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7" r:id="rId4"/>
    <p:sldId id="270" r:id="rId5"/>
    <p:sldId id="258" r:id="rId6"/>
    <p:sldId id="263" r:id="rId7"/>
    <p:sldId id="266" r:id="rId8"/>
    <p:sldId id="272" r:id="rId9"/>
    <p:sldId id="271" r:id="rId10"/>
  </p:sldIdLst>
  <p:sldSz cx="12192000" cy="6858000"/>
  <p:notesSz cx="6858000" cy="9144000"/>
  <p:embeddedFontLst>
    <p:embeddedFont>
      <p:font typeface="Beachday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Hello Almeida" panose="020B0604020202020204" charset="0"/>
      <p:regular r:id="rId19"/>
    </p:embeddedFont>
    <p:embeddedFont>
      <p:font typeface="Morning Breeze" panose="020B0604020202020204" charset="0"/>
      <p:regular r:id="rId20"/>
    </p:embeddedFont>
    <p:embeddedFont>
      <p:font typeface="Patrick Hand" panose="00000500000000000000" pitchFamily="2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9E"/>
    <a:srgbClr val="245A59"/>
    <a:srgbClr val="072B1F"/>
    <a:srgbClr val="FFEFFF"/>
    <a:srgbClr val="FFB9DC"/>
    <a:srgbClr val="FF89C4"/>
    <a:srgbClr val="ACDEDD"/>
    <a:srgbClr val="3A6A55"/>
    <a:srgbClr val="FFE89F"/>
    <a:srgbClr val="FFE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85034" autoAdjust="0"/>
  </p:normalViewPr>
  <p:slideViewPr>
    <p:cSldViewPr snapToGrid="0">
      <p:cViewPr varScale="1">
        <p:scale>
          <a:sx n="56" d="100"/>
          <a:sy n="56" d="100"/>
        </p:scale>
        <p:origin x="16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1ED2E-D9E3-4B41-A17F-F9636562EAC3}" type="datetimeFigureOut">
              <a:rPr lang="en-ID" smtClean="0"/>
              <a:t>14/07/2023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6EC52-74CB-4CD0-9DD0-3B46D19FA8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196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6EC52-74CB-4CD0-9DD0-3B46D19FA81B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3475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6EC52-74CB-4CD0-9DD0-3B46D19FA81B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5991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6EC52-74CB-4CD0-9DD0-3B46D19FA81B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0676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6EC52-74CB-4CD0-9DD0-3B46D19FA81B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960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BCB96-3048-43D1-B46C-1EE26CE1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31B8-2A5E-45E3-8D06-935F2E126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AE2E8-5ADE-4256-A55C-7A950781F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B553-A030-43FA-8142-F8B862484382}" type="datetimeFigureOut">
              <a:rPr lang="en-ID" smtClean="0"/>
              <a:t>14/07/2023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5BE51-9405-4F0C-8AB1-3865AE39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9A3AD-9CC4-480A-AA72-C9A331C5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9B1-590D-425C-A8F6-44403789072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154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9285F-43F9-4D5E-85E3-49E1BDEF2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FE64B-7476-407B-9F10-CFF2ACA29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0A2B1-DA48-4415-97C0-94A9EB6A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B553-A030-43FA-8142-F8B862484382}" type="datetimeFigureOut">
              <a:rPr lang="en-ID" smtClean="0"/>
              <a:t>14/07/2023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00754-4409-46A2-B85C-2FBBE844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12B26-FBD2-4CA6-B467-C89B08A9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9B1-590D-425C-A8F6-44403789072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129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B461F7-BAA3-4BDC-9FB6-0825B00886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8CD7F-8A0D-460C-93B6-87D608FD0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C4FA5-A52A-45BE-A8E0-10A28855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B553-A030-43FA-8142-F8B862484382}" type="datetimeFigureOut">
              <a:rPr lang="en-ID" smtClean="0"/>
              <a:t>14/07/2023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46BCA-7EF5-4A16-8DF6-B24D380AA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368A4-B43C-4891-B59A-ED519305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9B1-590D-425C-A8F6-44403789072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019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8C82A-E700-40B3-9601-C1F54B62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F1862-29FE-4BF7-B3A1-562C59E04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16CF2-593E-49D0-B7E2-1C84B7F10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B553-A030-43FA-8142-F8B862484382}" type="datetimeFigureOut">
              <a:rPr lang="en-ID" smtClean="0"/>
              <a:t>14/07/2023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FC460-04C9-41C8-B08B-061D0CCF9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AF059-996C-47B3-8D4F-817CD44B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9B1-590D-425C-A8F6-44403789072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997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CAD05-5C64-499A-8A26-4DAFAF875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DC8C1-5410-4F19-9F44-7A2FB5C76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121E7-8E1D-4826-A358-8A70F7D0F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B553-A030-43FA-8142-F8B862484382}" type="datetimeFigureOut">
              <a:rPr lang="en-ID" smtClean="0"/>
              <a:t>14/07/2023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1182A-A455-47C7-9BF7-E75245970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9DA88-E3B6-447D-AFCD-1F84E920B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9B1-590D-425C-A8F6-44403789072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258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AC429-63C6-45BD-ADE6-7103FC9E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F5E0A-A4ED-4271-9590-524610A3F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76A04D-5387-4539-A968-24181AE11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2CB98-6F6E-4096-A249-051E31FB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B553-A030-43FA-8142-F8B862484382}" type="datetimeFigureOut">
              <a:rPr lang="en-ID" smtClean="0"/>
              <a:t>14/07/2023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AF92B-791D-41A9-B2A3-025176A41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C0FB0-9FB6-4143-AAF3-04BB44924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9B1-590D-425C-A8F6-44403789072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524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26D5D-23F6-474D-8FDD-A2CC86C4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50D0E-CF05-4D74-A32D-DD314BD35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3F74-45AF-495F-9B1A-2DD003B46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D8FA9-F905-4261-8169-6548189F4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AA925E-634D-4A89-9259-8BACA91D1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631888-AF2B-4C74-8F5A-59F5B9A29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B553-A030-43FA-8142-F8B862484382}" type="datetimeFigureOut">
              <a:rPr lang="en-ID" smtClean="0"/>
              <a:t>14/07/2023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2BD372-B6AA-4214-A5C1-2E2C4A938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222D23-AA05-4D47-966E-EB15BF89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9B1-590D-425C-A8F6-44403789072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119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30CA5-8BD4-4F05-B944-D0C6462C7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FCE06C-D10C-4E03-B2FB-8C6E91CD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B553-A030-43FA-8142-F8B862484382}" type="datetimeFigureOut">
              <a:rPr lang="en-ID" smtClean="0"/>
              <a:t>14/07/2023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76497-A225-43B5-8D62-D906CCDCD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9B332-EFA1-45CB-B985-B295DBC4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9B1-590D-425C-A8F6-44403789072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830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02F7B-A7A6-48D0-9B35-A007E60CD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B553-A030-43FA-8142-F8B862484382}" type="datetimeFigureOut">
              <a:rPr lang="en-ID" smtClean="0"/>
              <a:t>14/07/2023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12F209-14CB-4471-8F7E-C7611EEF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EF53D-799D-406F-AF7F-4FE8805C4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9B1-590D-425C-A8F6-44403789072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755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1B64-089B-452E-953B-AFC60A6B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06E49-A492-4F40-A8DD-327463946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10ED3-7847-4136-85EF-12C950B7F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11796-7B8A-4760-9E23-4F953A00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B553-A030-43FA-8142-F8B862484382}" type="datetimeFigureOut">
              <a:rPr lang="en-ID" smtClean="0"/>
              <a:t>14/07/2023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F2D6A-50A6-49E4-8DF6-9BB59B9CA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0DC78-0A82-48F2-8691-203BB48B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9B1-590D-425C-A8F6-44403789072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048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66FA-FD97-408F-A4EF-6E7FB8E0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F4AB8-204A-4908-A3FC-78446571F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61372-538F-4762-AD53-6247F9AFE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BC34B-463B-48F2-A596-1855E4DD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B553-A030-43FA-8142-F8B862484382}" type="datetimeFigureOut">
              <a:rPr lang="en-ID" smtClean="0"/>
              <a:t>14/07/2023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24078-5C18-4375-A693-1AFC0726E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0C6E8-8D23-41E2-A132-28F83BCD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9B1-590D-425C-A8F6-44403789072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975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8314E1-9835-4C45-9F46-B7D1E691A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0BB1A-11F6-4037-B937-7FF7F2906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8E65A-223F-4E58-AB3F-A312825C1B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AB553-A030-43FA-8142-F8B862484382}" type="datetimeFigureOut">
              <a:rPr lang="en-ID" smtClean="0"/>
              <a:t>14/07/2023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0A1FE-1121-4FB8-B662-E27822583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262E6-3558-43CE-AEA8-AE2E0E9FB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EA9B1-590D-425C-A8F6-44403789072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726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5F3D305-8925-4786-9670-B0A642D51083}"/>
              </a:ext>
            </a:extLst>
          </p:cNvPr>
          <p:cNvSpPr/>
          <p:nvPr/>
        </p:nvSpPr>
        <p:spPr>
          <a:xfrm rot="19595577">
            <a:off x="-960224" y="-2588056"/>
            <a:ext cx="12649278" cy="10048213"/>
          </a:xfrm>
          <a:custGeom>
            <a:avLst/>
            <a:gdLst>
              <a:gd name="connsiteX0" fmla="*/ 4324606 w 4324605"/>
              <a:gd name="connsiteY0" fmla="*/ 0 h 3379484"/>
              <a:gd name="connsiteX1" fmla="*/ 4180941 w 4324605"/>
              <a:gd name="connsiteY1" fmla="*/ 130383 h 3379484"/>
              <a:gd name="connsiteX2" fmla="*/ 2863825 w 4324605"/>
              <a:gd name="connsiteY2" fmla="*/ 2648869 h 3379484"/>
              <a:gd name="connsiteX3" fmla="*/ 2845754 w 4324605"/>
              <a:gd name="connsiteY3" fmla="*/ 3379485 h 3379484"/>
              <a:gd name="connsiteX4" fmla="*/ 1803862 w 4324605"/>
              <a:gd name="connsiteY4" fmla="*/ 2990594 h 3379484"/>
              <a:gd name="connsiteX5" fmla="*/ 1416507 w 4324605"/>
              <a:gd name="connsiteY5" fmla="*/ 1718205 h 3379484"/>
              <a:gd name="connsiteX6" fmla="*/ 0 w 4324605"/>
              <a:gd name="connsiteY6" fmla="*/ 0 h 3379484"/>
              <a:gd name="connsiteX7" fmla="*/ 4324606 w 4324605"/>
              <a:gd name="connsiteY7" fmla="*/ 0 h 337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4605" h="3379484">
                <a:moveTo>
                  <a:pt x="4324606" y="0"/>
                </a:moveTo>
                <a:cubicBezTo>
                  <a:pt x="4274730" y="41202"/>
                  <a:pt x="4227112" y="85477"/>
                  <a:pt x="4180941" y="130383"/>
                </a:cubicBezTo>
                <a:cubicBezTo>
                  <a:pt x="3489990" y="801907"/>
                  <a:pt x="3021225" y="1698326"/>
                  <a:pt x="2863825" y="2648869"/>
                </a:cubicBezTo>
                <a:cubicBezTo>
                  <a:pt x="2823797" y="2890390"/>
                  <a:pt x="2803467" y="3138326"/>
                  <a:pt x="2845754" y="3379485"/>
                </a:cubicBezTo>
                <a:lnTo>
                  <a:pt x="1803862" y="2990594"/>
                </a:lnTo>
                <a:cubicBezTo>
                  <a:pt x="1719741" y="2553995"/>
                  <a:pt x="1609145" y="2118842"/>
                  <a:pt x="1416507" y="1718205"/>
                </a:cubicBezTo>
                <a:cubicBezTo>
                  <a:pt x="1092582" y="1044332"/>
                  <a:pt x="557133" y="505360"/>
                  <a:pt x="0" y="0"/>
                </a:cubicBezTo>
                <a:lnTo>
                  <a:pt x="4324606" y="0"/>
                </a:lnTo>
                <a:close/>
              </a:path>
            </a:pathLst>
          </a:custGeom>
          <a:solidFill>
            <a:schemeClr val="bg1">
              <a:alpha val="43000"/>
            </a:schemeClr>
          </a:solidFill>
          <a:ln w="9026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C83B1-6378-4DD3-A151-11517E48D56B}"/>
              </a:ext>
            </a:extLst>
          </p:cNvPr>
          <p:cNvSpPr txBox="1"/>
          <p:nvPr/>
        </p:nvSpPr>
        <p:spPr>
          <a:xfrm>
            <a:off x="1385542" y="1812997"/>
            <a:ext cx="64093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50000"/>
                      </a:schemeClr>
                    </a:gs>
                    <a:gs pos="64000">
                      <a:schemeClr val="accent2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 Almeida" pitchFamily="2" charset="0"/>
                <a:cs typeface="1.05_tushand" panose="02000000000000000000" pitchFamily="2" charset="0"/>
              </a:rPr>
              <a:t>pendidikan</a:t>
            </a:r>
            <a:endParaRPr lang="th-TH" sz="4800" dirty="0">
              <a:ln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lumMod val="50000"/>
                    </a:schemeClr>
                  </a:gs>
                  <a:gs pos="64000">
                    <a:schemeClr val="accent2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 Almeida" pitchFamily="2" charset="0"/>
              <a:cs typeface="1.05_tushand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83722D-51CA-499E-9282-CE8A4EAEF8AA}"/>
              </a:ext>
            </a:extLst>
          </p:cNvPr>
          <p:cNvSpPr txBox="1"/>
          <p:nvPr/>
        </p:nvSpPr>
        <p:spPr>
          <a:xfrm>
            <a:off x="2080907" y="3678117"/>
            <a:ext cx="4400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atcha Dalgona" pitchFamily="50" charset="0"/>
                <a:cs typeface="1.05_tushand" panose="02000000000000000000" pitchFamily="2" charset="0"/>
              </a:rPr>
              <a:t>DUTA LITERASI PENDIDIKAN INDONESIA </a:t>
            </a:r>
            <a:endParaRPr lang="th-TH" sz="800" dirty="0">
              <a:latin typeface="Matcha Dalgona" pitchFamily="50" charset="0"/>
              <a:cs typeface="1.05_tushand" panose="02000000000000000000" pitchFamily="2" charset="0"/>
            </a:endParaRPr>
          </a:p>
        </p:txBody>
      </p:sp>
      <p:grpSp>
        <p:nvGrpSpPr>
          <p:cNvPr id="8" name="Graphic 15">
            <a:extLst>
              <a:ext uri="{FF2B5EF4-FFF2-40B4-BE49-F238E27FC236}">
                <a16:creationId xmlns:a16="http://schemas.microsoft.com/office/drawing/2014/main" id="{C17E0D09-D98D-4D23-BAF6-8288A97F3AFE}"/>
              </a:ext>
            </a:extLst>
          </p:cNvPr>
          <p:cNvGrpSpPr/>
          <p:nvPr/>
        </p:nvGrpSpPr>
        <p:grpSpPr>
          <a:xfrm rot="20537283">
            <a:off x="10103960" y="3138886"/>
            <a:ext cx="733193" cy="733193"/>
            <a:chOff x="8527281" y="3396648"/>
            <a:chExt cx="733193" cy="73319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50FB92F-87F4-465E-80A2-D8F648C2B7F4}"/>
                </a:ext>
              </a:extLst>
            </p:cNvPr>
            <p:cNvSpPr/>
            <p:nvPr/>
          </p:nvSpPr>
          <p:spPr>
            <a:xfrm rot="-4489367">
              <a:off x="8595085" y="3464452"/>
              <a:ext cx="597585" cy="597585"/>
            </a:xfrm>
            <a:custGeom>
              <a:avLst/>
              <a:gdLst>
                <a:gd name="connsiteX0" fmla="*/ 597586 w 597585"/>
                <a:gd name="connsiteY0" fmla="*/ 298793 h 597585"/>
                <a:gd name="connsiteX1" fmla="*/ 298793 w 597585"/>
                <a:gd name="connsiteY1" fmla="*/ 597586 h 597585"/>
                <a:gd name="connsiteX2" fmla="*/ 0 w 597585"/>
                <a:gd name="connsiteY2" fmla="*/ 298793 h 597585"/>
                <a:gd name="connsiteX3" fmla="*/ 298793 w 597585"/>
                <a:gd name="connsiteY3" fmla="*/ 0 h 597585"/>
                <a:gd name="connsiteX4" fmla="*/ 597586 w 597585"/>
                <a:gd name="connsiteY4" fmla="*/ 298793 h 59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585" h="597585">
                  <a:moveTo>
                    <a:pt x="597586" y="298793"/>
                  </a:moveTo>
                  <a:cubicBezTo>
                    <a:pt x="597586" y="463812"/>
                    <a:pt x="463812" y="597586"/>
                    <a:pt x="298793" y="597586"/>
                  </a:cubicBezTo>
                  <a:cubicBezTo>
                    <a:pt x="133774" y="597586"/>
                    <a:pt x="0" y="463812"/>
                    <a:pt x="0" y="298793"/>
                  </a:cubicBezTo>
                  <a:cubicBezTo>
                    <a:pt x="0" y="133774"/>
                    <a:pt x="133774" y="0"/>
                    <a:pt x="298793" y="0"/>
                  </a:cubicBezTo>
                  <a:cubicBezTo>
                    <a:pt x="463812" y="0"/>
                    <a:pt x="597586" y="133774"/>
                    <a:pt x="597586" y="298793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09BA8F1-D1F5-4EF4-9AB1-514FA4C9601D}"/>
                </a:ext>
              </a:extLst>
            </p:cNvPr>
            <p:cNvSpPr/>
            <p:nvPr/>
          </p:nvSpPr>
          <p:spPr>
            <a:xfrm>
              <a:off x="8604217" y="3479958"/>
              <a:ext cx="521207" cy="245949"/>
            </a:xfrm>
            <a:custGeom>
              <a:avLst/>
              <a:gdLst>
                <a:gd name="connsiteX0" fmla="*/ 521208 w 521207"/>
                <a:gd name="connsiteY0" fmla="*/ 94297 h 245949"/>
                <a:gd name="connsiteX1" fmla="*/ 417290 w 521207"/>
                <a:gd name="connsiteY1" fmla="*/ 99155 h 245949"/>
                <a:gd name="connsiteX2" fmla="*/ 162210 w 521207"/>
                <a:gd name="connsiteY2" fmla="*/ 245078 h 245949"/>
                <a:gd name="connsiteX3" fmla="*/ 0 w 521207"/>
                <a:gd name="connsiteY3" fmla="*/ 208978 h 245949"/>
                <a:gd name="connsiteX4" fmla="*/ 43719 w 521207"/>
                <a:gd name="connsiteY4" fmla="*/ 112681 h 245949"/>
                <a:gd name="connsiteX5" fmla="*/ 86487 w 521207"/>
                <a:gd name="connsiteY5" fmla="*/ 130111 h 245949"/>
                <a:gd name="connsiteX6" fmla="*/ 287655 w 521207"/>
                <a:gd name="connsiteY6" fmla="*/ 61722 h 245949"/>
                <a:gd name="connsiteX7" fmla="*/ 385763 w 521207"/>
                <a:gd name="connsiteY7" fmla="*/ 0 h 245949"/>
                <a:gd name="connsiteX8" fmla="*/ 521208 w 521207"/>
                <a:gd name="connsiteY8" fmla="*/ 94297 h 24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207" h="245949">
                  <a:moveTo>
                    <a:pt x="521208" y="94297"/>
                  </a:moveTo>
                  <a:cubicBezTo>
                    <a:pt x="488632" y="82677"/>
                    <a:pt x="454437" y="80963"/>
                    <a:pt x="417290" y="99155"/>
                  </a:cubicBezTo>
                  <a:cubicBezTo>
                    <a:pt x="327850" y="143161"/>
                    <a:pt x="268510" y="234601"/>
                    <a:pt x="162210" y="245078"/>
                  </a:cubicBezTo>
                  <a:cubicBezTo>
                    <a:pt x="115157" y="249650"/>
                    <a:pt x="54387" y="236029"/>
                    <a:pt x="0" y="208978"/>
                  </a:cubicBezTo>
                  <a:cubicBezTo>
                    <a:pt x="8572" y="174784"/>
                    <a:pt x="23431" y="142113"/>
                    <a:pt x="43719" y="112681"/>
                  </a:cubicBezTo>
                  <a:cubicBezTo>
                    <a:pt x="58960" y="120110"/>
                    <a:pt x="74200" y="126016"/>
                    <a:pt x="86487" y="130111"/>
                  </a:cubicBezTo>
                  <a:cubicBezTo>
                    <a:pt x="170307" y="158591"/>
                    <a:pt x="223266" y="112776"/>
                    <a:pt x="287655" y="61722"/>
                  </a:cubicBezTo>
                  <a:cubicBezTo>
                    <a:pt x="317945" y="37719"/>
                    <a:pt x="350615" y="15335"/>
                    <a:pt x="385763" y="0"/>
                  </a:cubicBezTo>
                  <a:cubicBezTo>
                    <a:pt x="437864" y="17812"/>
                    <a:pt x="485299" y="49911"/>
                    <a:pt x="521208" y="94297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E42E212-B6CB-48C3-8988-16FC337DF00D}"/>
                </a:ext>
              </a:extLst>
            </p:cNvPr>
            <p:cNvSpPr/>
            <p:nvPr/>
          </p:nvSpPr>
          <p:spPr>
            <a:xfrm>
              <a:off x="8600598" y="3676630"/>
              <a:ext cx="591980" cy="241954"/>
            </a:xfrm>
            <a:custGeom>
              <a:avLst/>
              <a:gdLst>
                <a:gd name="connsiteX0" fmla="*/ 582453 w 591980"/>
                <a:gd name="connsiteY0" fmla="*/ 11735 h 241954"/>
                <a:gd name="connsiteX1" fmla="*/ 589883 w 591980"/>
                <a:gd name="connsiteY1" fmla="*/ 121654 h 241954"/>
                <a:gd name="connsiteX2" fmla="*/ 258032 w 591980"/>
                <a:gd name="connsiteY2" fmla="*/ 164421 h 241954"/>
                <a:gd name="connsiteX3" fmla="*/ 38005 w 591980"/>
                <a:gd name="connsiteY3" fmla="*/ 241955 h 241954"/>
                <a:gd name="connsiteX4" fmla="*/ 26194 w 591980"/>
                <a:gd name="connsiteY4" fmla="*/ 220809 h 241954"/>
                <a:gd name="connsiteX5" fmla="*/ 0 w 591980"/>
                <a:gd name="connsiteY5" fmla="*/ 144609 h 241954"/>
                <a:gd name="connsiteX6" fmla="*/ 37814 w 591980"/>
                <a:gd name="connsiteY6" fmla="*/ 138513 h 241954"/>
                <a:gd name="connsiteX7" fmla="*/ 303752 w 591980"/>
                <a:gd name="connsiteY7" fmla="*/ 29642 h 241954"/>
                <a:gd name="connsiteX8" fmla="*/ 582453 w 591980"/>
                <a:gd name="connsiteY8" fmla="*/ 11735 h 24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0" h="241954">
                  <a:moveTo>
                    <a:pt x="582453" y="11735"/>
                  </a:moveTo>
                  <a:cubicBezTo>
                    <a:pt x="591978" y="48121"/>
                    <a:pt x="594170" y="85459"/>
                    <a:pt x="589883" y="121654"/>
                  </a:cubicBezTo>
                  <a:cubicBezTo>
                    <a:pt x="481869" y="91555"/>
                    <a:pt x="369189" y="104318"/>
                    <a:pt x="258032" y="164421"/>
                  </a:cubicBezTo>
                  <a:cubicBezTo>
                    <a:pt x="187928" y="202331"/>
                    <a:pt x="113729" y="229096"/>
                    <a:pt x="38005" y="241955"/>
                  </a:cubicBezTo>
                  <a:cubicBezTo>
                    <a:pt x="33718" y="235097"/>
                    <a:pt x="29909" y="228144"/>
                    <a:pt x="26194" y="220809"/>
                  </a:cubicBezTo>
                  <a:cubicBezTo>
                    <a:pt x="13716" y="196139"/>
                    <a:pt x="5048" y="170517"/>
                    <a:pt x="0" y="144609"/>
                  </a:cubicBezTo>
                  <a:cubicBezTo>
                    <a:pt x="12573" y="143180"/>
                    <a:pt x="25146" y="141180"/>
                    <a:pt x="37814" y="138513"/>
                  </a:cubicBezTo>
                  <a:cubicBezTo>
                    <a:pt x="134493" y="118701"/>
                    <a:pt x="212217" y="62218"/>
                    <a:pt x="303752" y="29642"/>
                  </a:cubicBezTo>
                  <a:cubicBezTo>
                    <a:pt x="397097" y="-3695"/>
                    <a:pt x="491871" y="-7791"/>
                    <a:pt x="582453" y="117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248F71-7E6E-4504-93C2-D4578060DA07}"/>
                </a:ext>
              </a:extLst>
            </p:cNvPr>
            <p:cNvSpPr/>
            <p:nvPr/>
          </p:nvSpPr>
          <p:spPr>
            <a:xfrm>
              <a:off x="8683179" y="3849703"/>
              <a:ext cx="482441" cy="185372"/>
            </a:xfrm>
            <a:custGeom>
              <a:avLst/>
              <a:gdLst>
                <a:gd name="connsiteX0" fmla="*/ 482441 w 482441"/>
                <a:gd name="connsiteY0" fmla="*/ 36973 h 185372"/>
                <a:gd name="connsiteX1" fmla="*/ 421767 w 482441"/>
                <a:gd name="connsiteY1" fmla="*/ 124698 h 185372"/>
                <a:gd name="connsiteX2" fmla="*/ 204597 w 482441"/>
                <a:gd name="connsiteY2" fmla="*/ 116316 h 185372"/>
                <a:gd name="connsiteX3" fmla="*/ 87249 w 482441"/>
                <a:gd name="connsiteY3" fmla="*/ 185373 h 185372"/>
                <a:gd name="connsiteX4" fmla="*/ 0 w 482441"/>
                <a:gd name="connsiteY4" fmla="*/ 125270 h 185372"/>
                <a:gd name="connsiteX5" fmla="*/ 55150 w 482441"/>
                <a:gd name="connsiteY5" fmla="*/ 80026 h 185372"/>
                <a:gd name="connsiteX6" fmla="*/ 215455 w 482441"/>
                <a:gd name="connsiteY6" fmla="*/ 7160 h 185372"/>
                <a:gd name="connsiteX7" fmla="*/ 482441 w 482441"/>
                <a:gd name="connsiteY7" fmla="*/ 36973 h 18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441" h="185372">
                  <a:moveTo>
                    <a:pt x="482441" y="36973"/>
                  </a:moveTo>
                  <a:cubicBezTo>
                    <a:pt x="467868" y="69358"/>
                    <a:pt x="447390" y="99076"/>
                    <a:pt x="421767" y="124698"/>
                  </a:cubicBezTo>
                  <a:cubicBezTo>
                    <a:pt x="351854" y="100981"/>
                    <a:pt x="274987" y="95647"/>
                    <a:pt x="204597" y="116316"/>
                  </a:cubicBezTo>
                  <a:cubicBezTo>
                    <a:pt x="160020" y="129461"/>
                    <a:pt x="122968" y="156226"/>
                    <a:pt x="87249" y="185373"/>
                  </a:cubicBezTo>
                  <a:cubicBezTo>
                    <a:pt x="55055" y="170990"/>
                    <a:pt x="25432" y="150701"/>
                    <a:pt x="0" y="125270"/>
                  </a:cubicBezTo>
                  <a:cubicBezTo>
                    <a:pt x="18098" y="110125"/>
                    <a:pt x="36005" y="94409"/>
                    <a:pt x="55150" y="80026"/>
                  </a:cubicBezTo>
                  <a:cubicBezTo>
                    <a:pt x="103156" y="43736"/>
                    <a:pt x="156020" y="17923"/>
                    <a:pt x="215455" y="7160"/>
                  </a:cubicBezTo>
                  <a:cubicBezTo>
                    <a:pt x="305658" y="-9223"/>
                    <a:pt x="398240" y="3254"/>
                    <a:pt x="482441" y="36973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3" name="Graphic 15">
            <a:extLst>
              <a:ext uri="{FF2B5EF4-FFF2-40B4-BE49-F238E27FC236}">
                <a16:creationId xmlns:a16="http://schemas.microsoft.com/office/drawing/2014/main" id="{71551E16-A9A8-4293-8ADB-E9F7D4F529A0}"/>
              </a:ext>
            </a:extLst>
          </p:cNvPr>
          <p:cNvGrpSpPr/>
          <p:nvPr/>
        </p:nvGrpSpPr>
        <p:grpSpPr>
          <a:xfrm rot="20537283">
            <a:off x="3310567" y="375679"/>
            <a:ext cx="1369217" cy="870839"/>
            <a:chOff x="6146131" y="1837154"/>
            <a:chExt cx="986043" cy="63981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0433E9E-7833-4B19-B5FD-B4F0F9B21096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99FF658-C280-4563-8654-F2F2A60B310D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385B26-D226-4400-ABCD-98E73726C4D3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B153D67-4434-4592-A31C-B242BCCB6630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5F86BE0-38D7-4EE4-8FBF-C2374BD8B648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5DA329-BD4D-43E0-B259-76502B17CCC5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D0D90D4-9BF7-49E9-801C-6828E25F1636}"/>
              </a:ext>
            </a:extLst>
          </p:cNvPr>
          <p:cNvSpPr/>
          <p:nvPr/>
        </p:nvSpPr>
        <p:spPr>
          <a:xfrm rot="20537283">
            <a:off x="8413111" y="6058313"/>
            <a:ext cx="48046" cy="88231"/>
          </a:xfrm>
          <a:custGeom>
            <a:avLst/>
            <a:gdLst>
              <a:gd name="connsiteX0" fmla="*/ 13273 w 22583"/>
              <a:gd name="connsiteY0" fmla="*/ 41372 h 41371"/>
              <a:gd name="connsiteX1" fmla="*/ 4224 w 22583"/>
              <a:gd name="connsiteY1" fmla="*/ 33847 h 41371"/>
              <a:gd name="connsiteX2" fmla="*/ 129 w 22583"/>
              <a:gd name="connsiteY2" fmla="*/ 10701 h 41371"/>
              <a:gd name="connsiteX3" fmla="*/ 7844 w 22583"/>
              <a:gd name="connsiteY3" fmla="*/ 129 h 41371"/>
              <a:gd name="connsiteX4" fmla="*/ 18416 w 22583"/>
              <a:gd name="connsiteY4" fmla="*/ 7844 h 41371"/>
              <a:gd name="connsiteX5" fmla="*/ 22417 w 22583"/>
              <a:gd name="connsiteY5" fmla="*/ 30323 h 41371"/>
              <a:gd name="connsiteX6" fmla="*/ 15083 w 22583"/>
              <a:gd name="connsiteY6" fmla="*/ 41181 h 41371"/>
              <a:gd name="connsiteX7" fmla="*/ 13273 w 22583"/>
              <a:gd name="connsiteY7" fmla="*/ 41372 h 4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83" h="41371">
                <a:moveTo>
                  <a:pt x="13273" y="41372"/>
                </a:moveTo>
                <a:cubicBezTo>
                  <a:pt x="8891" y="41372"/>
                  <a:pt x="5082" y="38324"/>
                  <a:pt x="4224" y="33847"/>
                </a:cubicBezTo>
                <a:cubicBezTo>
                  <a:pt x="2700" y="26037"/>
                  <a:pt x="1367" y="18321"/>
                  <a:pt x="129" y="10701"/>
                </a:cubicBezTo>
                <a:cubicBezTo>
                  <a:pt x="-728" y="5653"/>
                  <a:pt x="2796" y="890"/>
                  <a:pt x="7844" y="129"/>
                </a:cubicBezTo>
                <a:cubicBezTo>
                  <a:pt x="12892" y="-729"/>
                  <a:pt x="17655" y="2796"/>
                  <a:pt x="18416" y="7844"/>
                </a:cubicBezTo>
                <a:cubicBezTo>
                  <a:pt x="19560" y="15273"/>
                  <a:pt x="20988" y="22798"/>
                  <a:pt x="22417" y="30323"/>
                </a:cubicBezTo>
                <a:cubicBezTo>
                  <a:pt x="23370" y="35371"/>
                  <a:pt x="20131" y="40229"/>
                  <a:pt x="15083" y="41181"/>
                </a:cubicBezTo>
                <a:cubicBezTo>
                  <a:pt x="14511" y="41277"/>
                  <a:pt x="13845" y="41372"/>
                  <a:pt x="13273" y="4137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grpSp>
        <p:nvGrpSpPr>
          <p:cNvPr id="36" name="Graphic 15">
            <a:extLst>
              <a:ext uri="{FF2B5EF4-FFF2-40B4-BE49-F238E27FC236}">
                <a16:creationId xmlns:a16="http://schemas.microsoft.com/office/drawing/2014/main" id="{7A8CC461-54B3-4F05-993B-0AE9BCEB7AFF}"/>
              </a:ext>
            </a:extLst>
          </p:cNvPr>
          <p:cNvGrpSpPr/>
          <p:nvPr/>
        </p:nvGrpSpPr>
        <p:grpSpPr>
          <a:xfrm rot="20537283">
            <a:off x="4754061" y="2361342"/>
            <a:ext cx="2410264" cy="186152"/>
            <a:chOff x="6000368" y="1819751"/>
            <a:chExt cx="2410264" cy="186152"/>
          </a:xfrm>
          <a:solidFill>
            <a:srgbClr val="FCE5A7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89220B-25D3-4683-8447-C2AF83A7118D}"/>
                </a:ext>
              </a:extLst>
            </p:cNvPr>
            <p:cNvSpPr/>
            <p:nvPr/>
          </p:nvSpPr>
          <p:spPr>
            <a:xfrm>
              <a:off x="6000368" y="1897665"/>
              <a:ext cx="98071" cy="108238"/>
            </a:xfrm>
            <a:custGeom>
              <a:avLst/>
              <a:gdLst>
                <a:gd name="connsiteX0" fmla="*/ 0 w 98071"/>
                <a:gd name="connsiteY0" fmla="*/ 0 h 108238"/>
                <a:gd name="connsiteX1" fmla="*/ 92583 w 98071"/>
                <a:gd name="connsiteY1" fmla="*/ 104394 h 108238"/>
                <a:gd name="connsiteX2" fmla="*/ 0 w 98071"/>
                <a:gd name="connsiteY2" fmla="*/ 0 h 10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071" h="108238">
                  <a:moveTo>
                    <a:pt x="0" y="0"/>
                  </a:moveTo>
                  <a:cubicBezTo>
                    <a:pt x="0" y="0"/>
                    <a:pt x="64865" y="132207"/>
                    <a:pt x="92583" y="104394"/>
                  </a:cubicBezTo>
                  <a:cubicBezTo>
                    <a:pt x="125444" y="715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E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F7F4637-C072-43EF-8A86-2BF1F1871BAF}"/>
                </a:ext>
              </a:extLst>
            </p:cNvPr>
            <p:cNvSpPr/>
            <p:nvPr/>
          </p:nvSpPr>
          <p:spPr>
            <a:xfrm>
              <a:off x="8312562" y="1819751"/>
              <a:ext cx="98070" cy="108238"/>
            </a:xfrm>
            <a:custGeom>
              <a:avLst/>
              <a:gdLst>
                <a:gd name="connsiteX0" fmla="*/ 0 w 98070"/>
                <a:gd name="connsiteY0" fmla="*/ 0 h 108238"/>
                <a:gd name="connsiteX1" fmla="*/ 92583 w 98070"/>
                <a:gd name="connsiteY1" fmla="*/ 104394 h 108238"/>
                <a:gd name="connsiteX2" fmla="*/ 0 w 98070"/>
                <a:gd name="connsiteY2" fmla="*/ 0 h 10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070" h="108238">
                  <a:moveTo>
                    <a:pt x="0" y="0"/>
                  </a:moveTo>
                  <a:cubicBezTo>
                    <a:pt x="0" y="0"/>
                    <a:pt x="64865" y="132207"/>
                    <a:pt x="92583" y="104394"/>
                  </a:cubicBezTo>
                  <a:cubicBezTo>
                    <a:pt x="125444" y="715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E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782B4BF-4BA8-4C86-B687-E84E420E45DD}"/>
              </a:ext>
            </a:extLst>
          </p:cNvPr>
          <p:cNvSpPr/>
          <p:nvPr/>
        </p:nvSpPr>
        <p:spPr>
          <a:xfrm rot="20537283">
            <a:off x="2382818" y="2429516"/>
            <a:ext cx="6286500" cy="3603688"/>
          </a:xfrm>
          <a:custGeom>
            <a:avLst/>
            <a:gdLst>
              <a:gd name="connsiteX0" fmla="*/ 0 w 6286500"/>
              <a:gd name="connsiteY0" fmla="*/ 0 h 3603688"/>
              <a:gd name="connsiteX1" fmla="*/ 6286500 w 6286500"/>
              <a:gd name="connsiteY1" fmla="*/ 0 h 3603688"/>
              <a:gd name="connsiteX2" fmla="*/ 6286500 w 6286500"/>
              <a:gd name="connsiteY2" fmla="*/ 3603689 h 3603688"/>
              <a:gd name="connsiteX3" fmla="*/ 0 w 6286500"/>
              <a:gd name="connsiteY3" fmla="*/ 3603689 h 360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6500" h="3603688">
                <a:moveTo>
                  <a:pt x="0" y="0"/>
                </a:moveTo>
                <a:lnTo>
                  <a:pt x="6286500" y="0"/>
                </a:lnTo>
                <a:lnTo>
                  <a:pt x="6286500" y="3603689"/>
                </a:lnTo>
                <a:lnTo>
                  <a:pt x="0" y="3603689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E9C55373-45E6-4FF9-8594-CE0770D9C5B5}"/>
              </a:ext>
            </a:extLst>
          </p:cNvPr>
          <p:cNvGrpSpPr/>
          <p:nvPr/>
        </p:nvGrpSpPr>
        <p:grpSpPr>
          <a:xfrm rot="2255152">
            <a:off x="3325192" y="5144261"/>
            <a:ext cx="962176" cy="1164482"/>
            <a:chOff x="5881684" y="3147949"/>
            <a:chExt cx="428090" cy="557286"/>
          </a:xfrm>
        </p:grpSpPr>
        <p:grpSp>
          <p:nvGrpSpPr>
            <p:cNvPr id="41" name="Graphic 2">
              <a:extLst>
                <a:ext uri="{FF2B5EF4-FFF2-40B4-BE49-F238E27FC236}">
                  <a16:creationId xmlns:a16="http://schemas.microsoft.com/office/drawing/2014/main" id="{C55D7F1F-9F14-49B4-9C43-7FAD096D893D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6D58299-6DDF-4BB2-BE07-033AA3184936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9697D84-2B6F-490F-8C0C-53091006E364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1A43AD7-1C7B-457F-90DB-D0DA1C148D8D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09C6842-A34C-4E56-AF53-1B65A7BA967C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57E256B-9EAD-49C5-8A6D-83B6B5FEE66C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69E3364-0862-4C4D-8072-132930E5A32A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4227106-6904-4735-B2FF-3AE95B918177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71DC7A3-14BE-4E3C-B3ED-C4A8C1066313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006A914-E600-493C-8815-793751816041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6A8C7AC-A24E-4E98-8445-6475CC9026E5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53" name="Graphic 2">
                <a:extLst>
                  <a:ext uri="{FF2B5EF4-FFF2-40B4-BE49-F238E27FC236}">
                    <a16:creationId xmlns:a16="http://schemas.microsoft.com/office/drawing/2014/main" id="{4C307F83-6B37-42C2-8076-B79A0FE3EBE6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500508CD-9632-4248-90A4-DA76D749CDA8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0EA0D20C-7756-4F0F-9046-C21B1C6C01ED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2140DAD-E450-49DD-ADE6-C3A4AADFF3A7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265421B-DA14-40CD-9695-FF16F9F0D958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EF20B8A-02A8-44A1-B6EF-B6CADB2FC814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D211929-992E-448B-8217-EFE3B0123AC2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007B3BD-E424-4B12-9B80-E8E890F97213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0ACF65C-A2C7-40E3-ACC7-26560AFCB965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70B4E8C-BA9B-4580-AB6E-9EB0A62BE21F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1D49E8C-216C-4801-8273-E2999E5C5D6A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1FCE7D4-C637-4CDC-B7A4-10939FC30A07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22E2F6F-28B5-481D-9BF4-6805899DEE5D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C5E4F09-E3D7-491D-A6B9-835DA3A48CC1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65" name="Graphic 2">
                <a:extLst>
                  <a:ext uri="{FF2B5EF4-FFF2-40B4-BE49-F238E27FC236}">
                    <a16:creationId xmlns:a16="http://schemas.microsoft.com/office/drawing/2014/main" id="{CF6949CE-D006-4735-B3D8-EBED33C829C3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6304B61F-3216-4A88-871E-DD95E0873451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24BD70D8-BC97-4961-BC13-14E5A9779239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66" name="Graphic 2">
                <a:extLst>
                  <a:ext uri="{FF2B5EF4-FFF2-40B4-BE49-F238E27FC236}">
                    <a16:creationId xmlns:a16="http://schemas.microsoft.com/office/drawing/2014/main" id="{D96827F9-3F49-415A-A94E-63AA9D63646B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BDC468D0-78F3-4B05-B1BF-752CDDB59C00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2FACF46D-E0F6-453F-ACD2-8AA407833B36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F7A32A5-7269-45CC-A219-FAE1F102BBBC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73" name="Graphic 26">
            <a:extLst>
              <a:ext uri="{FF2B5EF4-FFF2-40B4-BE49-F238E27FC236}">
                <a16:creationId xmlns:a16="http://schemas.microsoft.com/office/drawing/2014/main" id="{8ABB07FB-B83F-4D6B-877E-4985A9888FB0}"/>
              </a:ext>
            </a:extLst>
          </p:cNvPr>
          <p:cNvGrpSpPr/>
          <p:nvPr/>
        </p:nvGrpSpPr>
        <p:grpSpPr>
          <a:xfrm rot="4294271">
            <a:off x="577081" y="3199274"/>
            <a:ext cx="1019469" cy="1465697"/>
            <a:chOff x="5967437" y="3219475"/>
            <a:chExt cx="259743" cy="423668"/>
          </a:xfrm>
        </p:grpSpPr>
        <p:grpSp>
          <p:nvGrpSpPr>
            <p:cNvPr id="74" name="Graphic 26">
              <a:extLst>
                <a:ext uri="{FF2B5EF4-FFF2-40B4-BE49-F238E27FC236}">
                  <a16:creationId xmlns:a16="http://schemas.microsoft.com/office/drawing/2014/main" id="{972E441A-0F98-43F0-9BFB-D3227F8BDC51}"/>
                </a:ext>
              </a:extLst>
            </p:cNvPr>
            <p:cNvGrpSpPr/>
            <p:nvPr/>
          </p:nvGrpSpPr>
          <p:grpSpPr>
            <a:xfrm>
              <a:off x="5967437" y="3219475"/>
              <a:ext cx="259743" cy="423668"/>
              <a:chOff x="5967437" y="3219475"/>
              <a:chExt cx="259743" cy="423668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53493417-A69E-493C-97BB-CFB1311B037B}"/>
                  </a:ext>
                </a:extLst>
              </p:cNvPr>
              <p:cNvSpPr/>
              <p:nvPr/>
            </p:nvSpPr>
            <p:spPr>
              <a:xfrm>
                <a:off x="5991700" y="3244310"/>
                <a:ext cx="235480" cy="398833"/>
              </a:xfrm>
              <a:custGeom>
                <a:avLst/>
                <a:gdLst>
                  <a:gd name="connsiteX0" fmla="*/ 31052 w 235480"/>
                  <a:gd name="connsiteY0" fmla="*/ 15145 h 398833"/>
                  <a:gd name="connsiteX1" fmla="*/ 0 w 235480"/>
                  <a:gd name="connsiteY1" fmla="*/ 30194 h 398833"/>
                  <a:gd name="connsiteX2" fmla="*/ 169831 w 235480"/>
                  <a:gd name="connsiteY2" fmla="*/ 379381 h 398833"/>
                  <a:gd name="connsiteX3" fmla="*/ 216027 w 235480"/>
                  <a:gd name="connsiteY3" fmla="*/ 395383 h 398833"/>
                  <a:gd name="connsiteX4" fmla="*/ 232029 w 235480"/>
                  <a:gd name="connsiteY4" fmla="*/ 349187 h 398833"/>
                  <a:gd name="connsiteX5" fmla="*/ 62198 w 235480"/>
                  <a:gd name="connsiteY5" fmla="*/ 0 h 398833"/>
                  <a:gd name="connsiteX6" fmla="*/ 31052 w 235480"/>
                  <a:gd name="connsiteY6" fmla="*/ 15145 h 39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480" h="398833">
                    <a:moveTo>
                      <a:pt x="31052" y="15145"/>
                    </a:moveTo>
                    <a:lnTo>
                      <a:pt x="0" y="30194"/>
                    </a:lnTo>
                    <a:lnTo>
                      <a:pt x="169831" y="379381"/>
                    </a:lnTo>
                    <a:cubicBezTo>
                      <a:pt x="178213" y="396526"/>
                      <a:pt x="198882" y="403670"/>
                      <a:pt x="216027" y="395383"/>
                    </a:cubicBezTo>
                    <a:cubicBezTo>
                      <a:pt x="233172" y="387001"/>
                      <a:pt x="240316" y="366332"/>
                      <a:pt x="232029" y="349187"/>
                    </a:cubicBezTo>
                    <a:lnTo>
                      <a:pt x="62198" y="0"/>
                    </a:lnTo>
                    <a:lnTo>
                      <a:pt x="31052" y="15145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98C85AF-F87B-4817-A278-A786E035A4AC}"/>
                  </a:ext>
                </a:extLst>
              </p:cNvPr>
              <p:cNvSpPr/>
              <p:nvPr/>
            </p:nvSpPr>
            <p:spPr>
              <a:xfrm>
                <a:off x="5967437" y="3219475"/>
                <a:ext cx="101155" cy="60388"/>
              </a:xfrm>
              <a:custGeom>
                <a:avLst/>
                <a:gdLst>
                  <a:gd name="connsiteX0" fmla="*/ 85509 w 101155"/>
                  <a:gd name="connsiteY0" fmla="*/ 1117 h 60388"/>
                  <a:gd name="connsiteX1" fmla="*/ 45790 w 101155"/>
                  <a:gd name="connsiteY1" fmla="*/ 20358 h 60388"/>
                  <a:gd name="connsiteX2" fmla="*/ 6070 w 101155"/>
                  <a:gd name="connsiteY2" fmla="*/ 39694 h 60388"/>
                  <a:gd name="connsiteX3" fmla="*/ 1117 w 101155"/>
                  <a:gd name="connsiteY3" fmla="*/ 54267 h 60388"/>
                  <a:gd name="connsiteX4" fmla="*/ 15691 w 101155"/>
                  <a:gd name="connsiteY4" fmla="*/ 59315 h 60388"/>
                  <a:gd name="connsiteX5" fmla="*/ 55315 w 101155"/>
                  <a:gd name="connsiteY5" fmla="*/ 39979 h 60388"/>
                  <a:gd name="connsiteX6" fmla="*/ 95034 w 101155"/>
                  <a:gd name="connsiteY6" fmla="*/ 20644 h 60388"/>
                  <a:gd name="connsiteX7" fmla="*/ 100082 w 101155"/>
                  <a:gd name="connsiteY7" fmla="*/ 6070 h 60388"/>
                  <a:gd name="connsiteX8" fmla="*/ 85509 w 101155"/>
                  <a:gd name="connsiteY8" fmla="*/ 1117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155" h="60388">
                    <a:moveTo>
                      <a:pt x="85509" y="1117"/>
                    </a:moveTo>
                    <a:lnTo>
                      <a:pt x="45790" y="20358"/>
                    </a:lnTo>
                    <a:lnTo>
                      <a:pt x="6070" y="39694"/>
                    </a:lnTo>
                    <a:cubicBezTo>
                      <a:pt x="736" y="42361"/>
                      <a:pt x="-1550" y="48838"/>
                      <a:pt x="1117" y="54267"/>
                    </a:cubicBezTo>
                    <a:cubicBezTo>
                      <a:pt x="3784" y="59696"/>
                      <a:pt x="10261" y="61887"/>
                      <a:pt x="15691" y="59315"/>
                    </a:cubicBezTo>
                    <a:lnTo>
                      <a:pt x="55315" y="39979"/>
                    </a:lnTo>
                    <a:lnTo>
                      <a:pt x="95034" y="20644"/>
                    </a:lnTo>
                    <a:cubicBezTo>
                      <a:pt x="100463" y="17977"/>
                      <a:pt x="102654" y="11500"/>
                      <a:pt x="100082" y="6070"/>
                    </a:cubicBezTo>
                    <a:cubicBezTo>
                      <a:pt x="97415" y="736"/>
                      <a:pt x="90938" y="-1550"/>
                      <a:pt x="85509" y="1117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7EFBC0A-2CA8-4B01-BB22-ADBE3CB5A307}"/>
                  </a:ext>
                </a:extLst>
              </p:cNvPr>
              <p:cNvSpPr/>
              <p:nvPr/>
            </p:nvSpPr>
            <p:spPr>
              <a:xfrm>
                <a:off x="5991700" y="3244310"/>
                <a:ext cx="65151" cy="36480"/>
              </a:xfrm>
              <a:custGeom>
                <a:avLst/>
                <a:gdLst>
                  <a:gd name="connsiteX0" fmla="*/ 65151 w 65151"/>
                  <a:gd name="connsiteY0" fmla="*/ 6287 h 36480"/>
                  <a:gd name="connsiteX1" fmla="*/ 62198 w 65151"/>
                  <a:gd name="connsiteY1" fmla="*/ 0 h 36480"/>
                  <a:gd name="connsiteX2" fmla="*/ 31909 w 65151"/>
                  <a:gd name="connsiteY2" fmla="*/ 14669 h 36480"/>
                  <a:gd name="connsiteX3" fmla="*/ 31528 w 65151"/>
                  <a:gd name="connsiteY3" fmla="*/ 14859 h 36480"/>
                  <a:gd name="connsiteX4" fmla="*/ 31052 w 65151"/>
                  <a:gd name="connsiteY4" fmla="*/ 15145 h 36480"/>
                  <a:gd name="connsiteX5" fmla="*/ 0 w 65151"/>
                  <a:gd name="connsiteY5" fmla="*/ 30194 h 36480"/>
                  <a:gd name="connsiteX6" fmla="*/ 3048 w 65151"/>
                  <a:gd name="connsiteY6" fmla="*/ 36481 h 36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151" h="36480">
                    <a:moveTo>
                      <a:pt x="65151" y="6287"/>
                    </a:moveTo>
                    <a:lnTo>
                      <a:pt x="62198" y="0"/>
                    </a:lnTo>
                    <a:lnTo>
                      <a:pt x="31909" y="14669"/>
                    </a:lnTo>
                    <a:lnTo>
                      <a:pt x="31528" y="14859"/>
                    </a:lnTo>
                    <a:lnTo>
                      <a:pt x="31052" y="15145"/>
                    </a:lnTo>
                    <a:lnTo>
                      <a:pt x="0" y="30194"/>
                    </a:lnTo>
                    <a:lnTo>
                      <a:pt x="3048" y="36481"/>
                    </a:lnTo>
                    <a:close/>
                  </a:path>
                </a:pathLst>
              </a:custGeom>
              <a:solidFill>
                <a:srgbClr val="0F5B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101FDCC-BE5A-4B04-B268-F0F85A727565}"/>
                </a:ext>
              </a:extLst>
            </p:cNvPr>
            <p:cNvSpPr/>
            <p:nvPr/>
          </p:nvSpPr>
          <p:spPr>
            <a:xfrm>
              <a:off x="6032753" y="3318890"/>
              <a:ext cx="187286" cy="317302"/>
            </a:xfrm>
            <a:custGeom>
              <a:avLst/>
              <a:gdLst>
                <a:gd name="connsiteX0" fmla="*/ 24765 w 187286"/>
                <a:gd name="connsiteY0" fmla="*/ 12097 h 317302"/>
                <a:gd name="connsiteX1" fmla="*/ 0 w 187286"/>
                <a:gd name="connsiteY1" fmla="*/ 24098 h 317302"/>
                <a:gd name="connsiteX2" fmla="*/ 135065 w 187286"/>
                <a:gd name="connsiteY2" fmla="*/ 301847 h 317302"/>
                <a:gd name="connsiteX3" fmla="*/ 171831 w 187286"/>
                <a:gd name="connsiteY3" fmla="*/ 314516 h 317302"/>
                <a:gd name="connsiteX4" fmla="*/ 184499 w 187286"/>
                <a:gd name="connsiteY4" fmla="*/ 277749 h 317302"/>
                <a:gd name="connsiteX5" fmla="*/ 49530 w 187286"/>
                <a:gd name="connsiteY5" fmla="*/ 0 h 317302"/>
                <a:gd name="connsiteX6" fmla="*/ 24765 w 187286"/>
                <a:gd name="connsiteY6" fmla="*/ 12097 h 31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286" h="317302">
                  <a:moveTo>
                    <a:pt x="24765" y="12097"/>
                  </a:moveTo>
                  <a:lnTo>
                    <a:pt x="0" y="24098"/>
                  </a:lnTo>
                  <a:lnTo>
                    <a:pt x="135065" y="301847"/>
                  </a:lnTo>
                  <a:cubicBezTo>
                    <a:pt x="141732" y="315468"/>
                    <a:pt x="158115" y="321183"/>
                    <a:pt x="171831" y="314516"/>
                  </a:cubicBezTo>
                  <a:cubicBezTo>
                    <a:pt x="185452" y="307848"/>
                    <a:pt x="191167" y="291465"/>
                    <a:pt x="184499" y="277749"/>
                  </a:cubicBezTo>
                  <a:lnTo>
                    <a:pt x="49530" y="0"/>
                  </a:lnTo>
                  <a:lnTo>
                    <a:pt x="24765" y="12097"/>
                  </a:lnTo>
                  <a:close/>
                </a:path>
              </a:pathLst>
            </a:custGeom>
            <a:solidFill>
              <a:srgbClr val="D759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76" name="Graphic 26">
              <a:extLst>
                <a:ext uri="{FF2B5EF4-FFF2-40B4-BE49-F238E27FC236}">
                  <a16:creationId xmlns:a16="http://schemas.microsoft.com/office/drawing/2014/main" id="{468CE36D-F1ED-466A-9D9A-A2B7D6BDE7D4}"/>
                </a:ext>
              </a:extLst>
            </p:cNvPr>
            <p:cNvGrpSpPr/>
            <p:nvPr/>
          </p:nvGrpSpPr>
          <p:grpSpPr>
            <a:xfrm>
              <a:off x="6064723" y="3334382"/>
              <a:ext cx="128464" cy="281245"/>
              <a:chOff x="6064723" y="3334382"/>
              <a:chExt cx="128464" cy="281245"/>
            </a:xfrm>
            <a:solidFill>
              <a:srgbClr val="FFFFFF"/>
            </a:solidFill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C45E99D-5485-4043-9A96-F33EB6FF8FE4}"/>
                  </a:ext>
                </a:extLst>
              </p:cNvPr>
              <p:cNvSpPr/>
              <p:nvPr/>
            </p:nvSpPr>
            <p:spPr>
              <a:xfrm>
                <a:off x="6064723" y="3334382"/>
                <a:ext cx="30833" cy="30833"/>
              </a:xfrm>
              <a:custGeom>
                <a:avLst/>
                <a:gdLst>
                  <a:gd name="connsiteX0" fmla="*/ 29276 w 30833"/>
                  <a:gd name="connsiteY0" fmla="*/ 8702 h 30833"/>
                  <a:gd name="connsiteX1" fmla="*/ 22132 w 30833"/>
                  <a:gd name="connsiteY1" fmla="*/ 29276 h 30833"/>
                  <a:gd name="connsiteX2" fmla="*/ 1558 w 30833"/>
                  <a:gd name="connsiteY2" fmla="*/ 22132 h 30833"/>
                  <a:gd name="connsiteX3" fmla="*/ 8702 w 30833"/>
                  <a:gd name="connsiteY3" fmla="*/ 1558 h 30833"/>
                  <a:gd name="connsiteX4" fmla="*/ 29276 w 30833"/>
                  <a:gd name="connsiteY4" fmla="*/ 8702 h 3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33">
                    <a:moveTo>
                      <a:pt x="29276" y="8702"/>
                    </a:moveTo>
                    <a:cubicBezTo>
                      <a:pt x="32990" y="16322"/>
                      <a:pt x="29847" y="25561"/>
                      <a:pt x="22132" y="29276"/>
                    </a:cubicBezTo>
                    <a:cubicBezTo>
                      <a:pt x="14512" y="32990"/>
                      <a:pt x="5273" y="29847"/>
                      <a:pt x="1558" y="22132"/>
                    </a:cubicBezTo>
                    <a:cubicBezTo>
                      <a:pt x="-2157" y="14512"/>
                      <a:pt x="986" y="5273"/>
                      <a:pt x="8702" y="1558"/>
                    </a:cubicBezTo>
                    <a:cubicBezTo>
                      <a:pt x="16322" y="-2157"/>
                      <a:pt x="25561" y="986"/>
                      <a:pt x="29276" y="87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48C2F335-D042-4F67-95E3-5441142CC1D8}"/>
                  </a:ext>
                </a:extLst>
              </p:cNvPr>
              <p:cNvSpPr/>
              <p:nvPr/>
            </p:nvSpPr>
            <p:spPr>
              <a:xfrm>
                <a:off x="6102252" y="3425934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322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8C5D948-04B8-4DC6-9F5D-F7912D4E7A3C}"/>
                  </a:ext>
                </a:extLst>
              </p:cNvPr>
              <p:cNvSpPr/>
              <p:nvPr/>
            </p:nvSpPr>
            <p:spPr>
              <a:xfrm>
                <a:off x="6107014" y="3470987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322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9738F53-65D0-4F1F-BBB9-270F83F9EC81}"/>
                  </a:ext>
                </a:extLst>
              </p:cNvPr>
              <p:cNvSpPr/>
              <p:nvPr/>
            </p:nvSpPr>
            <p:spPr>
              <a:xfrm>
                <a:off x="6065104" y="3384828"/>
                <a:ext cx="30833" cy="30775"/>
              </a:xfrm>
              <a:custGeom>
                <a:avLst/>
                <a:gdLst>
                  <a:gd name="connsiteX0" fmla="*/ 29276 w 30833"/>
                  <a:gd name="connsiteY0" fmla="*/ 8644 h 30775"/>
                  <a:gd name="connsiteX1" fmla="*/ 22132 w 30833"/>
                  <a:gd name="connsiteY1" fmla="*/ 29218 h 30775"/>
                  <a:gd name="connsiteX2" fmla="*/ 1558 w 30833"/>
                  <a:gd name="connsiteY2" fmla="*/ 22074 h 30775"/>
                  <a:gd name="connsiteX3" fmla="*/ 8702 w 30833"/>
                  <a:gd name="connsiteY3" fmla="*/ 1500 h 30775"/>
                  <a:gd name="connsiteX4" fmla="*/ 29276 w 30833"/>
                  <a:gd name="connsiteY4" fmla="*/ 8644 h 30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775">
                    <a:moveTo>
                      <a:pt x="29276" y="8644"/>
                    </a:moveTo>
                    <a:cubicBezTo>
                      <a:pt x="32990" y="16264"/>
                      <a:pt x="29847" y="25503"/>
                      <a:pt x="22132" y="29218"/>
                    </a:cubicBezTo>
                    <a:cubicBezTo>
                      <a:pt x="14512" y="32932"/>
                      <a:pt x="5273" y="29789"/>
                      <a:pt x="1558" y="22074"/>
                    </a:cubicBezTo>
                    <a:cubicBezTo>
                      <a:pt x="-2157" y="14454"/>
                      <a:pt x="986" y="5215"/>
                      <a:pt x="8702" y="1500"/>
                    </a:cubicBezTo>
                    <a:cubicBezTo>
                      <a:pt x="16322" y="-2120"/>
                      <a:pt x="25561" y="1024"/>
                      <a:pt x="29276" y="86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15E1902-C192-4D66-8836-BDA4EFCAE03A}"/>
                  </a:ext>
                </a:extLst>
              </p:cNvPr>
              <p:cNvSpPr/>
              <p:nvPr/>
            </p:nvSpPr>
            <p:spPr>
              <a:xfrm>
                <a:off x="6153877" y="3517755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417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914FA5B-DDC2-43A1-9C71-0D7E63CCC1AF}"/>
                  </a:ext>
                </a:extLst>
              </p:cNvPr>
              <p:cNvSpPr/>
              <p:nvPr/>
            </p:nvSpPr>
            <p:spPr>
              <a:xfrm>
                <a:off x="6162354" y="3584811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417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86" name="Graphic 44275">
            <a:extLst>
              <a:ext uri="{FF2B5EF4-FFF2-40B4-BE49-F238E27FC236}">
                <a16:creationId xmlns:a16="http://schemas.microsoft.com/office/drawing/2014/main" id="{F3CFC191-DCBE-44DA-93B1-0C48C13C94B7}"/>
              </a:ext>
            </a:extLst>
          </p:cNvPr>
          <p:cNvGrpSpPr/>
          <p:nvPr/>
        </p:nvGrpSpPr>
        <p:grpSpPr>
          <a:xfrm rot="12236753" flipH="1">
            <a:off x="1936151" y="4018904"/>
            <a:ext cx="872144" cy="1003126"/>
            <a:chOff x="5895956" y="3205138"/>
            <a:chExt cx="399616" cy="448193"/>
          </a:xfrm>
        </p:grpSpPr>
        <p:grpSp>
          <p:nvGrpSpPr>
            <p:cNvPr id="87" name="Graphic 44275">
              <a:extLst>
                <a:ext uri="{FF2B5EF4-FFF2-40B4-BE49-F238E27FC236}">
                  <a16:creationId xmlns:a16="http://schemas.microsoft.com/office/drawing/2014/main" id="{3B9796BD-A6BB-413B-BBFE-5880518D52CA}"/>
                </a:ext>
              </a:extLst>
            </p:cNvPr>
            <p:cNvGrpSpPr/>
            <p:nvPr/>
          </p:nvGrpSpPr>
          <p:grpSpPr>
            <a:xfrm>
              <a:off x="6126080" y="3277771"/>
              <a:ext cx="108250" cy="123046"/>
              <a:chOff x="6126080" y="3277771"/>
              <a:chExt cx="108250" cy="123046"/>
            </a:xfrm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27178768-EEB5-4184-9EAA-63B4B8F0B71D}"/>
                  </a:ext>
                </a:extLst>
              </p:cNvPr>
              <p:cNvSpPr/>
              <p:nvPr/>
            </p:nvSpPr>
            <p:spPr>
              <a:xfrm rot="-8450884">
                <a:off x="6164774" y="3272522"/>
                <a:ext cx="30862" cy="133544"/>
              </a:xfrm>
              <a:custGeom>
                <a:avLst/>
                <a:gdLst>
                  <a:gd name="connsiteX0" fmla="*/ 0 w 30862"/>
                  <a:gd name="connsiteY0" fmla="*/ 0 h 133544"/>
                  <a:gd name="connsiteX1" fmla="*/ 30862 w 30862"/>
                  <a:gd name="connsiteY1" fmla="*/ 0 h 133544"/>
                  <a:gd name="connsiteX2" fmla="*/ 30862 w 30862"/>
                  <a:gd name="connsiteY2" fmla="*/ 133545 h 133544"/>
                  <a:gd name="connsiteX3" fmla="*/ 0 w 30862"/>
                  <a:gd name="connsiteY3" fmla="*/ 133545 h 133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62" h="133544">
                    <a:moveTo>
                      <a:pt x="0" y="0"/>
                    </a:moveTo>
                    <a:lnTo>
                      <a:pt x="30862" y="0"/>
                    </a:lnTo>
                    <a:lnTo>
                      <a:pt x="30862" y="133545"/>
                    </a:lnTo>
                    <a:lnTo>
                      <a:pt x="0" y="133545"/>
                    </a:lnTo>
                    <a:close/>
                  </a:path>
                </a:pathLst>
              </a:custGeom>
              <a:solidFill>
                <a:srgbClr val="444F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588068BB-046D-4D54-9C8B-97E87B53FB11}"/>
                  </a:ext>
                </a:extLst>
              </p:cNvPr>
              <p:cNvSpPr/>
              <p:nvPr/>
            </p:nvSpPr>
            <p:spPr>
              <a:xfrm rot="-8446264">
                <a:off x="6171799" y="3270995"/>
                <a:ext cx="7524" cy="123344"/>
              </a:xfrm>
              <a:custGeom>
                <a:avLst/>
                <a:gdLst>
                  <a:gd name="connsiteX0" fmla="*/ 0 w 7524"/>
                  <a:gd name="connsiteY0" fmla="*/ 0 h 123344"/>
                  <a:gd name="connsiteX1" fmla="*/ 7525 w 7524"/>
                  <a:gd name="connsiteY1" fmla="*/ 0 h 123344"/>
                  <a:gd name="connsiteX2" fmla="*/ 7525 w 7524"/>
                  <a:gd name="connsiteY2" fmla="*/ 123345 h 123344"/>
                  <a:gd name="connsiteX3" fmla="*/ 0 w 7524"/>
                  <a:gd name="connsiteY3" fmla="*/ 123345 h 12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4" h="123344">
                    <a:moveTo>
                      <a:pt x="0" y="0"/>
                    </a:moveTo>
                    <a:lnTo>
                      <a:pt x="7525" y="0"/>
                    </a:lnTo>
                    <a:lnTo>
                      <a:pt x="7525" y="123345"/>
                    </a:lnTo>
                    <a:lnTo>
                      <a:pt x="0" y="123345"/>
                    </a:ln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18239E4-5BC9-4D15-AF3B-5538F55F413A}"/>
                </a:ext>
              </a:extLst>
            </p:cNvPr>
            <p:cNvSpPr/>
            <p:nvPr/>
          </p:nvSpPr>
          <p:spPr>
            <a:xfrm>
              <a:off x="5895956" y="3346970"/>
              <a:ext cx="306360" cy="306360"/>
            </a:xfrm>
            <a:custGeom>
              <a:avLst/>
              <a:gdLst>
                <a:gd name="connsiteX0" fmla="*/ 56502 w 306360"/>
                <a:gd name="connsiteY0" fmla="*/ 271957 h 306360"/>
                <a:gd name="connsiteX1" fmla="*/ 271957 w 306360"/>
                <a:gd name="connsiteY1" fmla="*/ 249859 h 306360"/>
                <a:gd name="connsiteX2" fmla="*/ 249859 w 306360"/>
                <a:gd name="connsiteY2" fmla="*/ 34404 h 306360"/>
                <a:gd name="connsiteX3" fmla="*/ 34404 w 306360"/>
                <a:gd name="connsiteY3" fmla="*/ 56502 h 306360"/>
                <a:gd name="connsiteX4" fmla="*/ 56502 w 306360"/>
                <a:gd name="connsiteY4" fmla="*/ 271957 h 306360"/>
                <a:gd name="connsiteX5" fmla="*/ 234143 w 306360"/>
                <a:gd name="connsiteY5" fmla="*/ 53739 h 306360"/>
                <a:gd name="connsiteX6" fmla="*/ 252621 w 306360"/>
                <a:gd name="connsiteY6" fmla="*/ 234143 h 306360"/>
                <a:gd name="connsiteX7" fmla="*/ 72218 w 306360"/>
                <a:gd name="connsiteY7" fmla="*/ 252621 h 306360"/>
                <a:gd name="connsiteX8" fmla="*/ 53739 w 306360"/>
                <a:gd name="connsiteY8" fmla="*/ 72218 h 306360"/>
                <a:gd name="connsiteX9" fmla="*/ 234143 w 306360"/>
                <a:gd name="connsiteY9" fmla="*/ 53739 h 30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360" h="306360">
                  <a:moveTo>
                    <a:pt x="56502" y="271957"/>
                  </a:moveTo>
                  <a:cubicBezTo>
                    <a:pt x="122129" y="325392"/>
                    <a:pt x="218522" y="315486"/>
                    <a:pt x="271957" y="249859"/>
                  </a:cubicBezTo>
                  <a:cubicBezTo>
                    <a:pt x="325392" y="184232"/>
                    <a:pt x="315486" y="87744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68F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107EE54-61B3-48E0-A885-C4BFAAE8F2ED}"/>
                </a:ext>
              </a:extLst>
            </p:cNvPr>
            <p:cNvSpPr/>
            <p:nvPr/>
          </p:nvSpPr>
          <p:spPr>
            <a:xfrm>
              <a:off x="5920936" y="3371950"/>
              <a:ext cx="256401" cy="256401"/>
            </a:xfrm>
            <a:custGeom>
              <a:avLst/>
              <a:gdLst>
                <a:gd name="connsiteX0" fmla="*/ 209163 w 256401"/>
                <a:gd name="connsiteY0" fmla="*/ 28760 h 256401"/>
                <a:gd name="connsiteX1" fmla="*/ 227642 w 256401"/>
                <a:gd name="connsiteY1" fmla="*/ 209163 h 256401"/>
                <a:gd name="connsiteX2" fmla="*/ 47238 w 256401"/>
                <a:gd name="connsiteY2" fmla="*/ 227642 h 256401"/>
                <a:gd name="connsiteX3" fmla="*/ 28760 w 256401"/>
                <a:gd name="connsiteY3" fmla="*/ 47238 h 256401"/>
                <a:gd name="connsiteX4" fmla="*/ 209163 w 256401"/>
                <a:gd name="connsiteY4" fmla="*/ 28760 h 25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401" h="256401">
                  <a:moveTo>
                    <a:pt x="209163" y="28760"/>
                  </a:moveTo>
                  <a:cubicBezTo>
                    <a:pt x="264027" y="73432"/>
                    <a:pt x="272314" y="154299"/>
                    <a:pt x="227642" y="209163"/>
                  </a:cubicBezTo>
                  <a:cubicBezTo>
                    <a:pt x="182969" y="264027"/>
                    <a:pt x="102102" y="272314"/>
                    <a:pt x="47238" y="227642"/>
                  </a:cubicBezTo>
                  <a:cubicBezTo>
                    <a:pt x="-7626" y="182969"/>
                    <a:pt x="-15913" y="102102"/>
                    <a:pt x="28760" y="47238"/>
                  </a:cubicBezTo>
                  <a:cubicBezTo>
                    <a:pt x="73432" y="-7626"/>
                    <a:pt x="154299" y="-15913"/>
                    <a:pt x="209163" y="2876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A00EB62-8409-4AA0-831F-EFCC1610D346}"/>
                </a:ext>
              </a:extLst>
            </p:cNvPr>
            <p:cNvSpPr/>
            <p:nvPr/>
          </p:nvSpPr>
          <p:spPr>
            <a:xfrm>
              <a:off x="5978937" y="3410806"/>
              <a:ext cx="198362" cy="217542"/>
            </a:xfrm>
            <a:custGeom>
              <a:avLst/>
              <a:gdLst>
                <a:gd name="connsiteX0" fmla="*/ 171545 w 198362"/>
                <a:gd name="connsiteY0" fmla="*/ 98393 h 217542"/>
                <a:gd name="connsiteX1" fmla="*/ 0 w 198362"/>
                <a:gd name="connsiteY1" fmla="*/ 196691 h 217542"/>
                <a:gd name="connsiteX2" fmla="*/ 169640 w 198362"/>
                <a:gd name="connsiteY2" fmla="*/ 170307 h 217542"/>
                <a:gd name="connsiteX3" fmla="*/ 162211 w 198362"/>
                <a:gd name="connsiteY3" fmla="*/ 0 h 217542"/>
                <a:gd name="connsiteX4" fmla="*/ 171545 w 198362"/>
                <a:gd name="connsiteY4" fmla="*/ 98393 h 21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62" h="217542">
                  <a:moveTo>
                    <a:pt x="171545" y="98393"/>
                  </a:moveTo>
                  <a:cubicBezTo>
                    <a:pt x="141923" y="161544"/>
                    <a:pt x="67723" y="208598"/>
                    <a:pt x="0" y="196691"/>
                  </a:cubicBezTo>
                  <a:cubicBezTo>
                    <a:pt x="54197" y="232220"/>
                    <a:pt x="127825" y="221647"/>
                    <a:pt x="169640" y="170307"/>
                  </a:cubicBezTo>
                  <a:cubicBezTo>
                    <a:pt x="211074" y="119444"/>
                    <a:pt x="206883" y="46006"/>
                    <a:pt x="162211" y="0"/>
                  </a:cubicBezTo>
                  <a:cubicBezTo>
                    <a:pt x="180689" y="29813"/>
                    <a:pt x="187262" y="64960"/>
                    <a:pt x="171545" y="98393"/>
                  </a:cubicBezTo>
                  <a:close/>
                </a:path>
              </a:pathLst>
            </a:custGeom>
            <a:solidFill>
              <a:srgbClr val="C8C8C8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E2776E-BD30-4F6E-870F-2D079F04536D}"/>
                </a:ext>
              </a:extLst>
            </p:cNvPr>
            <p:cNvSpPr/>
            <p:nvPr/>
          </p:nvSpPr>
          <p:spPr>
            <a:xfrm>
              <a:off x="6178969" y="3205138"/>
              <a:ext cx="116573" cy="128033"/>
            </a:xfrm>
            <a:custGeom>
              <a:avLst/>
              <a:gdLst>
                <a:gd name="connsiteX0" fmla="*/ 89910 w 116573"/>
                <a:gd name="connsiteY0" fmla="*/ 3072 h 128033"/>
                <a:gd name="connsiteX1" fmla="*/ 111531 w 116573"/>
                <a:gd name="connsiteY1" fmla="*/ 20693 h 128033"/>
                <a:gd name="connsiteX2" fmla="*/ 113532 w 116573"/>
                <a:gd name="connsiteY2" fmla="*/ 39934 h 128033"/>
                <a:gd name="connsiteX3" fmla="*/ 45904 w 116573"/>
                <a:gd name="connsiteY3" fmla="*/ 122992 h 128033"/>
                <a:gd name="connsiteX4" fmla="*/ 26664 w 116573"/>
                <a:gd name="connsiteY4" fmla="*/ 124992 h 128033"/>
                <a:gd name="connsiteX5" fmla="*/ 5042 w 116573"/>
                <a:gd name="connsiteY5" fmla="*/ 107371 h 128033"/>
                <a:gd name="connsiteX6" fmla="*/ 3042 w 116573"/>
                <a:gd name="connsiteY6" fmla="*/ 88130 h 128033"/>
                <a:gd name="connsiteX7" fmla="*/ 70669 w 116573"/>
                <a:gd name="connsiteY7" fmla="*/ 5072 h 128033"/>
                <a:gd name="connsiteX8" fmla="*/ 89910 w 116573"/>
                <a:gd name="connsiteY8" fmla="*/ 3072 h 12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573" h="128033">
                  <a:moveTo>
                    <a:pt x="89910" y="3072"/>
                  </a:moveTo>
                  <a:lnTo>
                    <a:pt x="111531" y="20693"/>
                  </a:lnTo>
                  <a:cubicBezTo>
                    <a:pt x="117342" y="25456"/>
                    <a:pt x="118294" y="34028"/>
                    <a:pt x="113532" y="39934"/>
                  </a:cubicBezTo>
                  <a:lnTo>
                    <a:pt x="45904" y="122992"/>
                  </a:lnTo>
                  <a:cubicBezTo>
                    <a:pt x="41142" y="128802"/>
                    <a:pt x="32569" y="129754"/>
                    <a:pt x="26664" y="124992"/>
                  </a:cubicBezTo>
                  <a:lnTo>
                    <a:pt x="5042" y="107371"/>
                  </a:lnTo>
                  <a:cubicBezTo>
                    <a:pt x="-768" y="102608"/>
                    <a:pt x="-1721" y="94036"/>
                    <a:pt x="3042" y="88130"/>
                  </a:cubicBezTo>
                  <a:lnTo>
                    <a:pt x="70669" y="5072"/>
                  </a:lnTo>
                  <a:cubicBezTo>
                    <a:pt x="75432" y="-833"/>
                    <a:pt x="84004" y="-1691"/>
                    <a:pt x="89910" y="3072"/>
                  </a:cubicBezTo>
                  <a:close/>
                </a:path>
              </a:pathLst>
            </a:custGeom>
            <a:solidFill>
              <a:srgbClr val="1D2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3E06B99-E49D-457E-996F-066256057090}"/>
                </a:ext>
              </a:extLst>
            </p:cNvPr>
            <p:cNvSpPr/>
            <p:nvPr/>
          </p:nvSpPr>
          <p:spPr>
            <a:xfrm>
              <a:off x="6242494" y="3205138"/>
              <a:ext cx="53078" cy="101084"/>
            </a:xfrm>
            <a:custGeom>
              <a:avLst/>
              <a:gdLst>
                <a:gd name="connsiteX0" fmla="*/ 191 w 53078"/>
                <a:gd name="connsiteY0" fmla="*/ 101084 h 101084"/>
                <a:gd name="connsiteX1" fmla="*/ 50006 w 53078"/>
                <a:gd name="connsiteY1" fmla="*/ 39934 h 101084"/>
                <a:gd name="connsiteX2" fmla="*/ 48006 w 53078"/>
                <a:gd name="connsiteY2" fmla="*/ 20693 h 101084"/>
                <a:gd name="connsiteX3" fmla="*/ 26384 w 53078"/>
                <a:gd name="connsiteY3" fmla="*/ 3072 h 101084"/>
                <a:gd name="connsiteX4" fmla="*/ 7144 w 53078"/>
                <a:gd name="connsiteY4" fmla="*/ 5072 h 101084"/>
                <a:gd name="connsiteX5" fmla="*/ 0 w 53078"/>
                <a:gd name="connsiteY5" fmla="*/ 13835 h 101084"/>
                <a:gd name="connsiteX6" fmla="*/ 191 w 53078"/>
                <a:gd name="connsiteY6" fmla="*/ 101084 h 10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78" h="101084">
                  <a:moveTo>
                    <a:pt x="191" y="101084"/>
                  </a:moveTo>
                  <a:lnTo>
                    <a:pt x="50006" y="39934"/>
                  </a:lnTo>
                  <a:cubicBezTo>
                    <a:pt x="54769" y="34123"/>
                    <a:pt x="53912" y="25456"/>
                    <a:pt x="48006" y="20693"/>
                  </a:cubicBezTo>
                  <a:lnTo>
                    <a:pt x="26384" y="3072"/>
                  </a:lnTo>
                  <a:cubicBezTo>
                    <a:pt x="20479" y="-1691"/>
                    <a:pt x="11906" y="-833"/>
                    <a:pt x="7144" y="5072"/>
                  </a:cubicBezTo>
                  <a:lnTo>
                    <a:pt x="0" y="13835"/>
                  </a:lnTo>
                  <a:cubicBezTo>
                    <a:pt x="29527" y="29170"/>
                    <a:pt x="15335" y="70509"/>
                    <a:pt x="191" y="101084"/>
                  </a:cubicBezTo>
                  <a:close/>
                </a:path>
              </a:pathLst>
            </a:custGeom>
            <a:solidFill>
              <a:srgbClr val="1D2465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D8823D5-F6DE-4DDB-9CA0-C75018C79D37}"/>
                </a:ext>
              </a:extLst>
            </p:cNvPr>
            <p:cNvSpPr/>
            <p:nvPr/>
          </p:nvSpPr>
          <p:spPr>
            <a:xfrm>
              <a:off x="5934056" y="3385224"/>
              <a:ext cx="137273" cy="151788"/>
            </a:xfrm>
            <a:custGeom>
              <a:avLst/>
              <a:gdLst>
                <a:gd name="connsiteX0" fmla="*/ 2399 w 137273"/>
                <a:gd name="connsiteY0" fmla="*/ 151789 h 151788"/>
                <a:gd name="connsiteX1" fmla="*/ 24497 w 137273"/>
                <a:gd name="connsiteY1" fmla="*/ 50348 h 151788"/>
                <a:gd name="connsiteX2" fmla="*/ 137273 w 137273"/>
                <a:gd name="connsiteY2" fmla="*/ 2056 h 151788"/>
                <a:gd name="connsiteX3" fmla="*/ 46881 w 137273"/>
                <a:gd name="connsiteY3" fmla="*/ 63397 h 151788"/>
                <a:gd name="connsiteX4" fmla="*/ 2399 w 137273"/>
                <a:gd name="connsiteY4" fmla="*/ 151789 h 15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73" h="151788">
                  <a:moveTo>
                    <a:pt x="2399" y="151789"/>
                  </a:moveTo>
                  <a:cubicBezTo>
                    <a:pt x="2399" y="151789"/>
                    <a:pt x="-10745" y="97401"/>
                    <a:pt x="24497" y="50348"/>
                  </a:cubicBezTo>
                  <a:cubicBezTo>
                    <a:pt x="59740" y="3294"/>
                    <a:pt x="124319" y="-4612"/>
                    <a:pt x="137273" y="2056"/>
                  </a:cubicBezTo>
                  <a:cubicBezTo>
                    <a:pt x="104317" y="18058"/>
                    <a:pt x="77837" y="28821"/>
                    <a:pt x="46881" y="63397"/>
                  </a:cubicBezTo>
                  <a:cubicBezTo>
                    <a:pt x="14020" y="100354"/>
                    <a:pt x="2399" y="151789"/>
                    <a:pt x="2399" y="151789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708D0CB-5BEA-40DD-96B0-D5CF1B25AE66}"/>
                </a:ext>
              </a:extLst>
            </p:cNvPr>
            <p:cNvSpPr/>
            <p:nvPr/>
          </p:nvSpPr>
          <p:spPr>
            <a:xfrm>
              <a:off x="5899004" y="3339541"/>
              <a:ext cx="306360" cy="306360"/>
            </a:xfrm>
            <a:custGeom>
              <a:avLst/>
              <a:gdLst>
                <a:gd name="connsiteX0" fmla="*/ 56502 w 306360"/>
                <a:gd name="connsiteY0" fmla="*/ 271957 h 306360"/>
                <a:gd name="connsiteX1" fmla="*/ 271957 w 306360"/>
                <a:gd name="connsiteY1" fmla="*/ 249859 h 306360"/>
                <a:gd name="connsiteX2" fmla="*/ 249859 w 306360"/>
                <a:gd name="connsiteY2" fmla="*/ 34404 h 306360"/>
                <a:gd name="connsiteX3" fmla="*/ 34404 w 306360"/>
                <a:gd name="connsiteY3" fmla="*/ 56502 h 306360"/>
                <a:gd name="connsiteX4" fmla="*/ 56502 w 306360"/>
                <a:gd name="connsiteY4" fmla="*/ 271957 h 306360"/>
                <a:gd name="connsiteX5" fmla="*/ 234143 w 306360"/>
                <a:gd name="connsiteY5" fmla="*/ 53739 h 306360"/>
                <a:gd name="connsiteX6" fmla="*/ 252621 w 306360"/>
                <a:gd name="connsiteY6" fmla="*/ 234143 h 306360"/>
                <a:gd name="connsiteX7" fmla="*/ 72218 w 306360"/>
                <a:gd name="connsiteY7" fmla="*/ 252621 h 306360"/>
                <a:gd name="connsiteX8" fmla="*/ 53739 w 306360"/>
                <a:gd name="connsiteY8" fmla="*/ 72218 h 306360"/>
                <a:gd name="connsiteX9" fmla="*/ 234143 w 306360"/>
                <a:gd name="connsiteY9" fmla="*/ 53739 h 30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360" h="306360">
                  <a:moveTo>
                    <a:pt x="56502" y="271957"/>
                  </a:moveTo>
                  <a:cubicBezTo>
                    <a:pt x="122129" y="325392"/>
                    <a:pt x="218617" y="315486"/>
                    <a:pt x="271957" y="249859"/>
                  </a:cubicBezTo>
                  <a:cubicBezTo>
                    <a:pt x="325392" y="184232"/>
                    <a:pt x="315486" y="87839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EB6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12" name="Graphic 905">
            <a:extLst>
              <a:ext uri="{FF2B5EF4-FFF2-40B4-BE49-F238E27FC236}">
                <a16:creationId xmlns:a16="http://schemas.microsoft.com/office/drawing/2014/main" id="{D571AF76-FEEC-4CEB-A62C-927C75798151}"/>
              </a:ext>
            </a:extLst>
          </p:cNvPr>
          <p:cNvSpPr/>
          <p:nvPr/>
        </p:nvSpPr>
        <p:spPr>
          <a:xfrm rot="1450717">
            <a:off x="6612576" y="3710483"/>
            <a:ext cx="325945" cy="525303"/>
          </a:xfrm>
          <a:custGeom>
            <a:avLst/>
            <a:gdLst>
              <a:gd name="connsiteX0" fmla="*/ 134017 w 325945"/>
              <a:gd name="connsiteY0" fmla="*/ 304895 h 525303"/>
              <a:gd name="connsiteX1" fmla="*/ 154305 w 325945"/>
              <a:gd name="connsiteY1" fmla="*/ 269081 h 525303"/>
              <a:gd name="connsiteX2" fmla="*/ 161830 w 325945"/>
              <a:gd name="connsiteY2" fmla="*/ 256985 h 525303"/>
              <a:gd name="connsiteX3" fmla="*/ 181642 w 325945"/>
              <a:gd name="connsiteY3" fmla="*/ 224409 h 525303"/>
              <a:gd name="connsiteX4" fmla="*/ 201263 w 325945"/>
              <a:gd name="connsiteY4" fmla="*/ 186785 h 525303"/>
              <a:gd name="connsiteX5" fmla="*/ 211550 w 325945"/>
              <a:gd name="connsiteY5" fmla="*/ 149543 h 525303"/>
              <a:gd name="connsiteX6" fmla="*/ 197930 w 325945"/>
              <a:gd name="connsiteY6" fmla="*/ 123444 h 525303"/>
              <a:gd name="connsiteX7" fmla="*/ 157258 w 325945"/>
              <a:gd name="connsiteY7" fmla="*/ 115824 h 525303"/>
              <a:gd name="connsiteX8" fmla="*/ 134207 w 325945"/>
              <a:gd name="connsiteY8" fmla="*/ 118682 h 525303"/>
              <a:gd name="connsiteX9" fmla="*/ 116586 w 325945"/>
              <a:gd name="connsiteY9" fmla="*/ 130397 h 525303"/>
              <a:gd name="connsiteX10" fmla="*/ 107156 w 325945"/>
              <a:gd name="connsiteY10" fmla="*/ 144780 h 525303"/>
              <a:gd name="connsiteX11" fmla="*/ 88773 w 325945"/>
              <a:gd name="connsiteY11" fmla="*/ 168783 h 525303"/>
              <a:gd name="connsiteX12" fmla="*/ 72771 w 325945"/>
              <a:gd name="connsiteY12" fmla="*/ 177641 h 525303"/>
              <a:gd name="connsiteX13" fmla="*/ 54769 w 325945"/>
              <a:gd name="connsiteY13" fmla="*/ 180499 h 525303"/>
              <a:gd name="connsiteX14" fmla="*/ 54769 w 325945"/>
              <a:gd name="connsiteY14" fmla="*/ 180499 h 525303"/>
              <a:gd name="connsiteX15" fmla="*/ 14478 w 325945"/>
              <a:gd name="connsiteY15" fmla="*/ 164497 h 525303"/>
              <a:gd name="connsiteX16" fmla="*/ 0 w 325945"/>
              <a:gd name="connsiteY16" fmla="*/ 122396 h 525303"/>
              <a:gd name="connsiteX17" fmla="*/ 0 w 325945"/>
              <a:gd name="connsiteY17" fmla="*/ 122301 h 525303"/>
              <a:gd name="connsiteX18" fmla="*/ 6953 w 325945"/>
              <a:gd name="connsiteY18" fmla="*/ 86678 h 525303"/>
              <a:gd name="connsiteX19" fmla="*/ 26480 w 325945"/>
              <a:gd name="connsiteY19" fmla="*/ 55055 h 525303"/>
              <a:gd name="connsiteX20" fmla="*/ 82963 w 325945"/>
              <a:gd name="connsiteY20" fmla="*/ 13811 h 525303"/>
              <a:gd name="connsiteX21" fmla="*/ 155639 w 325945"/>
              <a:gd name="connsiteY21" fmla="*/ 0 h 525303"/>
              <a:gd name="connsiteX22" fmla="*/ 279178 w 325945"/>
              <a:gd name="connsiteY22" fmla="*/ 41148 h 525303"/>
              <a:gd name="connsiteX23" fmla="*/ 325946 w 325945"/>
              <a:gd name="connsiteY23" fmla="*/ 154781 h 525303"/>
              <a:gd name="connsiteX24" fmla="*/ 257937 w 325945"/>
              <a:gd name="connsiteY24" fmla="*/ 321088 h 525303"/>
              <a:gd name="connsiteX25" fmla="*/ 253841 w 325945"/>
              <a:gd name="connsiteY25" fmla="*/ 327565 h 525303"/>
              <a:gd name="connsiteX26" fmla="*/ 250412 w 325945"/>
              <a:gd name="connsiteY26" fmla="*/ 333089 h 525303"/>
              <a:gd name="connsiteX27" fmla="*/ 227267 w 325945"/>
              <a:gd name="connsiteY27" fmla="*/ 366808 h 525303"/>
              <a:gd name="connsiteX28" fmla="*/ 212789 w 325945"/>
              <a:gd name="connsiteY28" fmla="*/ 381286 h 525303"/>
              <a:gd name="connsiteX29" fmla="*/ 193453 w 325945"/>
              <a:gd name="connsiteY29" fmla="*/ 390811 h 525303"/>
              <a:gd name="connsiteX30" fmla="*/ 187928 w 325945"/>
              <a:gd name="connsiteY30" fmla="*/ 391763 h 525303"/>
              <a:gd name="connsiteX31" fmla="*/ 182213 w 325945"/>
              <a:gd name="connsiteY31" fmla="*/ 392144 h 525303"/>
              <a:gd name="connsiteX32" fmla="*/ 142970 w 325945"/>
              <a:gd name="connsiteY32" fmla="*/ 378619 h 525303"/>
              <a:gd name="connsiteX33" fmla="*/ 125444 w 325945"/>
              <a:gd name="connsiteY33" fmla="*/ 341567 h 525303"/>
              <a:gd name="connsiteX34" fmla="*/ 126968 w 325945"/>
              <a:gd name="connsiteY34" fmla="*/ 322802 h 525303"/>
              <a:gd name="connsiteX35" fmla="*/ 134017 w 325945"/>
              <a:gd name="connsiteY35" fmla="*/ 304895 h 525303"/>
              <a:gd name="connsiteX36" fmla="*/ 134017 w 325945"/>
              <a:gd name="connsiteY36" fmla="*/ 304895 h 525303"/>
              <a:gd name="connsiteX37" fmla="*/ 170879 w 325945"/>
              <a:gd name="connsiteY37" fmla="*/ 283655 h 525303"/>
              <a:gd name="connsiteX38" fmla="*/ 151162 w 325945"/>
              <a:gd name="connsiteY38" fmla="*/ 318516 h 525303"/>
              <a:gd name="connsiteX39" fmla="*/ 150876 w 325945"/>
              <a:gd name="connsiteY39" fmla="*/ 319088 h 525303"/>
              <a:gd name="connsiteX40" fmla="*/ 150686 w 325945"/>
              <a:gd name="connsiteY40" fmla="*/ 319469 h 525303"/>
              <a:gd name="connsiteX41" fmla="*/ 145542 w 325945"/>
              <a:gd name="connsiteY41" fmla="*/ 332042 h 525303"/>
              <a:gd name="connsiteX42" fmla="*/ 144399 w 325945"/>
              <a:gd name="connsiteY42" fmla="*/ 346710 h 525303"/>
              <a:gd name="connsiteX43" fmla="*/ 151733 w 325945"/>
              <a:gd name="connsiteY43" fmla="*/ 362807 h 525303"/>
              <a:gd name="connsiteX44" fmla="*/ 177356 w 325945"/>
              <a:gd name="connsiteY44" fmla="*/ 370904 h 525303"/>
              <a:gd name="connsiteX45" fmla="*/ 181261 w 325945"/>
              <a:gd name="connsiteY45" fmla="*/ 370713 h 525303"/>
              <a:gd name="connsiteX46" fmla="*/ 185071 w 325945"/>
              <a:gd name="connsiteY46" fmla="*/ 370046 h 525303"/>
              <a:gd name="connsiteX47" fmla="*/ 199454 w 325945"/>
              <a:gd name="connsiteY47" fmla="*/ 362903 h 525303"/>
              <a:gd name="connsiteX48" fmla="*/ 211646 w 325945"/>
              <a:gd name="connsiteY48" fmla="*/ 350520 h 525303"/>
              <a:gd name="connsiteX49" fmla="*/ 233839 w 325945"/>
              <a:gd name="connsiteY49" fmla="*/ 318230 h 525303"/>
              <a:gd name="connsiteX50" fmla="*/ 241459 w 325945"/>
              <a:gd name="connsiteY50" fmla="*/ 306229 h 525303"/>
              <a:gd name="connsiteX51" fmla="*/ 306896 w 325945"/>
              <a:gd name="connsiteY51" fmla="*/ 149543 h 525303"/>
              <a:gd name="connsiteX52" fmla="*/ 269653 w 325945"/>
              <a:gd name="connsiteY52" fmla="*/ 56198 h 525303"/>
              <a:gd name="connsiteX53" fmla="*/ 160401 w 325945"/>
              <a:gd name="connsiteY53" fmla="*/ 21050 h 525303"/>
              <a:gd name="connsiteX54" fmla="*/ 93345 w 325945"/>
              <a:gd name="connsiteY54" fmla="*/ 33814 h 525303"/>
              <a:gd name="connsiteX55" fmla="*/ 41624 w 325945"/>
              <a:gd name="connsiteY55" fmla="*/ 71533 h 525303"/>
              <a:gd name="connsiteX56" fmla="*/ 24670 w 325945"/>
              <a:gd name="connsiteY56" fmla="*/ 98870 h 525303"/>
              <a:gd name="connsiteX57" fmla="*/ 19050 w 325945"/>
              <a:gd name="connsiteY57" fmla="*/ 127540 h 525303"/>
              <a:gd name="connsiteX58" fmla="*/ 19050 w 325945"/>
              <a:gd name="connsiteY58" fmla="*/ 127635 h 525303"/>
              <a:gd name="connsiteX59" fmla="*/ 26003 w 325945"/>
              <a:gd name="connsiteY59" fmla="*/ 151067 h 525303"/>
              <a:gd name="connsiteX60" fmla="*/ 50006 w 325945"/>
              <a:gd name="connsiteY60" fmla="*/ 159163 h 525303"/>
              <a:gd name="connsiteX61" fmla="*/ 50102 w 325945"/>
              <a:gd name="connsiteY61" fmla="*/ 159163 h 525303"/>
              <a:gd name="connsiteX62" fmla="*/ 63437 w 325945"/>
              <a:gd name="connsiteY62" fmla="*/ 157163 h 525303"/>
              <a:gd name="connsiteX63" fmla="*/ 75152 w 325945"/>
              <a:gd name="connsiteY63" fmla="*/ 150590 h 525303"/>
              <a:gd name="connsiteX64" fmla="*/ 90392 w 325945"/>
              <a:gd name="connsiteY64" fmla="*/ 130302 h 525303"/>
              <a:gd name="connsiteX65" fmla="*/ 101060 w 325945"/>
              <a:gd name="connsiteY65" fmla="*/ 114014 h 525303"/>
              <a:gd name="connsiteX66" fmla="*/ 124968 w 325945"/>
              <a:gd name="connsiteY66" fmla="*/ 98108 h 525303"/>
              <a:gd name="connsiteX67" fmla="*/ 152400 w 325945"/>
              <a:gd name="connsiteY67" fmla="*/ 94583 h 525303"/>
              <a:gd name="connsiteX68" fmla="*/ 202692 w 325945"/>
              <a:gd name="connsiteY68" fmla="*/ 104870 h 525303"/>
              <a:gd name="connsiteX69" fmla="*/ 230600 w 325945"/>
              <a:gd name="connsiteY69" fmla="*/ 154686 h 525303"/>
              <a:gd name="connsiteX70" fmla="*/ 218789 w 325945"/>
              <a:gd name="connsiteY70" fmla="*/ 199549 h 525303"/>
              <a:gd name="connsiteX71" fmla="*/ 198311 w 325945"/>
              <a:gd name="connsiteY71" fmla="*/ 238601 h 525303"/>
              <a:gd name="connsiteX72" fmla="*/ 178308 w 325945"/>
              <a:gd name="connsiteY72" fmla="*/ 271558 h 525303"/>
              <a:gd name="connsiteX73" fmla="*/ 171450 w 325945"/>
              <a:gd name="connsiteY73" fmla="*/ 282702 h 525303"/>
              <a:gd name="connsiteX74" fmla="*/ 170879 w 325945"/>
              <a:gd name="connsiteY74" fmla="*/ 283655 h 525303"/>
              <a:gd name="connsiteX75" fmla="*/ 170879 w 325945"/>
              <a:gd name="connsiteY75" fmla="*/ 283655 h 525303"/>
              <a:gd name="connsiteX76" fmla="*/ 170498 w 325945"/>
              <a:gd name="connsiteY76" fmla="*/ 397097 h 525303"/>
              <a:gd name="connsiteX77" fmla="*/ 216408 w 325945"/>
              <a:gd name="connsiteY77" fmla="*/ 417100 h 525303"/>
              <a:gd name="connsiteX78" fmla="*/ 237173 w 325945"/>
              <a:gd name="connsiteY78" fmla="*/ 464439 h 525303"/>
              <a:gd name="connsiteX79" fmla="*/ 218027 w 325945"/>
              <a:gd name="connsiteY79" fmla="*/ 507492 h 525303"/>
              <a:gd name="connsiteX80" fmla="*/ 173450 w 325945"/>
              <a:gd name="connsiteY80" fmla="*/ 525304 h 525303"/>
              <a:gd name="connsiteX81" fmla="*/ 129159 w 325945"/>
              <a:gd name="connsiteY81" fmla="*/ 505397 h 525303"/>
              <a:gd name="connsiteX82" fmla="*/ 109347 w 325945"/>
              <a:gd name="connsiteY82" fmla="*/ 458057 h 525303"/>
              <a:gd name="connsiteX83" fmla="*/ 127730 w 325945"/>
              <a:gd name="connsiteY83" fmla="*/ 414909 h 525303"/>
              <a:gd name="connsiteX84" fmla="*/ 170498 w 325945"/>
              <a:gd name="connsiteY84" fmla="*/ 397097 h 525303"/>
              <a:gd name="connsiteX85" fmla="*/ 170498 w 325945"/>
              <a:gd name="connsiteY85" fmla="*/ 397097 h 525303"/>
              <a:gd name="connsiteX86" fmla="*/ 205740 w 325945"/>
              <a:gd name="connsiteY86" fmla="*/ 431197 h 525303"/>
              <a:gd name="connsiteX87" fmla="*/ 175260 w 325945"/>
              <a:gd name="connsiteY87" fmla="*/ 418243 h 525303"/>
              <a:gd name="connsiteX88" fmla="*/ 142018 w 325945"/>
              <a:gd name="connsiteY88" fmla="*/ 432149 h 525303"/>
              <a:gd name="connsiteX89" fmla="*/ 128207 w 325945"/>
              <a:gd name="connsiteY89" fmla="*/ 463201 h 525303"/>
              <a:gd name="connsiteX90" fmla="*/ 140018 w 325945"/>
              <a:gd name="connsiteY90" fmla="*/ 491681 h 525303"/>
              <a:gd name="connsiteX91" fmla="*/ 168593 w 325945"/>
              <a:gd name="connsiteY91" fmla="*/ 504158 h 525303"/>
              <a:gd name="connsiteX92" fmla="*/ 203740 w 325945"/>
              <a:gd name="connsiteY92" fmla="*/ 489871 h 525303"/>
              <a:gd name="connsiteX93" fmla="*/ 218123 w 325945"/>
              <a:gd name="connsiteY93" fmla="*/ 459200 h 525303"/>
              <a:gd name="connsiteX94" fmla="*/ 205740 w 325945"/>
              <a:gd name="connsiteY94" fmla="*/ 431197 h 52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25945" h="525303">
                <a:moveTo>
                  <a:pt x="134017" y="304895"/>
                </a:moveTo>
                <a:cubicBezTo>
                  <a:pt x="139827" y="292608"/>
                  <a:pt x="147257" y="280511"/>
                  <a:pt x="154305" y="269081"/>
                </a:cubicBezTo>
                <a:lnTo>
                  <a:pt x="161830" y="256985"/>
                </a:lnTo>
                <a:cubicBezTo>
                  <a:pt x="168497" y="246221"/>
                  <a:pt x="175165" y="235553"/>
                  <a:pt x="181642" y="224409"/>
                </a:cubicBezTo>
                <a:cubicBezTo>
                  <a:pt x="187547" y="214313"/>
                  <a:pt x="195167" y="200787"/>
                  <a:pt x="201263" y="186785"/>
                </a:cubicBezTo>
                <a:cubicBezTo>
                  <a:pt x="207074" y="173546"/>
                  <a:pt x="211550" y="160020"/>
                  <a:pt x="211550" y="149543"/>
                </a:cubicBezTo>
                <a:cubicBezTo>
                  <a:pt x="211550" y="136017"/>
                  <a:pt x="206121" y="127921"/>
                  <a:pt x="197930" y="123444"/>
                </a:cubicBezTo>
                <a:cubicBezTo>
                  <a:pt x="187357" y="117539"/>
                  <a:pt x="172403" y="115824"/>
                  <a:pt x="157258" y="115824"/>
                </a:cubicBezTo>
                <a:cubicBezTo>
                  <a:pt x="149162" y="115824"/>
                  <a:pt x="141256" y="116491"/>
                  <a:pt x="134207" y="118682"/>
                </a:cubicBezTo>
                <a:cubicBezTo>
                  <a:pt x="127540" y="120777"/>
                  <a:pt x="121539" y="124397"/>
                  <a:pt x="116586" y="130397"/>
                </a:cubicBezTo>
                <a:cubicBezTo>
                  <a:pt x="112871" y="134969"/>
                  <a:pt x="110014" y="139827"/>
                  <a:pt x="107156" y="144780"/>
                </a:cubicBezTo>
                <a:cubicBezTo>
                  <a:pt x="102203" y="153257"/>
                  <a:pt x="97346" y="161735"/>
                  <a:pt x="88773" y="168783"/>
                </a:cubicBezTo>
                <a:cubicBezTo>
                  <a:pt x="83915" y="172784"/>
                  <a:pt x="78581" y="175736"/>
                  <a:pt x="72771" y="177641"/>
                </a:cubicBezTo>
                <a:cubicBezTo>
                  <a:pt x="67056" y="179546"/>
                  <a:pt x="61055" y="180404"/>
                  <a:pt x="54769" y="180499"/>
                </a:cubicBezTo>
                <a:lnTo>
                  <a:pt x="54769" y="180499"/>
                </a:lnTo>
                <a:cubicBezTo>
                  <a:pt x="37433" y="180499"/>
                  <a:pt x="24003" y="174784"/>
                  <a:pt x="14478" y="164497"/>
                </a:cubicBezTo>
                <a:cubicBezTo>
                  <a:pt x="4858" y="153829"/>
                  <a:pt x="0" y="139446"/>
                  <a:pt x="0" y="122396"/>
                </a:cubicBezTo>
                <a:lnTo>
                  <a:pt x="0" y="122301"/>
                </a:lnTo>
                <a:cubicBezTo>
                  <a:pt x="0" y="109823"/>
                  <a:pt x="2477" y="97822"/>
                  <a:pt x="6953" y="86678"/>
                </a:cubicBezTo>
                <a:cubicBezTo>
                  <a:pt x="11525" y="75152"/>
                  <a:pt x="18288" y="64484"/>
                  <a:pt x="26480" y="55055"/>
                </a:cubicBezTo>
                <a:cubicBezTo>
                  <a:pt x="42863" y="36290"/>
                  <a:pt x="61817" y="22765"/>
                  <a:pt x="82963" y="13811"/>
                </a:cubicBezTo>
                <a:cubicBezTo>
                  <a:pt x="105156" y="4382"/>
                  <a:pt x="129635" y="0"/>
                  <a:pt x="155639" y="0"/>
                </a:cubicBezTo>
                <a:cubicBezTo>
                  <a:pt x="204883" y="0"/>
                  <a:pt x="248412" y="13621"/>
                  <a:pt x="279178" y="41148"/>
                </a:cubicBezTo>
                <a:cubicBezTo>
                  <a:pt x="308420" y="67342"/>
                  <a:pt x="325946" y="105156"/>
                  <a:pt x="325946" y="154781"/>
                </a:cubicBezTo>
                <a:cubicBezTo>
                  <a:pt x="325946" y="214503"/>
                  <a:pt x="288893" y="272510"/>
                  <a:pt x="257937" y="321088"/>
                </a:cubicBezTo>
                <a:lnTo>
                  <a:pt x="253841" y="327565"/>
                </a:lnTo>
                <a:cubicBezTo>
                  <a:pt x="252889" y="329089"/>
                  <a:pt x="252603" y="329565"/>
                  <a:pt x="250412" y="333089"/>
                </a:cubicBezTo>
                <a:cubicBezTo>
                  <a:pt x="243173" y="344519"/>
                  <a:pt x="235744" y="356330"/>
                  <a:pt x="227267" y="366808"/>
                </a:cubicBezTo>
                <a:cubicBezTo>
                  <a:pt x="222980" y="372047"/>
                  <a:pt x="218313" y="377095"/>
                  <a:pt x="212789" y="381286"/>
                </a:cubicBezTo>
                <a:cubicBezTo>
                  <a:pt x="207169" y="385667"/>
                  <a:pt x="200787" y="389001"/>
                  <a:pt x="193453" y="390811"/>
                </a:cubicBezTo>
                <a:cubicBezTo>
                  <a:pt x="191643" y="391287"/>
                  <a:pt x="189738" y="391573"/>
                  <a:pt x="187928" y="391763"/>
                </a:cubicBezTo>
                <a:cubicBezTo>
                  <a:pt x="186023" y="391954"/>
                  <a:pt x="184118" y="392144"/>
                  <a:pt x="182213" y="392144"/>
                </a:cubicBezTo>
                <a:cubicBezTo>
                  <a:pt x="168116" y="392144"/>
                  <a:pt x="153734" y="387572"/>
                  <a:pt x="142970" y="378619"/>
                </a:cubicBezTo>
                <a:cubicBezTo>
                  <a:pt x="132398" y="369761"/>
                  <a:pt x="125444" y="357378"/>
                  <a:pt x="125444" y="341567"/>
                </a:cubicBezTo>
                <a:cubicBezTo>
                  <a:pt x="125444" y="334994"/>
                  <a:pt x="125730" y="328898"/>
                  <a:pt x="126968" y="322802"/>
                </a:cubicBezTo>
                <a:cubicBezTo>
                  <a:pt x="128207" y="316516"/>
                  <a:pt x="130302" y="310706"/>
                  <a:pt x="134017" y="304895"/>
                </a:cubicBezTo>
                <a:lnTo>
                  <a:pt x="134017" y="304895"/>
                </a:lnTo>
                <a:close/>
                <a:moveTo>
                  <a:pt x="170879" y="283655"/>
                </a:moveTo>
                <a:cubicBezTo>
                  <a:pt x="163925" y="294894"/>
                  <a:pt x="156686" y="306705"/>
                  <a:pt x="151162" y="318516"/>
                </a:cubicBezTo>
                <a:lnTo>
                  <a:pt x="150876" y="319088"/>
                </a:lnTo>
                <a:lnTo>
                  <a:pt x="150686" y="319469"/>
                </a:lnTo>
                <a:cubicBezTo>
                  <a:pt x="147923" y="323660"/>
                  <a:pt x="146399" y="327850"/>
                  <a:pt x="145542" y="332042"/>
                </a:cubicBezTo>
                <a:cubicBezTo>
                  <a:pt x="144590" y="336518"/>
                  <a:pt x="144399" y="341376"/>
                  <a:pt x="144399" y="346710"/>
                </a:cubicBezTo>
                <a:cubicBezTo>
                  <a:pt x="144399" y="353759"/>
                  <a:pt x="147257" y="359093"/>
                  <a:pt x="151733" y="362807"/>
                </a:cubicBezTo>
                <a:cubicBezTo>
                  <a:pt x="158115" y="368141"/>
                  <a:pt x="167640" y="370904"/>
                  <a:pt x="177356" y="370904"/>
                </a:cubicBezTo>
                <a:cubicBezTo>
                  <a:pt x="178689" y="370904"/>
                  <a:pt x="180023" y="370808"/>
                  <a:pt x="181261" y="370713"/>
                </a:cubicBezTo>
                <a:cubicBezTo>
                  <a:pt x="182499" y="370523"/>
                  <a:pt x="183833" y="370332"/>
                  <a:pt x="185071" y="370046"/>
                </a:cubicBezTo>
                <a:cubicBezTo>
                  <a:pt x="190405" y="368713"/>
                  <a:pt x="195167" y="366236"/>
                  <a:pt x="199454" y="362903"/>
                </a:cubicBezTo>
                <a:cubicBezTo>
                  <a:pt x="203930" y="359474"/>
                  <a:pt x="207931" y="355187"/>
                  <a:pt x="211646" y="350520"/>
                </a:cubicBezTo>
                <a:cubicBezTo>
                  <a:pt x="219647" y="340709"/>
                  <a:pt x="226886" y="329279"/>
                  <a:pt x="233839" y="318230"/>
                </a:cubicBezTo>
                <a:lnTo>
                  <a:pt x="241459" y="306229"/>
                </a:lnTo>
                <a:cubicBezTo>
                  <a:pt x="271272" y="259556"/>
                  <a:pt x="306896" y="203740"/>
                  <a:pt x="306896" y="149543"/>
                </a:cubicBezTo>
                <a:cubicBezTo>
                  <a:pt x="306896" y="108109"/>
                  <a:pt x="292989" y="77057"/>
                  <a:pt x="269653" y="56198"/>
                </a:cubicBezTo>
                <a:cubicBezTo>
                  <a:pt x="243364" y="32671"/>
                  <a:pt x="204883" y="21050"/>
                  <a:pt x="160401" y="21050"/>
                </a:cubicBezTo>
                <a:cubicBezTo>
                  <a:pt x="136398" y="21050"/>
                  <a:pt x="113824" y="25051"/>
                  <a:pt x="93345" y="33814"/>
                </a:cubicBezTo>
                <a:cubicBezTo>
                  <a:pt x="74009" y="42101"/>
                  <a:pt x="56579" y="54483"/>
                  <a:pt x="41624" y="71533"/>
                </a:cubicBezTo>
                <a:cubicBezTo>
                  <a:pt x="34481" y="79820"/>
                  <a:pt x="28575" y="89059"/>
                  <a:pt x="24670" y="98870"/>
                </a:cubicBezTo>
                <a:cubicBezTo>
                  <a:pt x="21050" y="108014"/>
                  <a:pt x="19050" y="117634"/>
                  <a:pt x="19050" y="127540"/>
                </a:cubicBezTo>
                <a:lnTo>
                  <a:pt x="19050" y="127635"/>
                </a:lnTo>
                <a:cubicBezTo>
                  <a:pt x="19050" y="138017"/>
                  <a:pt x="21431" y="146018"/>
                  <a:pt x="26003" y="151067"/>
                </a:cubicBezTo>
                <a:cubicBezTo>
                  <a:pt x="30766" y="156305"/>
                  <a:pt x="38767" y="159163"/>
                  <a:pt x="50006" y="159163"/>
                </a:cubicBezTo>
                <a:lnTo>
                  <a:pt x="50102" y="159163"/>
                </a:lnTo>
                <a:cubicBezTo>
                  <a:pt x="54864" y="159163"/>
                  <a:pt x="59341" y="158496"/>
                  <a:pt x="63437" y="157163"/>
                </a:cubicBezTo>
                <a:cubicBezTo>
                  <a:pt x="67628" y="155734"/>
                  <a:pt x="71533" y="153638"/>
                  <a:pt x="75152" y="150590"/>
                </a:cubicBezTo>
                <a:cubicBezTo>
                  <a:pt x="82010" y="144971"/>
                  <a:pt x="86201" y="137636"/>
                  <a:pt x="90392" y="130302"/>
                </a:cubicBezTo>
                <a:cubicBezTo>
                  <a:pt x="93631" y="124778"/>
                  <a:pt x="96774" y="119253"/>
                  <a:pt x="101060" y="114014"/>
                </a:cubicBezTo>
                <a:cubicBezTo>
                  <a:pt x="107728" y="105823"/>
                  <a:pt x="115919" y="100965"/>
                  <a:pt x="124968" y="98108"/>
                </a:cubicBezTo>
                <a:cubicBezTo>
                  <a:pt x="133731" y="95345"/>
                  <a:pt x="142970" y="94583"/>
                  <a:pt x="152400" y="94583"/>
                </a:cubicBezTo>
                <a:cubicBezTo>
                  <a:pt x="170212" y="94583"/>
                  <a:pt x="188405" y="96965"/>
                  <a:pt x="202692" y="104870"/>
                </a:cubicBezTo>
                <a:cubicBezTo>
                  <a:pt x="219361" y="114109"/>
                  <a:pt x="230600" y="129540"/>
                  <a:pt x="230600" y="154686"/>
                </a:cubicBezTo>
                <a:cubicBezTo>
                  <a:pt x="230600" y="168402"/>
                  <a:pt x="225552" y="184404"/>
                  <a:pt x="218789" y="199549"/>
                </a:cubicBezTo>
                <a:cubicBezTo>
                  <a:pt x="212408" y="214027"/>
                  <a:pt x="204502" y="228124"/>
                  <a:pt x="198311" y="238601"/>
                </a:cubicBezTo>
                <a:cubicBezTo>
                  <a:pt x="191929" y="249555"/>
                  <a:pt x="185071" y="260509"/>
                  <a:pt x="178308" y="271558"/>
                </a:cubicBezTo>
                <a:cubicBezTo>
                  <a:pt x="177165" y="273463"/>
                  <a:pt x="175927" y="275463"/>
                  <a:pt x="171450" y="282702"/>
                </a:cubicBezTo>
                <a:lnTo>
                  <a:pt x="170879" y="283655"/>
                </a:lnTo>
                <a:lnTo>
                  <a:pt x="170879" y="283655"/>
                </a:lnTo>
                <a:close/>
                <a:moveTo>
                  <a:pt x="170498" y="397097"/>
                </a:moveTo>
                <a:cubicBezTo>
                  <a:pt x="187547" y="397097"/>
                  <a:pt x="204121" y="404908"/>
                  <a:pt x="216408" y="417100"/>
                </a:cubicBezTo>
                <a:cubicBezTo>
                  <a:pt x="228981" y="429578"/>
                  <a:pt x="237173" y="446532"/>
                  <a:pt x="237173" y="464439"/>
                </a:cubicBezTo>
                <a:cubicBezTo>
                  <a:pt x="237173" y="481584"/>
                  <a:pt x="229553" y="496634"/>
                  <a:pt x="218027" y="507492"/>
                </a:cubicBezTo>
                <a:cubicBezTo>
                  <a:pt x="206216" y="518541"/>
                  <a:pt x="189929" y="525304"/>
                  <a:pt x="173450" y="525304"/>
                </a:cubicBezTo>
                <a:cubicBezTo>
                  <a:pt x="156496" y="525304"/>
                  <a:pt x="140780" y="517493"/>
                  <a:pt x="129159" y="505397"/>
                </a:cubicBezTo>
                <a:cubicBezTo>
                  <a:pt x="116967" y="492728"/>
                  <a:pt x="109347" y="475679"/>
                  <a:pt x="109347" y="458057"/>
                </a:cubicBezTo>
                <a:cubicBezTo>
                  <a:pt x="109347" y="441103"/>
                  <a:pt x="116491" y="425863"/>
                  <a:pt x="127730" y="414909"/>
                </a:cubicBezTo>
                <a:cubicBezTo>
                  <a:pt x="138684" y="403955"/>
                  <a:pt x="154115" y="397097"/>
                  <a:pt x="170498" y="397097"/>
                </a:cubicBezTo>
                <a:lnTo>
                  <a:pt x="170498" y="397097"/>
                </a:lnTo>
                <a:close/>
                <a:moveTo>
                  <a:pt x="205740" y="431197"/>
                </a:moveTo>
                <a:cubicBezTo>
                  <a:pt x="197739" y="423291"/>
                  <a:pt x="186785" y="418243"/>
                  <a:pt x="175260" y="418243"/>
                </a:cubicBezTo>
                <a:cubicBezTo>
                  <a:pt x="162687" y="418243"/>
                  <a:pt x="150781" y="423577"/>
                  <a:pt x="142018" y="432149"/>
                </a:cubicBezTo>
                <a:cubicBezTo>
                  <a:pt x="133636" y="440341"/>
                  <a:pt x="128207" y="451390"/>
                  <a:pt x="128207" y="463201"/>
                </a:cubicBezTo>
                <a:cubicBezTo>
                  <a:pt x="128207" y="473869"/>
                  <a:pt x="132779" y="484251"/>
                  <a:pt x="140018" y="491681"/>
                </a:cubicBezTo>
                <a:cubicBezTo>
                  <a:pt x="147352" y="499205"/>
                  <a:pt x="157448" y="504158"/>
                  <a:pt x="168593" y="504158"/>
                </a:cubicBezTo>
                <a:cubicBezTo>
                  <a:pt x="181451" y="504158"/>
                  <a:pt x="194215" y="498729"/>
                  <a:pt x="203740" y="489871"/>
                </a:cubicBezTo>
                <a:cubicBezTo>
                  <a:pt x="212408" y="481775"/>
                  <a:pt x="218123" y="471011"/>
                  <a:pt x="218123" y="459200"/>
                </a:cubicBezTo>
                <a:cubicBezTo>
                  <a:pt x="218123" y="448628"/>
                  <a:pt x="213265" y="438626"/>
                  <a:pt x="205740" y="43119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37" name="Graphic 44260">
            <a:extLst>
              <a:ext uri="{FF2B5EF4-FFF2-40B4-BE49-F238E27FC236}">
                <a16:creationId xmlns:a16="http://schemas.microsoft.com/office/drawing/2014/main" id="{A93334CA-36DF-4436-A1BB-571DACA7772A}"/>
              </a:ext>
            </a:extLst>
          </p:cNvPr>
          <p:cNvGrpSpPr/>
          <p:nvPr/>
        </p:nvGrpSpPr>
        <p:grpSpPr>
          <a:xfrm>
            <a:off x="10930517" y="400917"/>
            <a:ext cx="1374335" cy="1473811"/>
            <a:chOff x="5972175" y="3276600"/>
            <a:chExt cx="245554" cy="304990"/>
          </a:xfrm>
        </p:grpSpPr>
        <p:sp>
          <p:nvSpPr>
            <p:cNvPr id="138" name="Freeform: Shape 44262">
              <a:extLst>
                <a:ext uri="{FF2B5EF4-FFF2-40B4-BE49-F238E27FC236}">
                  <a16:creationId xmlns:a16="http://schemas.microsoft.com/office/drawing/2014/main" id="{6A217E51-B660-4D55-B49A-4423E7508AC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9" name="Freeform: Shape 44263">
              <a:extLst>
                <a:ext uri="{FF2B5EF4-FFF2-40B4-BE49-F238E27FC236}">
                  <a16:creationId xmlns:a16="http://schemas.microsoft.com/office/drawing/2014/main" id="{ABA2D673-A02F-4811-ADD1-093FC0F4F00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73" name="Graphic 15">
            <a:extLst>
              <a:ext uri="{FF2B5EF4-FFF2-40B4-BE49-F238E27FC236}">
                <a16:creationId xmlns:a16="http://schemas.microsoft.com/office/drawing/2014/main" id="{C0A8E2E4-DC1E-426F-AD5E-D7E7B4BD2732}"/>
              </a:ext>
            </a:extLst>
          </p:cNvPr>
          <p:cNvGrpSpPr/>
          <p:nvPr/>
        </p:nvGrpSpPr>
        <p:grpSpPr>
          <a:xfrm rot="20537283">
            <a:off x="5138238" y="4045100"/>
            <a:ext cx="891240" cy="891240"/>
            <a:chOff x="6779513" y="2922174"/>
            <a:chExt cx="547687" cy="547687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B248D2EF-02F2-40EF-B424-647C073CF441}"/>
                </a:ext>
              </a:extLst>
            </p:cNvPr>
            <p:cNvSpPr/>
            <p:nvPr/>
          </p:nvSpPr>
          <p:spPr>
            <a:xfrm>
              <a:off x="6779513" y="2922174"/>
              <a:ext cx="547687" cy="547687"/>
            </a:xfrm>
            <a:custGeom>
              <a:avLst/>
              <a:gdLst>
                <a:gd name="connsiteX0" fmla="*/ 547688 w 547687"/>
                <a:gd name="connsiteY0" fmla="*/ 273844 h 547687"/>
                <a:gd name="connsiteX1" fmla="*/ 273844 w 547687"/>
                <a:gd name="connsiteY1" fmla="*/ 547687 h 547687"/>
                <a:gd name="connsiteX2" fmla="*/ 0 w 547687"/>
                <a:gd name="connsiteY2" fmla="*/ 273844 h 547687"/>
                <a:gd name="connsiteX3" fmla="*/ 273844 w 547687"/>
                <a:gd name="connsiteY3" fmla="*/ 0 h 547687"/>
                <a:gd name="connsiteX4" fmla="*/ 547688 w 547687"/>
                <a:gd name="connsiteY4" fmla="*/ 273844 h 5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547687">
                  <a:moveTo>
                    <a:pt x="547688" y="273844"/>
                  </a:moveTo>
                  <a:cubicBezTo>
                    <a:pt x="547688" y="425083"/>
                    <a:pt x="425083" y="547687"/>
                    <a:pt x="273844" y="547687"/>
                  </a:cubicBezTo>
                  <a:cubicBezTo>
                    <a:pt x="122604" y="547687"/>
                    <a:pt x="0" y="425083"/>
                    <a:pt x="0" y="273844"/>
                  </a:cubicBezTo>
                  <a:cubicBezTo>
                    <a:pt x="0" y="122604"/>
                    <a:pt x="122604" y="0"/>
                    <a:pt x="273844" y="0"/>
                  </a:cubicBezTo>
                  <a:cubicBezTo>
                    <a:pt x="425083" y="0"/>
                    <a:pt x="547688" y="122604"/>
                    <a:pt x="547688" y="273844"/>
                  </a:cubicBezTo>
                  <a:close/>
                </a:path>
              </a:pathLst>
            </a:custGeom>
            <a:solidFill>
              <a:srgbClr val="D3EF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594C7ED-144C-43DB-93EE-44F198D88B94}"/>
                </a:ext>
              </a:extLst>
            </p:cNvPr>
            <p:cNvSpPr/>
            <p:nvPr/>
          </p:nvSpPr>
          <p:spPr>
            <a:xfrm>
              <a:off x="7009065" y="3110388"/>
              <a:ext cx="107823" cy="107823"/>
            </a:xfrm>
            <a:custGeom>
              <a:avLst/>
              <a:gdLst>
                <a:gd name="connsiteX0" fmla="*/ 107823 w 107823"/>
                <a:gd name="connsiteY0" fmla="*/ 53912 h 107823"/>
                <a:gd name="connsiteX1" fmla="*/ 53912 w 107823"/>
                <a:gd name="connsiteY1" fmla="*/ 107823 h 107823"/>
                <a:gd name="connsiteX2" fmla="*/ 0 w 107823"/>
                <a:gd name="connsiteY2" fmla="*/ 53912 h 107823"/>
                <a:gd name="connsiteX3" fmla="*/ 53912 w 107823"/>
                <a:gd name="connsiteY3" fmla="*/ 0 h 107823"/>
                <a:gd name="connsiteX4" fmla="*/ 107823 w 107823"/>
                <a:gd name="connsiteY4" fmla="*/ 53912 h 10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3" h="107823">
                  <a:moveTo>
                    <a:pt x="107823" y="53912"/>
                  </a:moveTo>
                  <a:cubicBezTo>
                    <a:pt x="107823" y="83725"/>
                    <a:pt x="83630" y="107823"/>
                    <a:pt x="53912" y="107823"/>
                  </a:cubicBezTo>
                  <a:cubicBezTo>
                    <a:pt x="24099" y="107823"/>
                    <a:pt x="0" y="83630"/>
                    <a:pt x="0" y="53912"/>
                  </a:cubicBezTo>
                  <a:cubicBezTo>
                    <a:pt x="0" y="24099"/>
                    <a:pt x="24194" y="0"/>
                    <a:pt x="53912" y="0"/>
                  </a:cubicBezTo>
                  <a:cubicBezTo>
                    <a:pt x="83630" y="-95"/>
                    <a:pt x="107823" y="24099"/>
                    <a:pt x="107823" y="53912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596C31FC-7FA1-47CA-8CCF-B0157AD8F9B3}"/>
                </a:ext>
              </a:extLst>
            </p:cNvPr>
            <p:cNvSpPr/>
            <p:nvPr/>
          </p:nvSpPr>
          <p:spPr>
            <a:xfrm>
              <a:off x="6996302" y="3050762"/>
              <a:ext cx="24955" cy="24955"/>
            </a:xfrm>
            <a:custGeom>
              <a:avLst/>
              <a:gdLst>
                <a:gd name="connsiteX0" fmla="*/ 24956 w 24955"/>
                <a:gd name="connsiteY0" fmla="*/ 12478 h 24955"/>
                <a:gd name="connsiteX1" fmla="*/ 12478 w 24955"/>
                <a:gd name="connsiteY1" fmla="*/ 24956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6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7"/>
                    <a:pt x="5587" y="0"/>
                    <a:pt x="12478" y="0"/>
                  </a:cubicBezTo>
                  <a:cubicBezTo>
                    <a:pt x="19369" y="0"/>
                    <a:pt x="24956" y="5587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286C442-F9D9-4D7C-9F20-E74AE656A48C}"/>
                </a:ext>
              </a:extLst>
            </p:cNvPr>
            <p:cNvSpPr/>
            <p:nvPr/>
          </p:nvSpPr>
          <p:spPr>
            <a:xfrm>
              <a:off x="7280623" y="3196018"/>
              <a:ext cx="24955" cy="24955"/>
            </a:xfrm>
            <a:custGeom>
              <a:avLst/>
              <a:gdLst>
                <a:gd name="connsiteX0" fmla="*/ 24955 w 24955"/>
                <a:gd name="connsiteY0" fmla="*/ 12478 h 24955"/>
                <a:gd name="connsiteX1" fmla="*/ 12478 w 24955"/>
                <a:gd name="connsiteY1" fmla="*/ 24956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5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5" y="12478"/>
                  </a:moveTo>
                  <a:cubicBezTo>
                    <a:pt x="24955" y="19336"/>
                    <a:pt x="19336" y="24956"/>
                    <a:pt x="12478" y="24956"/>
                  </a:cubicBezTo>
                  <a:cubicBezTo>
                    <a:pt x="5620" y="24956"/>
                    <a:pt x="0" y="19336"/>
                    <a:pt x="0" y="12478"/>
                  </a:cubicBezTo>
                  <a:cubicBezTo>
                    <a:pt x="0" y="5620"/>
                    <a:pt x="5620" y="0"/>
                    <a:pt x="12478" y="0"/>
                  </a:cubicBezTo>
                  <a:cubicBezTo>
                    <a:pt x="19336" y="0"/>
                    <a:pt x="24955" y="5620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1869783-DC96-46F8-83D1-D93D6A34775E}"/>
                </a:ext>
              </a:extLst>
            </p:cNvPr>
            <p:cNvSpPr/>
            <p:nvPr/>
          </p:nvSpPr>
          <p:spPr>
            <a:xfrm>
              <a:off x="7224902" y="3075813"/>
              <a:ext cx="24955" cy="24955"/>
            </a:xfrm>
            <a:custGeom>
              <a:avLst/>
              <a:gdLst>
                <a:gd name="connsiteX0" fmla="*/ 24956 w 24955"/>
                <a:gd name="connsiteY0" fmla="*/ 12478 h 24955"/>
                <a:gd name="connsiteX1" fmla="*/ 12478 w 24955"/>
                <a:gd name="connsiteY1" fmla="*/ 24955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6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99A9542-4DC2-4B72-8B02-EBC35374D1B6}"/>
                </a:ext>
              </a:extLst>
            </p:cNvPr>
            <p:cNvSpPr/>
            <p:nvPr/>
          </p:nvSpPr>
          <p:spPr>
            <a:xfrm>
              <a:off x="7062977" y="3258312"/>
              <a:ext cx="24955" cy="24955"/>
            </a:xfrm>
            <a:custGeom>
              <a:avLst/>
              <a:gdLst>
                <a:gd name="connsiteX0" fmla="*/ 24956 w 24955"/>
                <a:gd name="connsiteY0" fmla="*/ 12478 h 24955"/>
                <a:gd name="connsiteX1" fmla="*/ 12478 w 24955"/>
                <a:gd name="connsiteY1" fmla="*/ 24955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6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5DEBF4A8-5C7D-4FD9-B75E-8D3B65EEE2E5}"/>
                </a:ext>
              </a:extLst>
            </p:cNvPr>
            <p:cNvSpPr/>
            <p:nvPr/>
          </p:nvSpPr>
          <p:spPr>
            <a:xfrm>
              <a:off x="7224902" y="3283362"/>
              <a:ext cx="24955" cy="24955"/>
            </a:xfrm>
            <a:custGeom>
              <a:avLst/>
              <a:gdLst>
                <a:gd name="connsiteX0" fmla="*/ 24956 w 24955"/>
                <a:gd name="connsiteY0" fmla="*/ 12478 h 24955"/>
                <a:gd name="connsiteX1" fmla="*/ 12478 w 24955"/>
                <a:gd name="connsiteY1" fmla="*/ 24956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6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7879E58-3CD8-4666-B384-A862A5BCDF79}"/>
                </a:ext>
              </a:extLst>
            </p:cNvPr>
            <p:cNvSpPr/>
            <p:nvPr/>
          </p:nvSpPr>
          <p:spPr>
            <a:xfrm>
              <a:off x="6916864" y="3212306"/>
              <a:ext cx="24955" cy="24955"/>
            </a:xfrm>
            <a:custGeom>
              <a:avLst/>
              <a:gdLst>
                <a:gd name="connsiteX0" fmla="*/ 24955 w 24955"/>
                <a:gd name="connsiteY0" fmla="*/ 12478 h 24955"/>
                <a:gd name="connsiteX1" fmla="*/ 12478 w 24955"/>
                <a:gd name="connsiteY1" fmla="*/ 24955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5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5" y="12478"/>
                  </a:moveTo>
                  <a:cubicBezTo>
                    <a:pt x="24955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5" y="5586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C607C301-EFC0-4EAD-ADCE-2C975EBCC1B6}"/>
                </a:ext>
              </a:extLst>
            </p:cNvPr>
            <p:cNvSpPr/>
            <p:nvPr/>
          </p:nvSpPr>
          <p:spPr>
            <a:xfrm>
              <a:off x="7148607" y="3142011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D9A0899-8CBD-4B9F-B183-47C49370432C}"/>
                </a:ext>
              </a:extLst>
            </p:cNvPr>
            <p:cNvSpPr/>
            <p:nvPr/>
          </p:nvSpPr>
          <p:spPr>
            <a:xfrm>
              <a:off x="7053357" y="3347656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CD86C21E-875F-4B77-882F-DEA8E17134D3}"/>
                </a:ext>
              </a:extLst>
            </p:cNvPr>
            <p:cNvSpPr/>
            <p:nvPr/>
          </p:nvSpPr>
          <p:spPr>
            <a:xfrm>
              <a:off x="6853141" y="3100768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110F49A-C2BD-4FE2-8F18-C38CB5C13F41}"/>
                </a:ext>
              </a:extLst>
            </p:cNvPr>
            <p:cNvSpPr/>
            <p:nvPr/>
          </p:nvSpPr>
          <p:spPr>
            <a:xfrm>
              <a:off x="6948582" y="3261836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97700C8C-7318-457F-BCCD-B8CE3757F95A}"/>
                </a:ext>
              </a:extLst>
            </p:cNvPr>
            <p:cNvSpPr/>
            <p:nvPr/>
          </p:nvSpPr>
          <p:spPr>
            <a:xfrm>
              <a:off x="7143844" y="3244595"/>
              <a:ext cx="52387" cy="52387"/>
            </a:xfrm>
            <a:custGeom>
              <a:avLst/>
              <a:gdLst>
                <a:gd name="connsiteX0" fmla="*/ 52388 w 52387"/>
                <a:gd name="connsiteY0" fmla="*/ 26194 h 52387"/>
                <a:gd name="connsiteX1" fmla="*/ 26194 w 52387"/>
                <a:gd name="connsiteY1" fmla="*/ 52388 h 52387"/>
                <a:gd name="connsiteX2" fmla="*/ 0 w 52387"/>
                <a:gd name="connsiteY2" fmla="*/ 26194 h 52387"/>
                <a:gd name="connsiteX3" fmla="*/ 26194 w 52387"/>
                <a:gd name="connsiteY3" fmla="*/ 0 h 52387"/>
                <a:gd name="connsiteX4" fmla="*/ 52388 w 52387"/>
                <a:gd name="connsiteY4" fmla="*/ 26194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87" h="52387">
                  <a:moveTo>
                    <a:pt x="52388" y="26194"/>
                  </a:moveTo>
                  <a:cubicBezTo>
                    <a:pt x="52388" y="40672"/>
                    <a:pt x="40672" y="52388"/>
                    <a:pt x="26194" y="52388"/>
                  </a:cubicBezTo>
                  <a:cubicBezTo>
                    <a:pt x="11716" y="52388"/>
                    <a:pt x="0" y="40672"/>
                    <a:pt x="0" y="26194"/>
                  </a:cubicBezTo>
                  <a:cubicBezTo>
                    <a:pt x="0" y="11716"/>
                    <a:pt x="11716" y="0"/>
                    <a:pt x="26194" y="0"/>
                  </a:cubicBezTo>
                  <a:cubicBezTo>
                    <a:pt x="40672" y="0"/>
                    <a:pt x="52388" y="11811"/>
                    <a:pt x="52388" y="26194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88D581E-D237-475E-9A03-8B504820644E}"/>
                </a:ext>
              </a:extLst>
            </p:cNvPr>
            <p:cNvSpPr/>
            <p:nvPr/>
          </p:nvSpPr>
          <p:spPr>
            <a:xfrm>
              <a:off x="6865048" y="3273742"/>
              <a:ext cx="52387" cy="52387"/>
            </a:xfrm>
            <a:custGeom>
              <a:avLst/>
              <a:gdLst>
                <a:gd name="connsiteX0" fmla="*/ 52387 w 52387"/>
                <a:gd name="connsiteY0" fmla="*/ 26194 h 52387"/>
                <a:gd name="connsiteX1" fmla="*/ 26194 w 52387"/>
                <a:gd name="connsiteY1" fmla="*/ 52387 h 52387"/>
                <a:gd name="connsiteX2" fmla="*/ 0 w 52387"/>
                <a:gd name="connsiteY2" fmla="*/ 26194 h 52387"/>
                <a:gd name="connsiteX3" fmla="*/ 26194 w 52387"/>
                <a:gd name="connsiteY3" fmla="*/ 0 h 52387"/>
                <a:gd name="connsiteX4" fmla="*/ 52387 w 52387"/>
                <a:gd name="connsiteY4" fmla="*/ 26194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87" h="52387">
                  <a:moveTo>
                    <a:pt x="52387" y="26194"/>
                  </a:moveTo>
                  <a:cubicBezTo>
                    <a:pt x="52387" y="40660"/>
                    <a:pt x="40660" y="52387"/>
                    <a:pt x="26194" y="52387"/>
                  </a:cubicBezTo>
                  <a:cubicBezTo>
                    <a:pt x="11727" y="52387"/>
                    <a:pt x="0" y="40660"/>
                    <a:pt x="0" y="26194"/>
                  </a:cubicBezTo>
                  <a:cubicBezTo>
                    <a:pt x="0" y="11727"/>
                    <a:pt x="11727" y="0"/>
                    <a:pt x="26194" y="0"/>
                  </a:cubicBezTo>
                  <a:cubicBezTo>
                    <a:pt x="40660" y="0"/>
                    <a:pt x="52387" y="11727"/>
                    <a:pt x="52387" y="26194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450BAD97-0FEA-4D63-92E7-06BF762614A1}"/>
                </a:ext>
              </a:extLst>
            </p:cNvPr>
            <p:cNvSpPr/>
            <p:nvPr/>
          </p:nvSpPr>
          <p:spPr>
            <a:xfrm>
              <a:off x="7100982" y="3007804"/>
              <a:ext cx="69151" cy="69151"/>
            </a:xfrm>
            <a:custGeom>
              <a:avLst/>
              <a:gdLst>
                <a:gd name="connsiteX0" fmla="*/ 69151 w 69151"/>
                <a:gd name="connsiteY0" fmla="*/ 34576 h 69151"/>
                <a:gd name="connsiteX1" fmla="*/ 34576 w 69151"/>
                <a:gd name="connsiteY1" fmla="*/ 69152 h 69151"/>
                <a:gd name="connsiteX2" fmla="*/ 0 w 69151"/>
                <a:gd name="connsiteY2" fmla="*/ 34576 h 69151"/>
                <a:gd name="connsiteX3" fmla="*/ 34576 w 69151"/>
                <a:gd name="connsiteY3" fmla="*/ 0 h 69151"/>
                <a:gd name="connsiteX4" fmla="*/ 69151 w 69151"/>
                <a:gd name="connsiteY4" fmla="*/ 34576 h 6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51" h="69151">
                  <a:moveTo>
                    <a:pt x="69151" y="34576"/>
                  </a:moveTo>
                  <a:cubicBezTo>
                    <a:pt x="69151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1" y="15480"/>
                    <a:pt x="69151" y="34576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43F586D2-DA41-4ECF-A64B-0BDDC549FC9A}"/>
                </a:ext>
              </a:extLst>
            </p:cNvPr>
            <p:cNvSpPr/>
            <p:nvPr/>
          </p:nvSpPr>
          <p:spPr>
            <a:xfrm>
              <a:off x="6952106" y="2957036"/>
              <a:ext cx="69151" cy="69151"/>
            </a:xfrm>
            <a:custGeom>
              <a:avLst/>
              <a:gdLst>
                <a:gd name="connsiteX0" fmla="*/ 69152 w 69151"/>
                <a:gd name="connsiteY0" fmla="*/ 34576 h 69151"/>
                <a:gd name="connsiteX1" fmla="*/ 34576 w 69151"/>
                <a:gd name="connsiteY1" fmla="*/ 69152 h 69151"/>
                <a:gd name="connsiteX2" fmla="*/ 0 w 69151"/>
                <a:gd name="connsiteY2" fmla="*/ 34576 h 69151"/>
                <a:gd name="connsiteX3" fmla="*/ 34576 w 69151"/>
                <a:gd name="connsiteY3" fmla="*/ 0 h 69151"/>
                <a:gd name="connsiteX4" fmla="*/ 69152 w 69151"/>
                <a:gd name="connsiteY4" fmla="*/ 34576 h 6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51" h="69151">
                  <a:moveTo>
                    <a:pt x="69152" y="34576"/>
                  </a:moveTo>
                  <a:cubicBezTo>
                    <a:pt x="69152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2" y="15480"/>
                    <a:pt x="69152" y="34576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90" name="Graphic 15">
            <a:extLst>
              <a:ext uri="{FF2B5EF4-FFF2-40B4-BE49-F238E27FC236}">
                <a16:creationId xmlns:a16="http://schemas.microsoft.com/office/drawing/2014/main" id="{68FF1BBB-2EF4-4FCC-8704-B74171371143}"/>
              </a:ext>
            </a:extLst>
          </p:cNvPr>
          <p:cNvGrpSpPr/>
          <p:nvPr/>
        </p:nvGrpSpPr>
        <p:grpSpPr>
          <a:xfrm rot="20537283">
            <a:off x="7856246" y="2926561"/>
            <a:ext cx="1235738" cy="1060040"/>
            <a:chOff x="8203691" y="2074073"/>
            <a:chExt cx="976788" cy="876866"/>
          </a:xfrm>
        </p:grpSpPr>
        <p:sp>
          <p:nvSpPr>
            <p:cNvPr id="191" name="Freeform: Shape 1194">
              <a:extLst>
                <a:ext uri="{FF2B5EF4-FFF2-40B4-BE49-F238E27FC236}">
                  <a16:creationId xmlns:a16="http://schemas.microsoft.com/office/drawing/2014/main" id="{5304AF4E-63F6-4023-81BD-77C992F87AB3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2" name="Freeform: Shape 1195">
              <a:extLst>
                <a:ext uri="{FF2B5EF4-FFF2-40B4-BE49-F238E27FC236}">
                  <a16:creationId xmlns:a16="http://schemas.microsoft.com/office/drawing/2014/main" id="{1463CA19-9607-4E8E-BF50-985632B8AD0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3" name="Freeform: Shape 1196">
              <a:extLst>
                <a:ext uri="{FF2B5EF4-FFF2-40B4-BE49-F238E27FC236}">
                  <a16:creationId xmlns:a16="http://schemas.microsoft.com/office/drawing/2014/main" id="{14607FB5-D527-489B-891D-0F941284954D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4" name="Freeform: Shape 1197">
              <a:extLst>
                <a:ext uri="{FF2B5EF4-FFF2-40B4-BE49-F238E27FC236}">
                  <a16:creationId xmlns:a16="http://schemas.microsoft.com/office/drawing/2014/main" id="{ACA8F4B8-999C-4AA4-B7FB-7A10C55BCCD4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5" name="Freeform: Shape 1198">
              <a:extLst>
                <a:ext uri="{FF2B5EF4-FFF2-40B4-BE49-F238E27FC236}">
                  <a16:creationId xmlns:a16="http://schemas.microsoft.com/office/drawing/2014/main" id="{434D5523-76F7-46BD-8B1C-E2E3A167C4C7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6" name="Freeform: Shape 1199">
              <a:extLst>
                <a:ext uri="{FF2B5EF4-FFF2-40B4-BE49-F238E27FC236}">
                  <a16:creationId xmlns:a16="http://schemas.microsoft.com/office/drawing/2014/main" id="{F8B6EFE0-478D-4527-9B9F-8D6A81FCF5D9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7" name="Freeform: Shape 1200">
              <a:extLst>
                <a:ext uri="{FF2B5EF4-FFF2-40B4-BE49-F238E27FC236}">
                  <a16:creationId xmlns:a16="http://schemas.microsoft.com/office/drawing/2014/main" id="{D79EE86F-EBE9-499A-B560-EFDCBCF2C564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8" name="Freeform: Shape 1201">
              <a:extLst>
                <a:ext uri="{FF2B5EF4-FFF2-40B4-BE49-F238E27FC236}">
                  <a16:creationId xmlns:a16="http://schemas.microsoft.com/office/drawing/2014/main" id="{2ACBD826-6FEC-4F5A-B1AB-9F69EF8F6C00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9" name="Freeform: Shape 1202">
              <a:extLst>
                <a:ext uri="{FF2B5EF4-FFF2-40B4-BE49-F238E27FC236}">
                  <a16:creationId xmlns:a16="http://schemas.microsoft.com/office/drawing/2014/main" id="{EABFBFE2-76C3-42F4-9041-F95A32A22CF9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0" name="Freeform: Shape 1203">
              <a:extLst>
                <a:ext uri="{FF2B5EF4-FFF2-40B4-BE49-F238E27FC236}">
                  <a16:creationId xmlns:a16="http://schemas.microsoft.com/office/drawing/2014/main" id="{6AC90C2C-8E24-421E-A8E1-37C134AD2251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1" name="Freeform: Shape 1204">
              <a:extLst>
                <a:ext uri="{FF2B5EF4-FFF2-40B4-BE49-F238E27FC236}">
                  <a16:creationId xmlns:a16="http://schemas.microsoft.com/office/drawing/2014/main" id="{8B12DB17-5547-44FC-8B91-3C8D7587E9D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2" name="Freeform: Shape 1205">
              <a:extLst>
                <a:ext uri="{FF2B5EF4-FFF2-40B4-BE49-F238E27FC236}">
                  <a16:creationId xmlns:a16="http://schemas.microsoft.com/office/drawing/2014/main" id="{8114A9CB-D099-4B39-96D6-62F753919883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03" name="Graphic 828">
            <a:extLst>
              <a:ext uri="{FF2B5EF4-FFF2-40B4-BE49-F238E27FC236}">
                <a16:creationId xmlns:a16="http://schemas.microsoft.com/office/drawing/2014/main" id="{8CD1E81E-2AB6-4975-AEBF-97A1B4543755}"/>
              </a:ext>
            </a:extLst>
          </p:cNvPr>
          <p:cNvGrpSpPr/>
          <p:nvPr/>
        </p:nvGrpSpPr>
        <p:grpSpPr>
          <a:xfrm>
            <a:off x="990775" y="520527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204" name="Freeform: Shape 123">
              <a:extLst>
                <a:ext uri="{FF2B5EF4-FFF2-40B4-BE49-F238E27FC236}">
                  <a16:creationId xmlns:a16="http://schemas.microsoft.com/office/drawing/2014/main" id="{C2863571-7368-499E-AE74-60C404F449A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5" name="Freeform: Shape 124">
              <a:extLst>
                <a:ext uri="{FF2B5EF4-FFF2-40B4-BE49-F238E27FC236}">
                  <a16:creationId xmlns:a16="http://schemas.microsoft.com/office/drawing/2014/main" id="{F1A49C8D-4AC9-4335-971E-C9EF0136383B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6" name="Freeform: Shape 125">
              <a:extLst>
                <a:ext uri="{FF2B5EF4-FFF2-40B4-BE49-F238E27FC236}">
                  <a16:creationId xmlns:a16="http://schemas.microsoft.com/office/drawing/2014/main" id="{7F7BE90E-D8C3-469C-9BB2-79DEA726C381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07" name="Graphic 19325">
            <a:extLst>
              <a:ext uri="{FF2B5EF4-FFF2-40B4-BE49-F238E27FC236}">
                <a16:creationId xmlns:a16="http://schemas.microsoft.com/office/drawing/2014/main" id="{0F7346D2-0353-46C8-A93B-7683B492DD5A}"/>
              </a:ext>
            </a:extLst>
          </p:cNvPr>
          <p:cNvSpPr/>
          <p:nvPr/>
        </p:nvSpPr>
        <p:spPr>
          <a:xfrm>
            <a:off x="3817854" y="6053095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08" name="Graphic 19325">
            <a:extLst>
              <a:ext uri="{FF2B5EF4-FFF2-40B4-BE49-F238E27FC236}">
                <a16:creationId xmlns:a16="http://schemas.microsoft.com/office/drawing/2014/main" id="{B67ADEEA-5CDD-4906-BBDE-CDEED753755B}"/>
              </a:ext>
            </a:extLst>
          </p:cNvPr>
          <p:cNvSpPr/>
          <p:nvPr/>
        </p:nvSpPr>
        <p:spPr>
          <a:xfrm>
            <a:off x="9761067" y="2510737"/>
            <a:ext cx="368885" cy="32902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11" name="Graphic 19325">
            <a:extLst>
              <a:ext uri="{FF2B5EF4-FFF2-40B4-BE49-F238E27FC236}">
                <a16:creationId xmlns:a16="http://schemas.microsoft.com/office/drawing/2014/main" id="{2566B1F1-4C7D-48EC-84D2-862A047CF5C4}"/>
              </a:ext>
            </a:extLst>
          </p:cNvPr>
          <p:cNvSpPr/>
          <p:nvPr/>
        </p:nvSpPr>
        <p:spPr>
          <a:xfrm>
            <a:off x="5847389" y="6325347"/>
            <a:ext cx="445845" cy="39766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12" name="Graphic 19325">
            <a:extLst>
              <a:ext uri="{FF2B5EF4-FFF2-40B4-BE49-F238E27FC236}">
                <a16:creationId xmlns:a16="http://schemas.microsoft.com/office/drawing/2014/main" id="{B73959C6-E3E6-49C3-96C0-30C89483B6FB}"/>
              </a:ext>
            </a:extLst>
          </p:cNvPr>
          <p:cNvSpPr/>
          <p:nvPr/>
        </p:nvSpPr>
        <p:spPr>
          <a:xfrm>
            <a:off x="4513289" y="4879595"/>
            <a:ext cx="293284" cy="26159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14" name="Graphic 19325">
            <a:extLst>
              <a:ext uri="{FF2B5EF4-FFF2-40B4-BE49-F238E27FC236}">
                <a16:creationId xmlns:a16="http://schemas.microsoft.com/office/drawing/2014/main" id="{E2DE69C3-B2A5-4C15-AAC2-2A2A23F34E94}"/>
              </a:ext>
            </a:extLst>
          </p:cNvPr>
          <p:cNvSpPr/>
          <p:nvPr/>
        </p:nvSpPr>
        <p:spPr>
          <a:xfrm>
            <a:off x="2278821" y="3321033"/>
            <a:ext cx="368885" cy="32902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15" name="Freeform 140">
            <a:extLst>
              <a:ext uri="{FF2B5EF4-FFF2-40B4-BE49-F238E27FC236}">
                <a16:creationId xmlns:a16="http://schemas.microsoft.com/office/drawing/2014/main" id="{E7F7D3A5-8EAC-4BCB-B724-0809F3A240BF}"/>
              </a:ext>
            </a:extLst>
          </p:cNvPr>
          <p:cNvSpPr/>
          <p:nvPr/>
        </p:nvSpPr>
        <p:spPr>
          <a:xfrm flipH="1" flipV="1">
            <a:off x="355600" y="277813"/>
            <a:ext cx="11541125" cy="6302375"/>
          </a:xfrm>
          <a:custGeom>
            <a:avLst/>
            <a:gdLst>
              <a:gd name="connsiteX0" fmla="*/ 10942351 w 12199886"/>
              <a:gd name="connsiteY0" fmla="*/ 755990 h 6858000"/>
              <a:gd name="connsiteX1" fmla="*/ 9279451 w 12199886"/>
              <a:gd name="connsiteY1" fmla="*/ 874702 h 6858000"/>
              <a:gd name="connsiteX2" fmla="*/ 7678582 w 12199886"/>
              <a:gd name="connsiteY2" fmla="*/ 1389442 h 6858000"/>
              <a:gd name="connsiteX3" fmla="*/ 6042921 w 12199886"/>
              <a:gd name="connsiteY3" fmla="*/ 896112 h 6858000"/>
              <a:gd name="connsiteX4" fmla="*/ 4045515 w 12199886"/>
              <a:gd name="connsiteY4" fmla="*/ 1433155 h 6858000"/>
              <a:gd name="connsiteX5" fmla="*/ 2860809 w 12199886"/>
              <a:gd name="connsiteY5" fmla="*/ 987552 h 6858000"/>
              <a:gd name="connsiteX6" fmla="*/ 1818393 w 12199886"/>
              <a:gd name="connsiteY6" fmla="*/ 1335024 h 6858000"/>
              <a:gd name="connsiteX7" fmla="*/ 1111465 w 12199886"/>
              <a:gd name="connsiteY7" fmla="*/ 869727 h 6858000"/>
              <a:gd name="connsiteX8" fmla="*/ 1324618 w 12199886"/>
              <a:gd name="connsiteY8" fmla="*/ 2377441 h 6858000"/>
              <a:gd name="connsiteX9" fmla="*/ 922282 w 12199886"/>
              <a:gd name="connsiteY9" fmla="*/ 3529585 h 6858000"/>
              <a:gd name="connsiteX10" fmla="*/ 1452633 w 12199886"/>
              <a:gd name="connsiteY10" fmla="*/ 4773169 h 6858000"/>
              <a:gd name="connsiteX11" fmla="*/ 1111465 w 12199886"/>
              <a:gd name="connsiteY11" fmla="*/ 5709741 h 6858000"/>
              <a:gd name="connsiteX12" fmla="*/ 2129289 w 12199886"/>
              <a:gd name="connsiteY12" fmla="*/ 5907025 h 6858000"/>
              <a:gd name="connsiteX13" fmla="*/ 3647193 w 12199886"/>
              <a:gd name="connsiteY13" fmla="*/ 5285233 h 6858000"/>
              <a:gd name="connsiteX14" fmla="*/ 5823465 w 12199886"/>
              <a:gd name="connsiteY14" fmla="*/ 5966795 h 6858000"/>
              <a:gd name="connsiteX15" fmla="*/ 7549673 w 12199886"/>
              <a:gd name="connsiteY15" fmla="*/ 5323147 h 6858000"/>
              <a:gd name="connsiteX16" fmla="*/ 8822697 w 12199886"/>
              <a:gd name="connsiteY16" fmla="*/ 5797297 h 6858000"/>
              <a:gd name="connsiteX17" fmla="*/ 10614921 w 12199886"/>
              <a:gd name="connsiteY17" fmla="*/ 5358385 h 6858000"/>
              <a:gd name="connsiteX18" fmla="*/ 11236713 w 12199886"/>
              <a:gd name="connsiteY18" fmla="*/ 5709741 h 6858000"/>
              <a:gd name="connsiteX19" fmla="*/ 11456169 w 12199886"/>
              <a:gd name="connsiteY19" fmla="*/ 4846321 h 6858000"/>
              <a:gd name="connsiteX20" fmla="*/ 10717512 w 12199886"/>
              <a:gd name="connsiteY20" fmla="*/ 3726292 h 6858000"/>
              <a:gd name="connsiteX21" fmla="*/ 11303620 w 12199886"/>
              <a:gd name="connsiteY21" fmla="*/ 2582624 h 6858000"/>
              <a:gd name="connsiteX22" fmla="*/ 10793786 w 12199886"/>
              <a:gd name="connsiteY22" fmla="*/ 1788656 h 6858000"/>
              <a:gd name="connsiteX23" fmla="*/ 11236713 w 12199886"/>
              <a:gd name="connsiteY23" fmla="*/ 869727 h 6858000"/>
              <a:gd name="connsiteX24" fmla="*/ 10942351 w 12199886"/>
              <a:gd name="connsiteY24" fmla="*/ 755990 h 6858000"/>
              <a:gd name="connsiteX25" fmla="*/ 0 w 12199886"/>
              <a:gd name="connsiteY25" fmla="*/ 0 h 6858000"/>
              <a:gd name="connsiteX26" fmla="*/ 12199886 w 12199886"/>
              <a:gd name="connsiteY26" fmla="*/ 0 h 6858000"/>
              <a:gd name="connsiteX27" fmla="*/ 12199886 w 12199886"/>
              <a:gd name="connsiteY27" fmla="*/ 6858000 h 6858000"/>
              <a:gd name="connsiteX28" fmla="*/ 0 w 12199886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9886" h="6858000">
                <a:moveTo>
                  <a:pt x="10942351" y="755990"/>
                </a:moveTo>
                <a:cubicBezTo>
                  <a:pt x="10487431" y="751392"/>
                  <a:pt x="9909207" y="1317314"/>
                  <a:pt x="9279451" y="874702"/>
                </a:cubicBezTo>
                <a:cubicBezTo>
                  <a:pt x="8863436" y="639634"/>
                  <a:pt x="8273016" y="1234217"/>
                  <a:pt x="7678582" y="1389442"/>
                </a:cubicBezTo>
                <a:cubicBezTo>
                  <a:pt x="6689097" y="1523257"/>
                  <a:pt x="6530601" y="896112"/>
                  <a:pt x="6042921" y="896112"/>
                </a:cubicBezTo>
                <a:cubicBezTo>
                  <a:pt x="5415034" y="920496"/>
                  <a:pt x="4818369" y="1553737"/>
                  <a:pt x="4045515" y="1433155"/>
                </a:cubicBezTo>
                <a:cubicBezTo>
                  <a:pt x="3636042" y="1334876"/>
                  <a:pt x="3593667" y="873958"/>
                  <a:pt x="2860809" y="987552"/>
                </a:cubicBezTo>
                <a:cubicBezTo>
                  <a:pt x="2565078" y="1088954"/>
                  <a:pt x="2493265" y="1412042"/>
                  <a:pt x="1818393" y="1335024"/>
                </a:cubicBezTo>
                <a:cubicBezTo>
                  <a:pt x="1570558" y="1293816"/>
                  <a:pt x="1381602" y="665608"/>
                  <a:pt x="1111465" y="869727"/>
                </a:cubicBezTo>
                <a:cubicBezTo>
                  <a:pt x="825677" y="1227333"/>
                  <a:pt x="1376230" y="1852567"/>
                  <a:pt x="1324618" y="2377441"/>
                </a:cubicBezTo>
                <a:cubicBezTo>
                  <a:pt x="1288042" y="2791969"/>
                  <a:pt x="958858" y="3115057"/>
                  <a:pt x="922282" y="3529585"/>
                </a:cubicBezTo>
                <a:cubicBezTo>
                  <a:pt x="952762" y="3907537"/>
                  <a:pt x="1422153" y="4395217"/>
                  <a:pt x="1452633" y="4773169"/>
                </a:cubicBezTo>
                <a:cubicBezTo>
                  <a:pt x="1454734" y="5042688"/>
                  <a:pt x="1109364" y="5440222"/>
                  <a:pt x="1111465" y="5709741"/>
                </a:cubicBezTo>
                <a:cubicBezTo>
                  <a:pt x="1138506" y="5898166"/>
                  <a:pt x="1645048" y="6566094"/>
                  <a:pt x="2129289" y="5907025"/>
                </a:cubicBezTo>
                <a:cubicBezTo>
                  <a:pt x="2616969" y="5821681"/>
                  <a:pt x="2824976" y="5203308"/>
                  <a:pt x="3647193" y="5285233"/>
                </a:cubicBezTo>
                <a:cubicBezTo>
                  <a:pt x="4348382" y="5423211"/>
                  <a:pt x="5055369" y="5918027"/>
                  <a:pt x="5823465" y="5966795"/>
                </a:cubicBezTo>
                <a:cubicBezTo>
                  <a:pt x="6384297" y="5948507"/>
                  <a:pt x="6632002" y="5274528"/>
                  <a:pt x="7549673" y="5323147"/>
                </a:cubicBezTo>
                <a:cubicBezTo>
                  <a:pt x="7977285" y="5345450"/>
                  <a:pt x="8450841" y="5797297"/>
                  <a:pt x="8822697" y="5797297"/>
                </a:cubicBezTo>
                <a:cubicBezTo>
                  <a:pt x="9438393" y="5791201"/>
                  <a:pt x="9731596" y="5029944"/>
                  <a:pt x="10614921" y="5358385"/>
                </a:cubicBezTo>
                <a:cubicBezTo>
                  <a:pt x="10807912" y="5466137"/>
                  <a:pt x="11010269" y="5780409"/>
                  <a:pt x="11236713" y="5709741"/>
                </a:cubicBezTo>
                <a:cubicBezTo>
                  <a:pt x="11566343" y="5533446"/>
                  <a:pt x="11583739" y="5245641"/>
                  <a:pt x="11456169" y="4846321"/>
                </a:cubicBezTo>
                <a:cubicBezTo>
                  <a:pt x="11352537" y="4529329"/>
                  <a:pt x="10821144" y="4043284"/>
                  <a:pt x="10717512" y="3726292"/>
                </a:cubicBezTo>
                <a:cubicBezTo>
                  <a:pt x="10723608" y="3317860"/>
                  <a:pt x="11297524" y="2991056"/>
                  <a:pt x="11303620" y="2582624"/>
                </a:cubicBezTo>
                <a:cubicBezTo>
                  <a:pt x="11273140" y="2277824"/>
                  <a:pt x="10757358" y="2149212"/>
                  <a:pt x="10793786" y="1788656"/>
                </a:cubicBezTo>
                <a:cubicBezTo>
                  <a:pt x="10788731" y="1256199"/>
                  <a:pt x="11576305" y="1290671"/>
                  <a:pt x="11236713" y="869727"/>
                </a:cubicBezTo>
                <a:cubicBezTo>
                  <a:pt x="11145747" y="788495"/>
                  <a:pt x="11047332" y="757051"/>
                  <a:pt x="10942351" y="755990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266700" sx="98000" sy="98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16" name="Freeform: Shape 215">
            <a:extLst>
              <a:ext uri="{FF2B5EF4-FFF2-40B4-BE49-F238E27FC236}">
                <a16:creationId xmlns:a16="http://schemas.microsoft.com/office/drawing/2014/main" id="{1294BC90-76E1-4F53-8C89-4157735A075C}"/>
              </a:ext>
            </a:extLst>
          </p:cNvPr>
          <p:cNvSpPr/>
          <p:nvPr/>
        </p:nvSpPr>
        <p:spPr>
          <a:xfrm>
            <a:off x="-19510" y="-79494"/>
            <a:ext cx="12223658" cy="7022225"/>
          </a:xfrm>
          <a:custGeom>
            <a:avLst/>
            <a:gdLst>
              <a:gd name="connsiteX0" fmla="*/ 6111829 w 12223658"/>
              <a:gd name="connsiteY0" fmla="*/ 547452 h 7022225"/>
              <a:gd name="connsiteX1" fmla="*/ 968409 w 12223658"/>
              <a:gd name="connsiteY1" fmla="*/ 3511112 h 7022225"/>
              <a:gd name="connsiteX2" fmla="*/ 6111829 w 12223658"/>
              <a:gd name="connsiteY2" fmla="*/ 6474772 h 7022225"/>
              <a:gd name="connsiteX3" fmla="*/ 11255249 w 12223658"/>
              <a:gd name="connsiteY3" fmla="*/ 3511112 h 7022225"/>
              <a:gd name="connsiteX4" fmla="*/ 6111829 w 12223658"/>
              <a:gd name="connsiteY4" fmla="*/ 547452 h 7022225"/>
              <a:gd name="connsiteX5" fmla="*/ 0 w 12223658"/>
              <a:gd name="connsiteY5" fmla="*/ 0 h 7022225"/>
              <a:gd name="connsiteX6" fmla="*/ 12223658 w 12223658"/>
              <a:gd name="connsiteY6" fmla="*/ 0 h 7022225"/>
              <a:gd name="connsiteX7" fmla="*/ 12223658 w 12223658"/>
              <a:gd name="connsiteY7" fmla="*/ 7022225 h 7022225"/>
              <a:gd name="connsiteX8" fmla="*/ 0 w 12223658"/>
              <a:gd name="connsiteY8" fmla="*/ 7022225 h 702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23658" h="7022225">
                <a:moveTo>
                  <a:pt x="6111829" y="547452"/>
                </a:moveTo>
                <a:cubicBezTo>
                  <a:pt x="3271197" y="547452"/>
                  <a:pt x="968409" y="1874328"/>
                  <a:pt x="968409" y="3511112"/>
                </a:cubicBezTo>
                <a:cubicBezTo>
                  <a:pt x="968409" y="5147896"/>
                  <a:pt x="3271197" y="6474772"/>
                  <a:pt x="6111829" y="6474772"/>
                </a:cubicBezTo>
                <a:cubicBezTo>
                  <a:pt x="8952461" y="6474772"/>
                  <a:pt x="11255249" y="5147896"/>
                  <a:pt x="11255249" y="3511112"/>
                </a:cubicBezTo>
                <a:cubicBezTo>
                  <a:pt x="11255249" y="1874328"/>
                  <a:pt x="8952461" y="547452"/>
                  <a:pt x="6111829" y="547452"/>
                </a:cubicBezTo>
                <a:close/>
                <a:moveTo>
                  <a:pt x="0" y="0"/>
                </a:moveTo>
                <a:lnTo>
                  <a:pt x="12223658" y="0"/>
                </a:lnTo>
                <a:lnTo>
                  <a:pt x="12223658" y="7022225"/>
                </a:lnTo>
                <a:lnTo>
                  <a:pt x="0" y="70222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146" name="Graphic 44232">
            <a:extLst>
              <a:ext uri="{FF2B5EF4-FFF2-40B4-BE49-F238E27FC236}">
                <a16:creationId xmlns:a16="http://schemas.microsoft.com/office/drawing/2014/main" id="{DADD9091-F305-48AE-BF93-7A6B2C7AFA86}"/>
              </a:ext>
            </a:extLst>
          </p:cNvPr>
          <p:cNvGrpSpPr/>
          <p:nvPr/>
        </p:nvGrpSpPr>
        <p:grpSpPr>
          <a:xfrm rot="18507216">
            <a:off x="7622843" y="3729665"/>
            <a:ext cx="5030666" cy="4636789"/>
            <a:chOff x="696549" y="4578468"/>
            <a:chExt cx="854163" cy="810703"/>
          </a:xfrm>
        </p:grpSpPr>
        <p:grpSp>
          <p:nvGrpSpPr>
            <p:cNvPr id="147" name="Graphic 44232">
              <a:extLst>
                <a:ext uri="{FF2B5EF4-FFF2-40B4-BE49-F238E27FC236}">
                  <a16:creationId xmlns:a16="http://schemas.microsoft.com/office/drawing/2014/main" id="{438E943E-341D-47A0-A8EE-E55CB3C27623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161" name="Freeform: Shape 44235">
                <a:extLst>
                  <a:ext uri="{FF2B5EF4-FFF2-40B4-BE49-F238E27FC236}">
                    <a16:creationId xmlns:a16="http://schemas.microsoft.com/office/drawing/2014/main" id="{1BA27BEC-FA81-426A-BEF1-25453DB176A8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62" name="Freeform: Shape 44236">
                <a:extLst>
                  <a:ext uri="{FF2B5EF4-FFF2-40B4-BE49-F238E27FC236}">
                    <a16:creationId xmlns:a16="http://schemas.microsoft.com/office/drawing/2014/main" id="{CBBFFDF3-C08C-4756-9176-FE4F000ED881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3" name="Freeform: Shape 44237">
                <a:extLst>
                  <a:ext uri="{FF2B5EF4-FFF2-40B4-BE49-F238E27FC236}">
                    <a16:creationId xmlns:a16="http://schemas.microsoft.com/office/drawing/2014/main" id="{381B8446-3756-47DD-9B17-16D139074770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4" name="Freeform: Shape 44238">
                <a:extLst>
                  <a:ext uri="{FF2B5EF4-FFF2-40B4-BE49-F238E27FC236}">
                    <a16:creationId xmlns:a16="http://schemas.microsoft.com/office/drawing/2014/main" id="{EC3D85F5-774D-4A24-9724-E89B9B9BD1E9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5" name="Freeform: Shape 44239">
                <a:extLst>
                  <a:ext uri="{FF2B5EF4-FFF2-40B4-BE49-F238E27FC236}">
                    <a16:creationId xmlns:a16="http://schemas.microsoft.com/office/drawing/2014/main" id="{AD9D3A6A-5998-490A-933F-E51DB3C299D0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6" name="Freeform: Shape 44240">
                <a:extLst>
                  <a:ext uri="{FF2B5EF4-FFF2-40B4-BE49-F238E27FC236}">
                    <a16:creationId xmlns:a16="http://schemas.microsoft.com/office/drawing/2014/main" id="{56383C2E-D8FC-4BB3-ACBB-B758324C1A7E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7" name="Freeform: Shape 44241">
                <a:extLst>
                  <a:ext uri="{FF2B5EF4-FFF2-40B4-BE49-F238E27FC236}">
                    <a16:creationId xmlns:a16="http://schemas.microsoft.com/office/drawing/2014/main" id="{1BAE1B6C-1379-4FC1-A953-A52DDF9C7D37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8" name="Freeform: Shape 44242">
                <a:extLst>
                  <a:ext uri="{FF2B5EF4-FFF2-40B4-BE49-F238E27FC236}">
                    <a16:creationId xmlns:a16="http://schemas.microsoft.com/office/drawing/2014/main" id="{7BF55DBE-AB56-4A0A-B13D-2FA1D334C313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9" name="Freeform: Shape 44243">
                <a:extLst>
                  <a:ext uri="{FF2B5EF4-FFF2-40B4-BE49-F238E27FC236}">
                    <a16:creationId xmlns:a16="http://schemas.microsoft.com/office/drawing/2014/main" id="{975ED71F-78E8-4CF8-8041-860CE9B1E4A3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0" name="Freeform: Shape 44244">
                <a:extLst>
                  <a:ext uri="{FF2B5EF4-FFF2-40B4-BE49-F238E27FC236}">
                    <a16:creationId xmlns:a16="http://schemas.microsoft.com/office/drawing/2014/main" id="{12B4E500-DF95-41DB-9D2B-94683E9A7428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1" name="Freeform: Shape 44245">
                <a:extLst>
                  <a:ext uri="{FF2B5EF4-FFF2-40B4-BE49-F238E27FC236}">
                    <a16:creationId xmlns:a16="http://schemas.microsoft.com/office/drawing/2014/main" id="{6837382B-0A04-4509-8E41-A4097982C2EA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44246">
                <a:extLst>
                  <a:ext uri="{FF2B5EF4-FFF2-40B4-BE49-F238E27FC236}">
                    <a16:creationId xmlns:a16="http://schemas.microsoft.com/office/drawing/2014/main" id="{6A0A98EF-7994-4655-95AB-4FC241E191CD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8" name="Graphic 44232">
              <a:extLst>
                <a:ext uri="{FF2B5EF4-FFF2-40B4-BE49-F238E27FC236}">
                  <a16:creationId xmlns:a16="http://schemas.microsoft.com/office/drawing/2014/main" id="{F0BC3B90-248E-42DD-83DB-E1AD1A62A72D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149" name="Freeform: Shape 44248">
                <a:extLst>
                  <a:ext uri="{FF2B5EF4-FFF2-40B4-BE49-F238E27FC236}">
                    <a16:creationId xmlns:a16="http://schemas.microsoft.com/office/drawing/2014/main" id="{6F74EA7C-B723-41AD-82B1-8E3224C54C0B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0" name="Freeform: Shape 44249">
                <a:extLst>
                  <a:ext uri="{FF2B5EF4-FFF2-40B4-BE49-F238E27FC236}">
                    <a16:creationId xmlns:a16="http://schemas.microsoft.com/office/drawing/2014/main" id="{A5DE943F-0535-49AA-B2DE-3BE578292F68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1" name="Freeform: Shape 44250">
                <a:extLst>
                  <a:ext uri="{FF2B5EF4-FFF2-40B4-BE49-F238E27FC236}">
                    <a16:creationId xmlns:a16="http://schemas.microsoft.com/office/drawing/2014/main" id="{3C96D1F9-7F94-4D30-81F7-9BF1BA035BDB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2" name="Freeform: Shape 44251">
                <a:extLst>
                  <a:ext uri="{FF2B5EF4-FFF2-40B4-BE49-F238E27FC236}">
                    <a16:creationId xmlns:a16="http://schemas.microsoft.com/office/drawing/2014/main" id="{C6A31588-94EB-4BE4-A162-A63FCD5E6350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3" name="Freeform: Shape 44252">
                <a:extLst>
                  <a:ext uri="{FF2B5EF4-FFF2-40B4-BE49-F238E27FC236}">
                    <a16:creationId xmlns:a16="http://schemas.microsoft.com/office/drawing/2014/main" id="{EF858E3E-8FFF-4B2C-B252-FBDC924AF199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4" name="Freeform: Shape 44253">
                <a:extLst>
                  <a:ext uri="{FF2B5EF4-FFF2-40B4-BE49-F238E27FC236}">
                    <a16:creationId xmlns:a16="http://schemas.microsoft.com/office/drawing/2014/main" id="{C54AAC00-DD42-4CD9-9FE0-677715F1CE3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5" name="Freeform: Shape 44254">
                <a:extLst>
                  <a:ext uri="{FF2B5EF4-FFF2-40B4-BE49-F238E27FC236}">
                    <a16:creationId xmlns:a16="http://schemas.microsoft.com/office/drawing/2014/main" id="{8E148B74-BB50-4150-B078-B2E6D8745C59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6" name="Freeform: Shape 44255">
                <a:extLst>
                  <a:ext uri="{FF2B5EF4-FFF2-40B4-BE49-F238E27FC236}">
                    <a16:creationId xmlns:a16="http://schemas.microsoft.com/office/drawing/2014/main" id="{ED02F31D-094C-44D5-980B-FFE13143AACF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7" name="Freeform: Shape 44256">
                <a:extLst>
                  <a:ext uri="{FF2B5EF4-FFF2-40B4-BE49-F238E27FC236}">
                    <a16:creationId xmlns:a16="http://schemas.microsoft.com/office/drawing/2014/main" id="{DE0A428B-249B-4D43-BB5D-5C1B9C93F9A1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8" name="Freeform: Shape 44257">
                <a:extLst>
                  <a:ext uri="{FF2B5EF4-FFF2-40B4-BE49-F238E27FC236}">
                    <a16:creationId xmlns:a16="http://schemas.microsoft.com/office/drawing/2014/main" id="{37C9F163-2148-45D5-8B13-B037FF7755CE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59" name="Freeform: Shape 44258">
                <a:extLst>
                  <a:ext uri="{FF2B5EF4-FFF2-40B4-BE49-F238E27FC236}">
                    <a16:creationId xmlns:a16="http://schemas.microsoft.com/office/drawing/2014/main" id="{845229BA-1443-428A-AEE9-2F7AB4EEAEA5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0" name="Freeform: Shape 44259">
                <a:extLst>
                  <a:ext uri="{FF2B5EF4-FFF2-40B4-BE49-F238E27FC236}">
                    <a16:creationId xmlns:a16="http://schemas.microsoft.com/office/drawing/2014/main" id="{F22D2770-5A71-40E6-B759-A61B40E03100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17" name="Freeform: Shape 216">
            <a:extLst>
              <a:ext uri="{FF2B5EF4-FFF2-40B4-BE49-F238E27FC236}">
                <a16:creationId xmlns:a16="http://schemas.microsoft.com/office/drawing/2014/main" id="{B6F53EAD-93F5-4D9D-83D2-1A6011094FED}"/>
              </a:ext>
            </a:extLst>
          </p:cNvPr>
          <p:cNvSpPr/>
          <p:nvPr/>
        </p:nvSpPr>
        <p:spPr>
          <a:xfrm>
            <a:off x="-49550" y="-66977"/>
            <a:ext cx="12291101" cy="6966921"/>
          </a:xfrm>
          <a:custGeom>
            <a:avLst/>
            <a:gdLst>
              <a:gd name="connsiteX0" fmla="*/ 6138097 w 12291101"/>
              <a:gd name="connsiteY0" fmla="*/ 36178 h 6966921"/>
              <a:gd name="connsiteX1" fmla="*/ 6751 w 12291101"/>
              <a:gd name="connsiteY1" fmla="*/ 3483460 h 6966921"/>
              <a:gd name="connsiteX2" fmla="*/ 6138097 w 12291101"/>
              <a:gd name="connsiteY2" fmla="*/ 6930742 h 6966921"/>
              <a:gd name="connsiteX3" fmla="*/ 12269443 w 12291101"/>
              <a:gd name="connsiteY3" fmla="*/ 3483460 h 6966921"/>
              <a:gd name="connsiteX4" fmla="*/ 6138097 w 12291101"/>
              <a:gd name="connsiteY4" fmla="*/ 36178 h 6966921"/>
              <a:gd name="connsiteX5" fmla="*/ 0 w 12291101"/>
              <a:gd name="connsiteY5" fmla="*/ 0 h 6966921"/>
              <a:gd name="connsiteX6" fmla="*/ 12291101 w 12291101"/>
              <a:gd name="connsiteY6" fmla="*/ 0 h 6966921"/>
              <a:gd name="connsiteX7" fmla="*/ 12291101 w 12291101"/>
              <a:gd name="connsiteY7" fmla="*/ 6966921 h 6966921"/>
              <a:gd name="connsiteX8" fmla="*/ 0 w 12291101"/>
              <a:gd name="connsiteY8" fmla="*/ 6966921 h 696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91101" h="6966921">
                <a:moveTo>
                  <a:pt x="6138097" y="36178"/>
                </a:moveTo>
                <a:cubicBezTo>
                  <a:pt x="2751848" y="36178"/>
                  <a:pt x="6751" y="1579579"/>
                  <a:pt x="6751" y="3483460"/>
                </a:cubicBezTo>
                <a:cubicBezTo>
                  <a:pt x="6751" y="5387341"/>
                  <a:pt x="2751848" y="6930742"/>
                  <a:pt x="6138097" y="6930742"/>
                </a:cubicBezTo>
                <a:cubicBezTo>
                  <a:pt x="9524346" y="6930742"/>
                  <a:pt x="12269443" y="5387341"/>
                  <a:pt x="12269443" y="3483460"/>
                </a:cubicBezTo>
                <a:cubicBezTo>
                  <a:pt x="12269443" y="1579579"/>
                  <a:pt x="9524346" y="36178"/>
                  <a:pt x="6138097" y="36178"/>
                </a:cubicBezTo>
                <a:close/>
                <a:moveTo>
                  <a:pt x="0" y="0"/>
                </a:moveTo>
                <a:lnTo>
                  <a:pt x="12291101" y="0"/>
                </a:lnTo>
                <a:lnTo>
                  <a:pt x="12291101" y="6966921"/>
                </a:lnTo>
                <a:lnTo>
                  <a:pt x="0" y="6966921"/>
                </a:lnTo>
                <a:close/>
              </a:path>
            </a:pathLst>
          </a:custGeom>
          <a:solidFill>
            <a:srgbClr val="24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30802C8-5122-440B-893C-B8DC35DF67C8}"/>
              </a:ext>
            </a:extLst>
          </p:cNvPr>
          <p:cNvSpPr/>
          <p:nvPr/>
        </p:nvSpPr>
        <p:spPr>
          <a:xfrm rot="20537283">
            <a:off x="5615182" y="1345407"/>
            <a:ext cx="77838" cy="70569"/>
          </a:xfrm>
          <a:custGeom>
            <a:avLst/>
            <a:gdLst>
              <a:gd name="connsiteX0" fmla="*/ 9307 w 36586"/>
              <a:gd name="connsiteY0" fmla="*/ 33090 h 33089"/>
              <a:gd name="connsiteX1" fmla="*/ 1972 w 36586"/>
              <a:gd name="connsiteY1" fmla="*/ 29565 h 33089"/>
              <a:gd name="connsiteX2" fmla="*/ 3592 w 36586"/>
              <a:gd name="connsiteY2" fmla="*/ 16516 h 33089"/>
              <a:gd name="connsiteX3" fmla="*/ 21404 w 36586"/>
              <a:gd name="connsiteY3" fmla="*/ 2134 h 33089"/>
              <a:gd name="connsiteX4" fmla="*/ 34453 w 36586"/>
              <a:gd name="connsiteY4" fmla="*/ 3372 h 33089"/>
              <a:gd name="connsiteX5" fmla="*/ 33215 w 36586"/>
              <a:gd name="connsiteY5" fmla="*/ 16421 h 33089"/>
              <a:gd name="connsiteX6" fmla="*/ 14927 w 36586"/>
              <a:gd name="connsiteY6" fmla="*/ 31185 h 33089"/>
              <a:gd name="connsiteX7" fmla="*/ 9307 w 36586"/>
              <a:gd name="connsiteY7" fmla="*/ 33090 h 3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6" h="33089">
                <a:moveTo>
                  <a:pt x="9307" y="33090"/>
                </a:moveTo>
                <a:cubicBezTo>
                  <a:pt x="6545" y="33090"/>
                  <a:pt x="3877" y="31852"/>
                  <a:pt x="1972" y="29565"/>
                </a:cubicBezTo>
                <a:cubicBezTo>
                  <a:pt x="-1171" y="25565"/>
                  <a:pt x="-504" y="19755"/>
                  <a:pt x="3592" y="16516"/>
                </a:cubicBezTo>
                <a:cubicBezTo>
                  <a:pt x="9402" y="12040"/>
                  <a:pt x="15308" y="7182"/>
                  <a:pt x="21404" y="2134"/>
                </a:cubicBezTo>
                <a:cubicBezTo>
                  <a:pt x="25309" y="-1105"/>
                  <a:pt x="31214" y="-629"/>
                  <a:pt x="34453" y="3372"/>
                </a:cubicBezTo>
                <a:cubicBezTo>
                  <a:pt x="37691" y="7277"/>
                  <a:pt x="37215" y="13183"/>
                  <a:pt x="33215" y="16421"/>
                </a:cubicBezTo>
                <a:cubicBezTo>
                  <a:pt x="26928" y="21660"/>
                  <a:pt x="20832" y="26517"/>
                  <a:pt x="14927" y="31185"/>
                </a:cubicBezTo>
                <a:cubicBezTo>
                  <a:pt x="13307" y="32423"/>
                  <a:pt x="11307" y="33090"/>
                  <a:pt x="9307" y="3309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13" name="Graphic 53">
            <a:extLst>
              <a:ext uri="{FF2B5EF4-FFF2-40B4-BE49-F238E27FC236}">
                <a16:creationId xmlns:a16="http://schemas.microsoft.com/office/drawing/2014/main" id="{0A9733D0-5AC8-4378-A82C-F5B35B9EDB61}"/>
              </a:ext>
            </a:extLst>
          </p:cNvPr>
          <p:cNvGrpSpPr/>
          <p:nvPr/>
        </p:nvGrpSpPr>
        <p:grpSpPr>
          <a:xfrm rot="626658">
            <a:off x="341670" y="4858897"/>
            <a:ext cx="2243675" cy="1772132"/>
            <a:chOff x="5795949" y="3167093"/>
            <a:chExt cx="581631" cy="494681"/>
          </a:xfrm>
          <a:solidFill>
            <a:srgbClr val="E9684D"/>
          </a:solidFill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2A5771E9-577A-4699-A918-DFB758196F01}"/>
                </a:ext>
              </a:extLst>
            </p:cNvPr>
            <p:cNvSpPr/>
            <p:nvPr/>
          </p:nvSpPr>
          <p:spPr>
            <a:xfrm rot="2232065">
              <a:off x="5781448" y="3335663"/>
              <a:ext cx="610633" cy="157539"/>
            </a:xfrm>
            <a:custGeom>
              <a:avLst/>
              <a:gdLst>
                <a:gd name="connsiteX0" fmla="*/ 0 w 610633"/>
                <a:gd name="connsiteY0" fmla="*/ 0 h 157539"/>
                <a:gd name="connsiteX1" fmla="*/ 610634 w 610633"/>
                <a:gd name="connsiteY1" fmla="*/ 0 h 157539"/>
                <a:gd name="connsiteX2" fmla="*/ 610634 w 610633"/>
                <a:gd name="connsiteY2" fmla="*/ 157540 h 157539"/>
                <a:gd name="connsiteX3" fmla="*/ 0 w 610633"/>
                <a:gd name="connsiteY3" fmla="*/ 157540 h 15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633" h="157539">
                  <a:moveTo>
                    <a:pt x="0" y="0"/>
                  </a:moveTo>
                  <a:lnTo>
                    <a:pt x="610634" y="0"/>
                  </a:lnTo>
                  <a:lnTo>
                    <a:pt x="610634" y="157540"/>
                  </a:lnTo>
                  <a:lnTo>
                    <a:pt x="0" y="157540"/>
                  </a:ln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15" name="Graphic 53">
              <a:extLst>
                <a:ext uri="{FF2B5EF4-FFF2-40B4-BE49-F238E27FC236}">
                  <a16:creationId xmlns:a16="http://schemas.microsoft.com/office/drawing/2014/main" id="{179960B1-9408-4B7A-A4E2-9B0F8E65697C}"/>
                </a:ext>
              </a:extLst>
            </p:cNvPr>
            <p:cNvGrpSpPr/>
            <p:nvPr/>
          </p:nvGrpSpPr>
          <p:grpSpPr>
            <a:xfrm>
              <a:off x="5826346" y="3287553"/>
              <a:ext cx="448151" cy="351567"/>
              <a:chOff x="5826346" y="3287553"/>
              <a:chExt cx="448151" cy="351567"/>
            </a:xfrm>
          </p:grpSpPr>
          <p:grpSp>
            <p:nvGrpSpPr>
              <p:cNvPr id="116" name="Graphic 53">
                <a:extLst>
                  <a:ext uri="{FF2B5EF4-FFF2-40B4-BE49-F238E27FC236}">
                    <a16:creationId xmlns:a16="http://schemas.microsoft.com/office/drawing/2014/main" id="{34EDFB33-FEC2-4C4B-BBCE-DE09EEC96FA2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183260" cy="151542"/>
                <a:chOff x="5826346" y="3287553"/>
                <a:chExt cx="183260" cy="151542"/>
              </a:xfrm>
            </p:grpSpPr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79BCC540-89AA-4BEE-BF9A-B8E467C11D87}"/>
                    </a:ext>
                  </a:extLst>
                </p:cNvPr>
                <p:cNvSpPr/>
                <p:nvPr/>
              </p:nvSpPr>
              <p:spPr>
                <a:xfrm>
                  <a:off x="5826346" y="3287553"/>
                  <a:ext cx="18288" cy="24193"/>
                </a:xfrm>
                <a:custGeom>
                  <a:avLst/>
                  <a:gdLst>
                    <a:gd name="connsiteX0" fmla="*/ 18288 w 18288"/>
                    <a:gd name="connsiteY0" fmla="*/ 0 h 24193"/>
                    <a:gd name="connsiteX1" fmla="*/ 0 w 18288"/>
                    <a:gd name="connsiteY1" fmla="*/ 24193 h 24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24193">
                      <a:moveTo>
                        <a:pt x="18288" y="0"/>
                      </a:moveTo>
                      <a:lnTo>
                        <a:pt x="0" y="24193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E62AFDDA-94B2-41DD-98D8-820432D9EC3D}"/>
                    </a:ext>
                  </a:extLst>
                </p:cNvPr>
                <p:cNvSpPr/>
                <p:nvPr/>
              </p:nvSpPr>
              <p:spPr>
                <a:xfrm>
                  <a:off x="5850635" y="3310603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FF868DC0-A8BD-4144-A82B-16C9AEE91FF4}"/>
                    </a:ext>
                  </a:extLst>
                </p:cNvPr>
                <p:cNvSpPr/>
                <p:nvPr/>
              </p:nvSpPr>
              <p:spPr>
                <a:xfrm>
                  <a:off x="5899879" y="3347751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52C2D565-91E0-429A-8BFD-4FAE6AAF1883}"/>
                    </a:ext>
                  </a:extLst>
                </p:cNvPr>
                <p:cNvSpPr/>
                <p:nvPr/>
              </p:nvSpPr>
              <p:spPr>
                <a:xfrm>
                  <a:off x="5874924" y="3328891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A0E19BD6-A3FF-421B-B19A-7FBEFB92C7AB}"/>
                    </a:ext>
                  </a:extLst>
                </p:cNvPr>
                <p:cNvSpPr/>
                <p:nvPr/>
              </p:nvSpPr>
              <p:spPr>
                <a:xfrm>
                  <a:off x="5921406" y="3359276"/>
                  <a:ext cx="18288" cy="24288"/>
                </a:xfrm>
                <a:custGeom>
                  <a:avLst/>
                  <a:gdLst>
                    <a:gd name="connsiteX0" fmla="*/ 18288 w 18288"/>
                    <a:gd name="connsiteY0" fmla="*/ 0 h 24288"/>
                    <a:gd name="connsiteX1" fmla="*/ 0 w 18288"/>
                    <a:gd name="connsiteY1" fmla="*/ 24289 h 24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24288">
                      <a:moveTo>
                        <a:pt x="18288" y="0"/>
                      </a:moveTo>
                      <a:lnTo>
                        <a:pt x="0" y="24289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2403D8E5-1FB9-4E3C-AA24-80F4EDC54015}"/>
                    </a:ext>
                  </a:extLst>
                </p:cNvPr>
                <p:cNvSpPr/>
                <p:nvPr/>
              </p:nvSpPr>
              <p:spPr>
                <a:xfrm>
                  <a:off x="5945695" y="3382327"/>
                  <a:ext cx="14763" cy="19621"/>
                </a:xfrm>
                <a:custGeom>
                  <a:avLst/>
                  <a:gdLst>
                    <a:gd name="connsiteX0" fmla="*/ 14764 w 14763"/>
                    <a:gd name="connsiteY0" fmla="*/ 0 h 19621"/>
                    <a:gd name="connsiteX1" fmla="*/ 0 w 14763"/>
                    <a:gd name="connsiteY1" fmla="*/ 19621 h 1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621">
                      <a:moveTo>
                        <a:pt x="14764" y="0"/>
                      </a:moveTo>
                      <a:lnTo>
                        <a:pt x="0" y="19621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6A07CEE7-600D-4472-93F9-8536B8477425}"/>
                    </a:ext>
                  </a:extLst>
                </p:cNvPr>
                <p:cNvSpPr/>
                <p:nvPr/>
              </p:nvSpPr>
              <p:spPr>
                <a:xfrm>
                  <a:off x="5994844" y="3419474"/>
                  <a:ext cx="14763" cy="19621"/>
                </a:xfrm>
                <a:custGeom>
                  <a:avLst/>
                  <a:gdLst>
                    <a:gd name="connsiteX0" fmla="*/ 14764 w 14763"/>
                    <a:gd name="connsiteY0" fmla="*/ 0 h 19621"/>
                    <a:gd name="connsiteX1" fmla="*/ 0 w 14763"/>
                    <a:gd name="connsiteY1" fmla="*/ 19621 h 1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621">
                      <a:moveTo>
                        <a:pt x="14764" y="0"/>
                      </a:moveTo>
                      <a:lnTo>
                        <a:pt x="0" y="19621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B5574C7C-8780-448E-9611-006CCE4443DE}"/>
                    </a:ext>
                  </a:extLst>
                </p:cNvPr>
                <p:cNvSpPr/>
                <p:nvPr/>
              </p:nvSpPr>
              <p:spPr>
                <a:xfrm>
                  <a:off x="5969983" y="3400710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7" name="Graphic 53">
                <a:extLst>
                  <a:ext uri="{FF2B5EF4-FFF2-40B4-BE49-F238E27FC236}">
                    <a16:creationId xmlns:a16="http://schemas.microsoft.com/office/drawing/2014/main" id="{4C7ADE43-B2B5-4375-BB8E-A7D3D5E338CB}"/>
                  </a:ext>
                </a:extLst>
              </p:cNvPr>
              <p:cNvGrpSpPr/>
              <p:nvPr/>
            </p:nvGrpSpPr>
            <p:grpSpPr>
              <a:xfrm>
                <a:off x="6018466" y="3432619"/>
                <a:ext cx="256032" cy="206502"/>
                <a:chOff x="6018466" y="3432619"/>
                <a:chExt cx="256032" cy="206502"/>
              </a:xfrm>
            </p:grpSpPr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C85125CB-6930-49C4-8547-1A629878236F}"/>
                    </a:ext>
                  </a:extLst>
                </p:cNvPr>
                <p:cNvSpPr/>
                <p:nvPr/>
              </p:nvSpPr>
              <p:spPr>
                <a:xfrm>
                  <a:off x="6018466" y="3432619"/>
                  <a:ext cx="18288" cy="24193"/>
                </a:xfrm>
                <a:custGeom>
                  <a:avLst/>
                  <a:gdLst>
                    <a:gd name="connsiteX0" fmla="*/ 18288 w 18288"/>
                    <a:gd name="connsiteY0" fmla="*/ 0 h 24193"/>
                    <a:gd name="connsiteX1" fmla="*/ 0 w 18288"/>
                    <a:gd name="connsiteY1" fmla="*/ 24194 h 24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24193">
                      <a:moveTo>
                        <a:pt x="18288" y="0"/>
                      </a:moveTo>
                      <a:lnTo>
                        <a:pt x="0" y="24194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5EE4AC32-E4DA-4103-9B03-FD71409AC561}"/>
                    </a:ext>
                  </a:extLst>
                </p:cNvPr>
                <p:cNvSpPr/>
                <p:nvPr/>
              </p:nvSpPr>
              <p:spPr>
                <a:xfrm>
                  <a:off x="6042754" y="3455669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F61B0B4D-E183-45F1-A396-DD052ADE4D49}"/>
                    </a:ext>
                  </a:extLst>
                </p:cNvPr>
                <p:cNvSpPr/>
                <p:nvPr/>
              </p:nvSpPr>
              <p:spPr>
                <a:xfrm>
                  <a:off x="6091903" y="3492817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8DD95C94-F5DB-42C8-9BE9-B2EEEAC16F77}"/>
                    </a:ext>
                  </a:extLst>
                </p:cNvPr>
                <p:cNvSpPr/>
                <p:nvPr/>
              </p:nvSpPr>
              <p:spPr>
                <a:xfrm>
                  <a:off x="6066948" y="3473957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A5050065-9D4E-48D9-B911-2BB35F7CE428}"/>
                    </a:ext>
                  </a:extLst>
                </p:cNvPr>
                <p:cNvSpPr/>
                <p:nvPr/>
              </p:nvSpPr>
              <p:spPr>
                <a:xfrm>
                  <a:off x="6113430" y="3504342"/>
                  <a:ext cx="18383" cy="24288"/>
                </a:xfrm>
                <a:custGeom>
                  <a:avLst/>
                  <a:gdLst>
                    <a:gd name="connsiteX0" fmla="*/ 18383 w 18383"/>
                    <a:gd name="connsiteY0" fmla="*/ 0 h 24288"/>
                    <a:gd name="connsiteX1" fmla="*/ 0 w 18383"/>
                    <a:gd name="connsiteY1" fmla="*/ 24289 h 24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383" h="24288">
                      <a:moveTo>
                        <a:pt x="18383" y="0"/>
                      </a:moveTo>
                      <a:lnTo>
                        <a:pt x="0" y="24289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C10B9843-821B-46E2-9DAA-E044B82558A5}"/>
                    </a:ext>
                  </a:extLst>
                </p:cNvPr>
                <p:cNvSpPr/>
                <p:nvPr/>
              </p:nvSpPr>
              <p:spPr>
                <a:xfrm>
                  <a:off x="6137719" y="3527392"/>
                  <a:ext cx="14763" cy="19621"/>
                </a:xfrm>
                <a:custGeom>
                  <a:avLst/>
                  <a:gdLst>
                    <a:gd name="connsiteX0" fmla="*/ 14764 w 14763"/>
                    <a:gd name="connsiteY0" fmla="*/ 0 h 19621"/>
                    <a:gd name="connsiteX1" fmla="*/ 0 w 14763"/>
                    <a:gd name="connsiteY1" fmla="*/ 19621 h 1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621">
                      <a:moveTo>
                        <a:pt x="14764" y="0"/>
                      </a:moveTo>
                      <a:lnTo>
                        <a:pt x="0" y="19621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AC012BCF-D552-41D5-919C-20C860A51DC6}"/>
                    </a:ext>
                  </a:extLst>
                </p:cNvPr>
                <p:cNvSpPr/>
                <p:nvPr/>
              </p:nvSpPr>
              <p:spPr>
                <a:xfrm>
                  <a:off x="6186963" y="3564540"/>
                  <a:ext cx="14763" cy="19621"/>
                </a:xfrm>
                <a:custGeom>
                  <a:avLst/>
                  <a:gdLst>
                    <a:gd name="connsiteX0" fmla="*/ 14764 w 14763"/>
                    <a:gd name="connsiteY0" fmla="*/ 0 h 19621"/>
                    <a:gd name="connsiteX1" fmla="*/ 0 w 14763"/>
                    <a:gd name="connsiteY1" fmla="*/ 19622 h 1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621">
                      <a:moveTo>
                        <a:pt x="14764" y="0"/>
                      </a:moveTo>
                      <a:lnTo>
                        <a:pt x="0" y="19622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AD9ACFC1-D3F2-49EE-A71E-8578CF0D4F4F}"/>
                    </a:ext>
                  </a:extLst>
                </p:cNvPr>
                <p:cNvSpPr/>
                <p:nvPr/>
              </p:nvSpPr>
              <p:spPr>
                <a:xfrm>
                  <a:off x="6162007" y="3545776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FE97FE0F-A5C1-4CA1-8FAA-7C8840F33C2D}"/>
                    </a:ext>
                  </a:extLst>
                </p:cNvPr>
                <p:cNvSpPr/>
                <p:nvPr/>
              </p:nvSpPr>
              <p:spPr>
                <a:xfrm>
                  <a:off x="6211156" y="3578161"/>
                  <a:ext cx="18287" cy="24288"/>
                </a:xfrm>
                <a:custGeom>
                  <a:avLst/>
                  <a:gdLst>
                    <a:gd name="connsiteX0" fmla="*/ 18288 w 18287"/>
                    <a:gd name="connsiteY0" fmla="*/ 0 h 24288"/>
                    <a:gd name="connsiteX1" fmla="*/ 0 w 18287"/>
                    <a:gd name="connsiteY1" fmla="*/ 24289 h 24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7" h="24288">
                      <a:moveTo>
                        <a:pt x="18288" y="0"/>
                      </a:moveTo>
                      <a:lnTo>
                        <a:pt x="0" y="24289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AACAFDA5-710B-426D-8D06-B8B038BB7C78}"/>
                    </a:ext>
                  </a:extLst>
                </p:cNvPr>
                <p:cNvSpPr/>
                <p:nvPr/>
              </p:nvSpPr>
              <p:spPr>
                <a:xfrm>
                  <a:off x="6235445" y="3601211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9A154E72-87A2-45DB-845A-F8A35C12C023}"/>
                    </a:ext>
                  </a:extLst>
                </p:cNvPr>
                <p:cNvSpPr/>
                <p:nvPr/>
              </p:nvSpPr>
              <p:spPr>
                <a:xfrm>
                  <a:off x="6259734" y="3619594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105" name="Graphic 8843">
            <a:extLst>
              <a:ext uri="{FF2B5EF4-FFF2-40B4-BE49-F238E27FC236}">
                <a16:creationId xmlns:a16="http://schemas.microsoft.com/office/drawing/2014/main" id="{46245583-9BAE-4C81-9095-A5A44907CE70}"/>
              </a:ext>
            </a:extLst>
          </p:cNvPr>
          <p:cNvGrpSpPr/>
          <p:nvPr/>
        </p:nvGrpSpPr>
        <p:grpSpPr>
          <a:xfrm rot="6206622">
            <a:off x="-622445" y="1312470"/>
            <a:ext cx="824718" cy="2309677"/>
            <a:chOff x="5932323" y="2809504"/>
            <a:chExt cx="326743" cy="1171515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F475253-1278-4F11-B82D-BA99188E596F}"/>
                </a:ext>
              </a:extLst>
            </p:cNvPr>
            <p:cNvSpPr/>
            <p:nvPr/>
          </p:nvSpPr>
          <p:spPr>
            <a:xfrm>
              <a:off x="6116382" y="2809504"/>
              <a:ext cx="141351" cy="176593"/>
            </a:xfrm>
            <a:custGeom>
              <a:avLst/>
              <a:gdLst>
                <a:gd name="connsiteX0" fmla="*/ 0 w 141351"/>
                <a:gd name="connsiteY0" fmla="*/ 149733 h 176593"/>
                <a:gd name="connsiteX1" fmla="*/ 101727 w 141351"/>
                <a:gd name="connsiteY1" fmla="*/ 0 h 176593"/>
                <a:gd name="connsiteX2" fmla="*/ 141351 w 141351"/>
                <a:gd name="connsiteY2" fmla="*/ 176594 h 17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51" h="176593">
                  <a:moveTo>
                    <a:pt x="0" y="149733"/>
                  </a:moveTo>
                  <a:lnTo>
                    <a:pt x="101727" y="0"/>
                  </a:lnTo>
                  <a:lnTo>
                    <a:pt x="141351" y="176594"/>
                  </a:lnTo>
                  <a:close/>
                </a:path>
              </a:pathLst>
            </a:custGeom>
            <a:solidFill>
              <a:srgbClr val="FD8F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E4AC811-683E-4883-9497-1D8D37F165F6}"/>
                </a:ext>
              </a:extLst>
            </p:cNvPr>
            <p:cNvSpPr/>
            <p:nvPr/>
          </p:nvSpPr>
          <p:spPr>
            <a:xfrm>
              <a:off x="6182962" y="2809504"/>
              <a:ext cx="48768" cy="61055"/>
            </a:xfrm>
            <a:custGeom>
              <a:avLst/>
              <a:gdLst>
                <a:gd name="connsiteX0" fmla="*/ 0 w 48768"/>
                <a:gd name="connsiteY0" fmla="*/ 51721 h 61055"/>
                <a:gd name="connsiteX1" fmla="*/ 35147 w 48768"/>
                <a:gd name="connsiteY1" fmla="*/ 0 h 61055"/>
                <a:gd name="connsiteX2" fmla="*/ 48768 w 48768"/>
                <a:gd name="connsiteY2" fmla="*/ 61055 h 6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8" h="61055">
                  <a:moveTo>
                    <a:pt x="0" y="51721"/>
                  </a:moveTo>
                  <a:lnTo>
                    <a:pt x="35147" y="0"/>
                  </a:lnTo>
                  <a:lnTo>
                    <a:pt x="48768" y="61055"/>
                  </a:lnTo>
                  <a:close/>
                </a:path>
              </a:pathLst>
            </a:custGeom>
            <a:solidFill>
              <a:srgbClr val="1506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BFDE020-C586-44D9-A65D-08E8F084C28F}"/>
                </a:ext>
              </a:extLst>
            </p:cNvPr>
            <p:cNvSpPr/>
            <p:nvPr/>
          </p:nvSpPr>
          <p:spPr>
            <a:xfrm>
              <a:off x="5950838" y="2938248"/>
              <a:ext cx="308229" cy="913481"/>
            </a:xfrm>
            <a:custGeom>
              <a:avLst/>
              <a:gdLst>
                <a:gd name="connsiteX0" fmla="*/ 164592 w 308229"/>
                <a:gd name="connsiteY0" fmla="*/ 20132 h 913481"/>
                <a:gd name="connsiteX1" fmla="*/ 211074 w 308229"/>
                <a:gd name="connsiteY1" fmla="*/ 28990 h 913481"/>
                <a:gd name="connsiteX2" fmla="*/ 263081 w 308229"/>
                <a:gd name="connsiteY2" fmla="*/ 38896 h 913481"/>
                <a:gd name="connsiteX3" fmla="*/ 308229 w 308229"/>
                <a:gd name="connsiteY3" fmla="*/ 47468 h 913481"/>
                <a:gd name="connsiteX4" fmla="*/ 143542 w 308229"/>
                <a:gd name="connsiteY4" fmla="*/ 913481 h 913481"/>
                <a:gd name="connsiteX5" fmla="*/ 0 w 308229"/>
                <a:gd name="connsiteY5" fmla="*/ 886240 h 913481"/>
                <a:gd name="connsiteX6" fmla="*/ 164592 w 308229"/>
                <a:gd name="connsiteY6" fmla="*/ 20132 h 91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29" h="913481">
                  <a:moveTo>
                    <a:pt x="164592" y="20132"/>
                  </a:moveTo>
                  <a:cubicBezTo>
                    <a:pt x="189357" y="-11015"/>
                    <a:pt x="203835" y="-4443"/>
                    <a:pt x="211074" y="28990"/>
                  </a:cubicBezTo>
                  <a:cubicBezTo>
                    <a:pt x="228410" y="32228"/>
                    <a:pt x="245745" y="35562"/>
                    <a:pt x="263081" y="38896"/>
                  </a:cubicBezTo>
                  <a:cubicBezTo>
                    <a:pt x="286417" y="2415"/>
                    <a:pt x="298418" y="19751"/>
                    <a:pt x="308229" y="47468"/>
                  </a:cubicBezTo>
                  <a:lnTo>
                    <a:pt x="143542" y="913481"/>
                  </a:lnTo>
                  <a:lnTo>
                    <a:pt x="0" y="886240"/>
                  </a:lnTo>
                  <a:cubicBezTo>
                    <a:pt x="54864" y="597537"/>
                    <a:pt x="109728" y="308834"/>
                    <a:pt x="164592" y="20132"/>
                  </a:cubicBezTo>
                  <a:close/>
                </a:path>
              </a:pathLst>
            </a:custGeom>
            <a:solidFill>
              <a:srgbClr val="E899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3C516A4-144C-43A6-8885-0D91A2300E82}"/>
                </a:ext>
              </a:extLst>
            </p:cNvPr>
            <p:cNvSpPr/>
            <p:nvPr/>
          </p:nvSpPr>
          <p:spPr>
            <a:xfrm>
              <a:off x="5932323" y="3819725"/>
              <a:ext cx="162913" cy="161294"/>
            </a:xfrm>
            <a:custGeom>
              <a:avLst/>
              <a:gdLst>
                <a:gd name="connsiteX0" fmla="*/ 19372 w 162913"/>
                <a:gd name="connsiteY0" fmla="*/ 0 h 161294"/>
                <a:gd name="connsiteX1" fmla="*/ 162914 w 162913"/>
                <a:gd name="connsiteY1" fmla="*/ 27242 h 161294"/>
                <a:gd name="connsiteX2" fmla="*/ 144435 w 162913"/>
                <a:gd name="connsiteY2" fmla="*/ 124301 h 161294"/>
                <a:gd name="connsiteX3" fmla="*/ 91286 w 162913"/>
                <a:gd name="connsiteY3" fmla="*/ 160496 h 161294"/>
                <a:gd name="connsiteX4" fmla="*/ 36993 w 162913"/>
                <a:gd name="connsiteY4" fmla="*/ 150209 h 161294"/>
                <a:gd name="connsiteX5" fmla="*/ 798 w 162913"/>
                <a:gd name="connsiteY5" fmla="*/ 97060 h 161294"/>
                <a:gd name="connsiteX6" fmla="*/ 19372 w 162913"/>
                <a:gd name="connsiteY6" fmla="*/ 0 h 16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913" h="161294">
                  <a:moveTo>
                    <a:pt x="19372" y="0"/>
                  </a:moveTo>
                  <a:lnTo>
                    <a:pt x="162914" y="27242"/>
                  </a:lnTo>
                  <a:lnTo>
                    <a:pt x="144435" y="124301"/>
                  </a:lnTo>
                  <a:cubicBezTo>
                    <a:pt x="139768" y="148876"/>
                    <a:pt x="115860" y="165164"/>
                    <a:pt x="91286" y="160496"/>
                  </a:cubicBezTo>
                  <a:lnTo>
                    <a:pt x="36993" y="150209"/>
                  </a:lnTo>
                  <a:cubicBezTo>
                    <a:pt x="12419" y="145542"/>
                    <a:pt x="-3869" y="121634"/>
                    <a:pt x="798" y="97060"/>
                  </a:cubicBezTo>
                  <a:lnTo>
                    <a:pt x="19372" y="0"/>
                  </a:lnTo>
                  <a:close/>
                </a:path>
              </a:pathLst>
            </a:custGeom>
            <a:solidFill>
              <a:srgbClr val="FB30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295FB1E-35FF-4B28-B564-6BE411C5E01C}"/>
                </a:ext>
              </a:extLst>
            </p:cNvPr>
            <p:cNvSpPr/>
            <p:nvPr/>
          </p:nvSpPr>
          <p:spPr>
            <a:xfrm>
              <a:off x="5997701" y="2936641"/>
              <a:ext cx="216229" cy="901657"/>
            </a:xfrm>
            <a:custGeom>
              <a:avLst/>
              <a:gdLst>
                <a:gd name="connsiteX0" fmla="*/ 215170 w 216229"/>
                <a:gd name="connsiteY0" fmla="*/ 40788 h 901657"/>
                <a:gd name="connsiteX1" fmla="*/ 51626 w 216229"/>
                <a:gd name="connsiteY1" fmla="*/ 901658 h 901657"/>
                <a:gd name="connsiteX2" fmla="*/ 0 w 216229"/>
                <a:gd name="connsiteY2" fmla="*/ 891847 h 901657"/>
                <a:gd name="connsiteX3" fmla="*/ 163544 w 216229"/>
                <a:gd name="connsiteY3" fmla="*/ 30978 h 901657"/>
                <a:gd name="connsiteX4" fmla="*/ 215170 w 216229"/>
                <a:gd name="connsiteY4" fmla="*/ 40788 h 90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29" h="901657">
                  <a:moveTo>
                    <a:pt x="215170" y="40788"/>
                  </a:moveTo>
                  <a:lnTo>
                    <a:pt x="51626" y="901658"/>
                  </a:lnTo>
                  <a:lnTo>
                    <a:pt x="0" y="891847"/>
                  </a:lnTo>
                  <a:lnTo>
                    <a:pt x="163544" y="30978"/>
                  </a:lnTo>
                  <a:cubicBezTo>
                    <a:pt x="172593" y="-16362"/>
                    <a:pt x="224219" y="-6551"/>
                    <a:pt x="215170" y="40788"/>
                  </a:cubicBezTo>
                  <a:close/>
                </a:path>
              </a:pathLst>
            </a:custGeom>
            <a:solidFill>
              <a:srgbClr val="EFC3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2EFDD40-FB2B-4FF0-B0A0-62C775043630}"/>
                </a:ext>
              </a:extLst>
            </p:cNvPr>
            <p:cNvSpPr/>
            <p:nvPr/>
          </p:nvSpPr>
          <p:spPr>
            <a:xfrm>
              <a:off x="5952987" y="3842759"/>
              <a:ext cx="72733" cy="117571"/>
            </a:xfrm>
            <a:custGeom>
              <a:avLst/>
              <a:gdLst>
                <a:gd name="connsiteX0" fmla="*/ 67192 w 72733"/>
                <a:gd name="connsiteY0" fmla="*/ 104030 h 117571"/>
                <a:gd name="connsiteX1" fmla="*/ 72622 w 72733"/>
                <a:gd name="connsiteY1" fmla="*/ 112030 h 117571"/>
                <a:gd name="connsiteX2" fmla="*/ 64621 w 72733"/>
                <a:gd name="connsiteY2" fmla="*/ 117460 h 117571"/>
                <a:gd name="connsiteX3" fmla="*/ 29473 w 72733"/>
                <a:gd name="connsiteY3" fmla="*/ 110792 h 117571"/>
                <a:gd name="connsiteX4" fmla="*/ 6328 w 72733"/>
                <a:gd name="connsiteY4" fmla="*/ 95552 h 117571"/>
                <a:gd name="connsiteX5" fmla="*/ 613 w 72733"/>
                <a:gd name="connsiteY5" fmla="*/ 68406 h 117571"/>
                <a:gd name="connsiteX6" fmla="*/ 12519 w 72733"/>
                <a:gd name="connsiteY6" fmla="*/ 5541 h 117571"/>
                <a:gd name="connsiteX7" fmla="*/ 20520 w 72733"/>
                <a:gd name="connsiteY7" fmla="*/ 112 h 117571"/>
                <a:gd name="connsiteX8" fmla="*/ 25949 w 72733"/>
                <a:gd name="connsiteY8" fmla="*/ 8113 h 117571"/>
                <a:gd name="connsiteX9" fmla="*/ 14043 w 72733"/>
                <a:gd name="connsiteY9" fmla="*/ 70978 h 117571"/>
                <a:gd name="connsiteX10" fmla="*/ 17567 w 72733"/>
                <a:gd name="connsiteY10" fmla="*/ 87837 h 117571"/>
                <a:gd name="connsiteX11" fmla="*/ 32045 w 72733"/>
                <a:gd name="connsiteY11" fmla="*/ 97362 h 117571"/>
                <a:gd name="connsiteX12" fmla="*/ 67192 w 72733"/>
                <a:gd name="connsiteY12" fmla="*/ 104030 h 11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733" h="117571">
                  <a:moveTo>
                    <a:pt x="67192" y="104030"/>
                  </a:moveTo>
                  <a:cubicBezTo>
                    <a:pt x="70907" y="104696"/>
                    <a:pt x="73288" y="108316"/>
                    <a:pt x="72622" y="112030"/>
                  </a:cubicBezTo>
                  <a:cubicBezTo>
                    <a:pt x="71955" y="115745"/>
                    <a:pt x="68335" y="118126"/>
                    <a:pt x="64621" y="117460"/>
                  </a:cubicBezTo>
                  <a:lnTo>
                    <a:pt x="29473" y="110792"/>
                  </a:lnTo>
                  <a:cubicBezTo>
                    <a:pt x="19663" y="108887"/>
                    <a:pt x="11566" y="103268"/>
                    <a:pt x="6328" y="95552"/>
                  </a:cubicBezTo>
                  <a:cubicBezTo>
                    <a:pt x="1089" y="87837"/>
                    <a:pt x="-1197" y="78217"/>
                    <a:pt x="613" y="68406"/>
                  </a:cubicBezTo>
                  <a:lnTo>
                    <a:pt x="12519" y="5541"/>
                  </a:lnTo>
                  <a:cubicBezTo>
                    <a:pt x="13186" y="1826"/>
                    <a:pt x="16805" y="-555"/>
                    <a:pt x="20520" y="112"/>
                  </a:cubicBezTo>
                  <a:cubicBezTo>
                    <a:pt x="24235" y="778"/>
                    <a:pt x="26616" y="4398"/>
                    <a:pt x="25949" y="8113"/>
                  </a:cubicBezTo>
                  <a:lnTo>
                    <a:pt x="14043" y="70978"/>
                  </a:lnTo>
                  <a:cubicBezTo>
                    <a:pt x="12805" y="76978"/>
                    <a:pt x="14329" y="83074"/>
                    <a:pt x="17567" y="87837"/>
                  </a:cubicBezTo>
                  <a:cubicBezTo>
                    <a:pt x="20806" y="92599"/>
                    <a:pt x="25949" y="96219"/>
                    <a:pt x="32045" y="97362"/>
                  </a:cubicBezTo>
                  <a:lnTo>
                    <a:pt x="67192" y="104030"/>
                  </a:lnTo>
                  <a:close/>
                </a:path>
              </a:pathLst>
            </a:custGeom>
            <a:solidFill>
              <a:srgbClr val="FA51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33F192F-EE14-476C-A36A-AD1E2B96507D}"/>
              </a:ext>
            </a:extLst>
          </p:cNvPr>
          <p:cNvSpPr/>
          <p:nvPr/>
        </p:nvSpPr>
        <p:spPr>
          <a:xfrm>
            <a:off x="1090819" y="-70728"/>
            <a:ext cx="11595" cy="12699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noFill/>
          <a:ln w="9525" cap="flat">
            <a:solidFill>
              <a:srgbClr val="506B82"/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97" name="Graphic 876">
            <a:extLst>
              <a:ext uri="{FF2B5EF4-FFF2-40B4-BE49-F238E27FC236}">
                <a16:creationId xmlns:a16="http://schemas.microsoft.com/office/drawing/2014/main" id="{6EE2AE78-C095-4394-8C24-7D1C65EAB319}"/>
              </a:ext>
            </a:extLst>
          </p:cNvPr>
          <p:cNvGrpSpPr/>
          <p:nvPr/>
        </p:nvGrpSpPr>
        <p:grpSpPr>
          <a:xfrm rot="1656797">
            <a:off x="1347732" y="443935"/>
            <a:ext cx="1059547" cy="866816"/>
            <a:chOff x="-380835" y="371217"/>
            <a:chExt cx="1182052" cy="823912"/>
          </a:xfrm>
        </p:grpSpPr>
        <p:grpSp>
          <p:nvGrpSpPr>
            <p:cNvPr id="98" name="Graphic 876">
              <a:extLst>
                <a:ext uri="{FF2B5EF4-FFF2-40B4-BE49-F238E27FC236}">
                  <a16:creationId xmlns:a16="http://schemas.microsoft.com/office/drawing/2014/main" id="{A6E68FCE-BEA2-41B1-863E-C9D5AC80ABBC}"/>
                </a:ext>
              </a:extLst>
            </p:cNvPr>
            <p:cNvGrpSpPr/>
            <p:nvPr/>
          </p:nvGrpSpPr>
          <p:grpSpPr>
            <a:xfrm>
              <a:off x="-276917" y="371217"/>
              <a:ext cx="1078134" cy="565413"/>
              <a:chOff x="-276917" y="371217"/>
              <a:chExt cx="1078134" cy="565413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8641D81B-A90A-4FE1-9AF6-C27F65B0CB16}"/>
                  </a:ext>
                </a:extLst>
              </p:cNvPr>
              <p:cNvSpPr/>
              <p:nvPr/>
            </p:nvSpPr>
            <p:spPr>
              <a:xfrm>
                <a:off x="-3264" y="496851"/>
                <a:ext cx="599598" cy="439778"/>
              </a:xfrm>
              <a:custGeom>
                <a:avLst/>
                <a:gdLst>
                  <a:gd name="connsiteX0" fmla="*/ 510254 w 599598"/>
                  <a:gd name="connsiteY0" fmla="*/ 0 h 439778"/>
                  <a:gd name="connsiteX1" fmla="*/ 0 w 599598"/>
                  <a:gd name="connsiteY1" fmla="*/ 174403 h 439778"/>
                  <a:gd name="connsiteX2" fmla="*/ 90106 w 599598"/>
                  <a:gd name="connsiteY2" fmla="*/ 434054 h 439778"/>
                  <a:gd name="connsiteX3" fmla="*/ 599599 w 599598"/>
                  <a:gd name="connsiteY3" fmla="*/ 257270 h 439778"/>
                  <a:gd name="connsiteX4" fmla="*/ 510254 w 599598"/>
                  <a:gd name="connsiteY4" fmla="*/ 0 h 4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598" h="439778">
                    <a:moveTo>
                      <a:pt x="510254" y="0"/>
                    </a:moveTo>
                    <a:lnTo>
                      <a:pt x="0" y="174403"/>
                    </a:lnTo>
                    <a:lnTo>
                      <a:pt x="90106" y="434054"/>
                    </a:lnTo>
                    <a:cubicBezTo>
                      <a:pt x="278511" y="460439"/>
                      <a:pt x="468059" y="394621"/>
                      <a:pt x="599599" y="257270"/>
                    </a:cubicBezTo>
                    <a:lnTo>
                      <a:pt x="510254" y="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3E4CAC5D-E741-4F97-867E-8791DD19608B}"/>
                  </a:ext>
                </a:extLst>
              </p:cNvPr>
              <p:cNvSpPr/>
              <p:nvPr/>
            </p:nvSpPr>
            <p:spPr>
              <a:xfrm>
                <a:off x="-276917" y="371217"/>
                <a:ext cx="1078134" cy="458057"/>
              </a:xfrm>
              <a:custGeom>
                <a:avLst/>
                <a:gdLst>
                  <a:gd name="connsiteX0" fmla="*/ 1078135 w 1078134"/>
                  <a:gd name="connsiteY0" fmla="*/ 41910 h 458057"/>
                  <a:gd name="connsiteX1" fmla="*/ 618554 w 1078134"/>
                  <a:gd name="connsiteY1" fmla="*/ 458057 h 458057"/>
                  <a:gd name="connsiteX2" fmla="*/ 0 w 1078134"/>
                  <a:gd name="connsiteY2" fmla="*/ 416147 h 458057"/>
                  <a:gd name="connsiteX3" fmla="*/ 64294 w 1078134"/>
                  <a:gd name="connsiteY3" fmla="*/ 357950 h 458057"/>
                  <a:gd name="connsiteX4" fmla="*/ 98965 w 1078134"/>
                  <a:gd name="connsiteY4" fmla="*/ 326517 h 458057"/>
                  <a:gd name="connsiteX5" fmla="*/ 459581 w 1078134"/>
                  <a:gd name="connsiteY5" fmla="*/ 0 h 458057"/>
                  <a:gd name="connsiteX6" fmla="*/ 944975 w 1078134"/>
                  <a:gd name="connsiteY6" fmla="*/ 32957 h 458057"/>
                  <a:gd name="connsiteX7" fmla="*/ 991553 w 1078134"/>
                  <a:gd name="connsiteY7" fmla="*/ 3610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134" h="458057">
                    <a:moveTo>
                      <a:pt x="1078135" y="41910"/>
                    </a:moveTo>
                    <a:lnTo>
                      <a:pt x="618554" y="458057"/>
                    </a:lnTo>
                    <a:lnTo>
                      <a:pt x="0" y="416147"/>
                    </a:lnTo>
                    <a:lnTo>
                      <a:pt x="64294" y="357950"/>
                    </a:lnTo>
                    <a:lnTo>
                      <a:pt x="98965" y="326517"/>
                    </a:lnTo>
                    <a:lnTo>
                      <a:pt x="459581" y="0"/>
                    </a:lnTo>
                    <a:lnTo>
                      <a:pt x="944975" y="32957"/>
                    </a:lnTo>
                    <a:lnTo>
                      <a:pt x="991553" y="3610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2B9C99CD-94BD-410F-9B2B-F215CC19BFD6}"/>
                  </a:ext>
                </a:extLst>
              </p:cNvPr>
              <p:cNvSpPr/>
              <p:nvPr/>
            </p:nvSpPr>
            <p:spPr>
              <a:xfrm>
                <a:off x="-212623" y="371217"/>
                <a:ext cx="927258" cy="393954"/>
              </a:xfrm>
              <a:custGeom>
                <a:avLst/>
                <a:gdLst>
                  <a:gd name="connsiteX0" fmla="*/ 927259 w 927258"/>
                  <a:gd name="connsiteY0" fmla="*/ 36100 h 393954"/>
                  <a:gd name="connsiteX1" fmla="*/ 531971 w 927258"/>
                  <a:gd name="connsiteY1" fmla="*/ 393954 h 393954"/>
                  <a:gd name="connsiteX2" fmla="*/ 0 w 927258"/>
                  <a:gd name="connsiteY2" fmla="*/ 357950 h 393954"/>
                  <a:gd name="connsiteX3" fmla="*/ 34671 w 927258"/>
                  <a:gd name="connsiteY3" fmla="*/ 326517 h 393954"/>
                  <a:gd name="connsiteX4" fmla="*/ 395288 w 927258"/>
                  <a:gd name="connsiteY4" fmla="*/ 0 h 393954"/>
                  <a:gd name="connsiteX5" fmla="*/ 880682 w 927258"/>
                  <a:gd name="connsiteY5" fmla="*/ 32957 h 39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58" h="393954">
                    <a:moveTo>
                      <a:pt x="927259" y="36100"/>
                    </a:moveTo>
                    <a:lnTo>
                      <a:pt x="531971" y="393954"/>
                    </a:lnTo>
                    <a:lnTo>
                      <a:pt x="0" y="357950"/>
                    </a:lnTo>
                    <a:lnTo>
                      <a:pt x="34671" y="326517"/>
                    </a:lnTo>
                    <a:lnTo>
                      <a:pt x="395288" y="0"/>
                    </a:lnTo>
                    <a:lnTo>
                      <a:pt x="880682" y="32957"/>
                    </a:lnTo>
                    <a:close/>
                  </a:path>
                </a:pathLst>
              </a:custGeom>
              <a:solidFill>
                <a:srgbClr val="484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99" name="Graphic 876">
              <a:extLst>
                <a:ext uri="{FF2B5EF4-FFF2-40B4-BE49-F238E27FC236}">
                  <a16:creationId xmlns:a16="http://schemas.microsoft.com/office/drawing/2014/main" id="{49445C9D-C01F-48C3-88E5-1D9109328EF8}"/>
                </a:ext>
              </a:extLst>
            </p:cNvPr>
            <p:cNvGrpSpPr/>
            <p:nvPr/>
          </p:nvGrpSpPr>
          <p:grpSpPr>
            <a:xfrm>
              <a:off x="-380835" y="555811"/>
              <a:ext cx="644461" cy="639318"/>
              <a:chOff x="-380835" y="555811"/>
              <a:chExt cx="644461" cy="639318"/>
            </a:xfrm>
            <a:solidFill>
              <a:srgbClr val="FFD524"/>
            </a:solidFill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2AFDD5A-141D-4646-B7C4-46C6DFD34636}"/>
                  </a:ext>
                </a:extLst>
              </p:cNvPr>
              <p:cNvSpPr/>
              <p:nvPr/>
            </p:nvSpPr>
            <p:spPr>
              <a:xfrm>
                <a:off x="-321494" y="555811"/>
                <a:ext cx="585120" cy="588168"/>
              </a:xfrm>
              <a:custGeom>
                <a:avLst/>
                <a:gdLst>
                  <a:gd name="connsiteX0" fmla="*/ 24956 w 585120"/>
                  <a:gd name="connsiteY0" fmla="*/ 588169 h 588168"/>
                  <a:gd name="connsiteX1" fmla="*/ 0 w 585120"/>
                  <a:gd name="connsiteY1" fmla="*/ 585883 h 588168"/>
                  <a:gd name="connsiteX2" fmla="*/ 32766 w 585120"/>
                  <a:gd name="connsiteY2" fmla="*/ 222790 h 588168"/>
                  <a:gd name="connsiteX3" fmla="*/ 575596 w 585120"/>
                  <a:gd name="connsiteY3" fmla="*/ 0 h 588168"/>
                  <a:gd name="connsiteX4" fmla="*/ 585121 w 585120"/>
                  <a:gd name="connsiteY4" fmla="*/ 23241 h 588168"/>
                  <a:gd name="connsiteX5" fmla="*/ 56388 w 585120"/>
                  <a:gd name="connsiteY5" fmla="*/ 240221 h 5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120" h="588168">
                    <a:moveTo>
                      <a:pt x="24956" y="588169"/>
                    </a:moveTo>
                    <a:lnTo>
                      <a:pt x="0" y="585883"/>
                    </a:lnTo>
                    <a:lnTo>
                      <a:pt x="32766" y="222790"/>
                    </a:lnTo>
                    <a:lnTo>
                      <a:pt x="575596" y="0"/>
                    </a:lnTo>
                    <a:lnTo>
                      <a:pt x="585121" y="23241"/>
                    </a:lnTo>
                    <a:lnTo>
                      <a:pt x="56388" y="240221"/>
                    </a:ln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4F6415E-3AA1-4B9B-A482-062EAFEADBE0}"/>
                  </a:ext>
                </a:extLst>
              </p:cNvPr>
              <p:cNvSpPr/>
              <p:nvPr/>
            </p:nvSpPr>
            <p:spPr>
              <a:xfrm>
                <a:off x="-380835" y="1007010"/>
                <a:ext cx="121695" cy="188118"/>
              </a:xfrm>
              <a:custGeom>
                <a:avLst/>
                <a:gdLst>
                  <a:gd name="connsiteX0" fmla="*/ 85058 w 121695"/>
                  <a:gd name="connsiteY0" fmla="*/ 1619 h 188118"/>
                  <a:gd name="connsiteX1" fmla="*/ 79915 w 121695"/>
                  <a:gd name="connsiteY1" fmla="*/ 0 h 188118"/>
                  <a:gd name="connsiteX2" fmla="*/ 0 w 121695"/>
                  <a:gd name="connsiteY2" fmla="*/ 170783 h 188118"/>
                  <a:gd name="connsiteX3" fmla="*/ 111824 w 121695"/>
                  <a:gd name="connsiteY3" fmla="*/ 188119 h 188118"/>
                  <a:gd name="connsiteX4" fmla="*/ 85058 w 121695"/>
                  <a:gd name="connsiteY4" fmla="*/ 1619 h 18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95" h="188118">
                    <a:moveTo>
                      <a:pt x="85058" y="1619"/>
                    </a:moveTo>
                    <a:lnTo>
                      <a:pt x="79915" y="0"/>
                    </a:lnTo>
                    <a:cubicBezTo>
                      <a:pt x="64484" y="5810"/>
                      <a:pt x="10573" y="35814"/>
                      <a:pt x="0" y="170783"/>
                    </a:cubicBezTo>
                    <a:lnTo>
                      <a:pt x="111824" y="188119"/>
                    </a:lnTo>
                    <a:cubicBezTo>
                      <a:pt x="140684" y="56483"/>
                      <a:pt x="98393" y="12002"/>
                      <a:pt x="85058" y="1619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13" name="Graphic 19325">
            <a:extLst>
              <a:ext uri="{FF2B5EF4-FFF2-40B4-BE49-F238E27FC236}">
                <a16:creationId xmlns:a16="http://schemas.microsoft.com/office/drawing/2014/main" id="{D2F9F572-0CDB-4657-BD50-E92DDE91D843}"/>
              </a:ext>
            </a:extLst>
          </p:cNvPr>
          <p:cNvSpPr/>
          <p:nvPr/>
        </p:nvSpPr>
        <p:spPr>
          <a:xfrm>
            <a:off x="546345" y="1074858"/>
            <a:ext cx="368885" cy="32902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09" name="Graphic 19325">
            <a:extLst>
              <a:ext uri="{FF2B5EF4-FFF2-40B4-BE49-F238E27FC236}">
                <a16:creationId xmlns:a16="http://schemas.microsoft.com/office/drawing/2014/main" id="{0154187A-D0CF-4A42-B6B4-D8356FA81667}"/>
              </a:ext>
            </a:extLst>
          </p:cNvPr>
          <p:cNvSpPr/>
          <p:nvPr/>
        </p:nvSpPr>
        <p:spPr>
          <a:xfrm>
            <a:off x="1881050" y="963937"/>
            <a:ext cx="368885" cy="32902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10" name="Graphic 19325">
            <a:extLst>
              <a:ext uri="{FF2B5EF4-FFF2-40B4-BE49-F238E27FC236}">
                <a16:creationId xmlns:a16="http://schemas.microsoft.com/office/drawing/2014/main" id="{31C1DC3A-ACEE-415E-B6D4-6C4A81BDC6A8}"/>
              </a:ext>
            </a:extLst>
          </p:cNvPr>
          <p:cNvSpPr/>
          <p:nvPr/>
        </p:nvSpPr>
        <p:spPr>
          <a:xfrm>
            <a:off x="2865780" y="163862"/>
            <a:ext cx="368885" cy="32902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C8768-52D4-A69E-C3E2-FB938CEE3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509" y="181656"/>
            <a:ext cx="1390169" cy="1371706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6314EF56-6A5C-D9E7-4082-3CAFB7564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301" y="192386"/>
            <a:ext cx="1396792" cy="139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3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decel="28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3450" fill="hold"/>
                                        <p:tgtEl>
                                          <p:spTgt spid="10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3450" fill="hold"/>
                                        <p:tgtEl>
                                          <p:spTgt spid="14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14578016">
            <a:off x="-4806380" y="-466997"/>
            <a:ext cx="14349495" cy="8336974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 dirty="0"/>
          </a:p>
        </p:txBody>
      </p:sp>
      <p:grpSp>
        <p:nvGrpSpPr>
          <p:cNvPr id="476" name="Graphic 45029">
            <a:extLst>
              <a:ext uri="{FF2B5EF4-FFF2-40B4-BE49-F238E27FC236}">
                <a16:creationId xmlns:a16="http://schemas.microsoft.com/office/drawing/2014/main" id="{B548F3C4-B46C-485D-A075-564E7375001A}"/>
              </a:ext>
            </a:extLst>
          </p:cNvPr>
          <p:cNvGrpSpPr/>
          <p:nvPr/>
        </p:nvGrpSpPr>
        <p:grpSpPr>
          <a:xfrm>
            <a:off x="9830935" y="2079218"/>
            <a:ext cx="210401" cy="182708"/>
            <a:chOff x="9117820" y="2027686"/>
            <a:chExt cx="210401" cy="182708"/>
          </a:xfrm>
        </p:grpSpPr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23D2C43-0196-4E6D-8555-A4B7EEA36576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566C4FB0-5887-4A2B-8721-FC0A9E5967BA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DF85A6B7-58C4-4CB6-940F-00DEA498DE6F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585DB374-48C4-4A02-824B-CE8CB81A6D03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8EABCE53-FC10-40BF-A8D8-06AE8F97498C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3DBF59F2-B197-494C-AC47-B73FCA5C5142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32FBE238-06A3-4F3A-B4E6-CFA76AEB6B5F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EE3A4D84-9FAB-4CE5-A0E3-D6F26850DAA2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533D07C1-AF3C-4205-8499-D5FA8AE62646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8C0059B5-9F20-48FC-807C-BF43A6614186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54E3FCA5-F5C9-4CD4-904E-813EAC3A8219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8AD4C814-7818-4D29-8821-7E500D397950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106EF762-6C91-4E74-90E2-924638B00764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DB637461-A3CD-4CD2-8A65-2D95916AE8CB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767EC3AD-44F2-4191-B457-1D382DC98879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6A88ACCC-B197-4321-BA89-7500FCEA7288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CB46B91A-E422-4905-9457-7CF5E7CAB43F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21528390-CD80-49F0-A02F-84A7F1F3C801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DCD96F86-34A6-4F04-869B-AA753AC4019B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CB3AE5D4-9033-4E70-863C-405D2F408EBB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F274F043-F5E1-4A1E-A6B9-3FABE2A5E6A7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FDF54FEB-8B01-4EDE-85D5-C767FF70787F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60355785-8EB8-4789-A25C-D533E660FAB0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15B51C13-6054-4CD0-9689-C877CB33B478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986321F7-F4A6-4FFC-BC23-5DE437248C18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B8835E86-5C0F-4031-B0BC-8CEE2BF41AC5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1D7D7F54-7C38-4070-8DBD-D5DD08DBC96A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DD39B985-ED21-494C-974D-9347E5193923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C0DEC117-3633-4335-B434-5D38499B247B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DCFDA33C-A4B7-4EBD-ABFD-D70EEE2316C0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0823617D-7AEE-4E67-82C4-8527722EF54F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5BDDD833-48C6-4061-8ED2-64A396352681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E3A0506-924A-4CF8-B331-1B277BA52BFE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AA4D419B-CA47-4EBA-89D8-E96FD0D30271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88900BEB-17FA-407D-8D8F-E11408CF4280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78C40008-62DE-4B42-9352-DFBB9043F5E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A628C35B-76BC-4EA6-A98D-CAAC4B184A28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FEE45D0C-C07F-45DD-A850-C8267BDFF45A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4ED53395-CBE8-4FA2-98FE-AB143097066E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D823A45C-7359-40AD-A567-F9416BDD83F9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9F2F4C29-062F-4ABC-8881-C4BC8B9BDD9C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2D57DE72-CC20-422A-8141-A4184BF5C710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FE550BCB-1B1F-4C4B-BE70-2E568AA36DE6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0AB4A357-E861-44B0-A626-B9DF5429838A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B7AFD9ED-C490-426A-85C2-CF3CFA9C30E6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65E62BD8-843A-4DBD-A64E-272220E84B88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88F0C1B1-6708-47E8-9AC6-EDFCE49884A5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E545E554-B80D-45ED-84FF-2C222A8127A1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5FB841E1-95A7-47C6-B327-4BEDAAD39F0A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3D5800EA-FC66-44C3-BF7D-2C6CBCED444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BE7FC410-1331-46BD-89CD-7A7348449FB1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62F69AA5-AECD-4B3A-B704-57EB4A3405AB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F6D23DE9-A7A8-4EC2-BF53-37C8F2C7F2F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BEADE89A-488D-402C-A0B9-B1B4EAFA5BBF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D7180AC3-B316-435A-A445-00C75E010658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B0B4A5F1-6F70-4AC3-8BA2-BD6A8BDCF7EA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D5EF6DEF-8D80-4BCE-9B16-BF870E46A177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01628AC3-2661-4E71-B119-749348B36FEF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CEE3F58C-D257-4902-A1C2-7673F310BE27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B108E397-D158-42B6-A2D5-039985EEBD21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C7C47DA-C143-41EF-9BF0-52D28420D844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B612EEB8-4EFF-40F8-928D-1A671D3C7A23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3AD25089-1CB5-4999-A87A-27F21CAAE079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FC73C872-C5C5-46E3-858E-6A7E4F646A4E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32392B64-C798-42A4-88B4-01B9E91464B3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D039D937-C3A5-4FDB-AC46-04033ADE861C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5FB5D96B-8721-48BB-AC3C-0F305206243D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0E139F51-A703-4A54-9985-1D726686C19E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5412AA7F-F3C7-46DB-9B0C-3EE5FE6D1BE6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624BB68D-2B42-44EA-95EC-2BBC205EE205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3AEFBF4C-CACC-4C14-A3BC-C58E1EB8C73B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36688B85-0B76-4BEE-80EE-ADEC24DD628A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8949E708-7D88-4DC7-B686-CC450DAC1133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83CA94E0-39FE-45C4-BE05-4E9A4D28CE10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C00BE884-8F9D-4687-A7C2-5E5A3F3F9598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DBF0C55A-3EAD-4339-91DC-B74E6B07D907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E0474D4E-0DFB-44C0-BBC7-8086742F738F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BAAD9B68-8648-4028-A336-6D55CC31A711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266DD2D0-D205-49F7-9D00-F08F565E7D3D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90A1BA69-F6BE-477B-8C4C-2DAB1F21A503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361E5200-02DE-4F54-8C94-0F51913477DF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82901508-E80E-4333-88F6-3A7617A0AD61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0227099A-A79C-491C-9D56-F466A5D5829D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9AA82BFE-75B0-43B3-A82F-B15019F81F7F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EFE92232-B6DA-4E4D-ABE7-5CECB9FF412D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0DCF134E-5CDA-41C4-B14F-3109AB10C934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97F8E65-7C90-438F-9090-A64F44ED8E7F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D0DA77A5-51E7-45B5-8655-CA2C9828EC4D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D762AA74-E7C3-43EE-B0C3-46DDC7651646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E4BB73AD-2C2B-4C68-9AE6-107A92EB2021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5BCF411-B309-4EA2-8E2F-47C980C32162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4C446F5C-1AEC-49DD-8CEC-30F9451D9D91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44B269ED-A823-4260-A3E4-4B1C59AB1A83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6DC8354A-D137-4A1F-A13C-AC5149CAC320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9FE1D1-5629-4AA5-BA43-0E0E897A1FA0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F14E8E64-30AD-4CA4-A18C-ADCB534625AD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97641514-0F7E-4CB7-8DC9-2130CDF1E4F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305ED56A-78F6-48D2-8B60-917692714461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4A427550-0CD8-49DB-9A1F-9CF021C1BC18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A54AA018-5632-496C-9CD7-B6D20B3A4F9D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96A5123-D7CA-4F77-8153-557D52A201E1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04E52D41-82C7-497F-8996-9AC81105A25F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0292A45-4422-483F-A5B0-E987263FBC24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6702" name="TextBox 6701">
            <a:extLst>
              <a:ext uri="{FF2B5EF4-FFF2-40B4-BE49-F238E27FC236}">
                <a16:creationId xmlns:a16="http://schemas.microsoft.com/office/drawing/2014/main" id="{107F8D6A-2CE8-4432-BCC8-8302447ADDAD}"/>
              </a:ext>
            </a:extLst>
          </p:cNvPr>
          <p:cNvSpPr txBox="1"/>
          <p:nvPr/>
        </p:nvSpPr>
        <p:spPr>
          <a:xfrm>
            <a:off x="1074325" y="2550680"/>
            <a:ext cx="4716211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54"/>
              </a:spcBef>
              <a:buClr>
                <a:srgbClr val="000000"/>
              </a:buClr>
              <a:buSzPts val="1400"/>
            </a:pPr>
            <a:r>
              <a:rPr lang="en-US" sz="2400" dirty="0">
                <a:solidFill>
                  <a:srgbClr val="002060"/>
                </a:solidFill>
                <a:latin typeface="Patrick Hand" panose="00000500000000000000" pitchFamily="2" charset="0"/>
                <a:ea typeface="Calibri"/>
                <a:cs typeface="Calibri"/>
                <a:sym typeface="Calibri"/>
              </a:rPr>
              <a:t>Nama : Achwa Cahya Camila</a:t>
            </a:r>
          </a:p>
          <a:p>
            <a:pPr>
              <a:spcBef>
                <a:spcPts val="154"/>
              </a:spcBef>
              <a:buClr>
                <a:srgbClr val="000000"/>
              </a:buClr>
              <a:buSzPts val="1400"/>
            </a:pPr>
            <a:r>
              <a:rPr lang="en-US" sz="2400" dirty="0">
                <a:solidFill>
                  <a:srgbClr val="002060"/>
                </a:solidFill>
                <a:latin typeface="Patrick Hand" panose="00000500000000000000" pitchFamily="2" charset="0"/>
                <a:ea typeface="Calibri"/>
                <a:cs typeface="Calibri"/>
                <a:sym typeface="Calibri"/>
              </a:rPr>
              <a:t>Alumni : SMAN 104 Jakarta</a:t>
            </a:r>
          </a:p>
          <a:p>
            <a:pPr>
              <a:spcBef>
                <a:spcPts val="154"/>
              </a:spcBef>
              <a:buClr>
                <a:srgbClr val="000000"/>
              </a:buClr>
              <a:buSzPts val="1400"/>
            </a:pPr>
            <a:r>
              <a:rPr lang="en-US" sz="2400" dirty="0">
                <a:solidFill>
                  <a:srgbClr val="002060"/>
                </a:solidFill>
                <a:latin typeface="Patrick Hand" panose="00000500000000000000" pitchFamily="2" charset="0"/>
                <a:ea typeface="Calibri"/>
                <a:cs typeface="Calibri"/>
                <a:sym typeface="Calibri"/>
              </a:rPr>
              <a:t>Angkatan : 31</a:t>
            </a:r>
          </a:p>
          <a:p>
            <a:pPr>
              <a:spcBef>
                <a:spcPts val="154"/>
              </a:spcBef>
              <a:buClr>
                <a:srgbClr val="000000"/>
              </a:buClr>
              <a:buSzPts val="1400"/>
            </a:pPr>
            <a:r>
              <a:rPr lang="en-US" sz="2400" dirty="0" err="1">
                <a:solidFill>
                  <a:srgbClr val="002060"/>
                </a:solidFill>
                <a:latin typeface="Patrick Hand" panose="00000500000000000000" pitchFamily="2" charset="0"/>
                <a:ea typeface="Calibri"/>
                <a:cs typeface="Calibri"/>
                <a:sym typeface="Calibri"/>
              </a:rPr>
              <a:t>Sekolah</a:t>
            </a:r>
            <a:r>
              <a:rPr lang="en-US" sz="2400" dirty="0">
                <a:solidFill>
                  <a:srgbClr val="002060"/>
                </a:solidFill>
                <a:latin typeface="Patrick Hand" panose="00000500000000000000" pitchFamily="2" charset="0"/>
                <a:ea typeface="Calibri"/>
                <a:cs typeface="Calibri"/>
                <a:sym typeface="Calibri"/>
              </a:rPr>
              <a:t> di : UI</a:t>
            </a:r>
          </a:p>
          <a:p>
            <a:pPr>
              <a:spcBef>
                <a:spcPts val="154"/>
              </a:spcBef>
              <a:buClr>
                <a:srgbClr val="000000"/>
              </a:buClr>
              <a:buSzPts val="1400"/>
            </a:pPr>
            <a:r>
              <a:rPr lang="en-US" sz="2400" dirty="0" err="1">
                <a:solidFill>
                  <a:srgbClr val="002060"/>
                </a:solidFill>
                <a:latin typeface="Patrick Hand" panose="00000500000000000000" pitchFamily="2" charset="0"/>
                <a:ea typeface="Calibri"/>
                <a:cs typeface="Calibri"/>
                <a:sym typeface="Calibri"/>
              </a:rPr>
              <a:t>Jurusan</a:t>
            </a:r>
            <a:r>
              <a:rPr lang="en-US" sz="2400" dirty="0">
                <a:solidFill>
                  <a:srgbClr val="002060"/>
                </a:solidFill>
                <a:latin typeface="Patrick Hand" panose="00000500000000000000" pitchFamily="2" charset="0"/>
                <a:ea typeface="Calibri"/>
                <a:cs typeface="Calibri"/>
                <a:sym typeface="Calibri"/>
              </a:rPr>
              <a:t> : </a:t>
            </a:r>
            <a:r>
              <a:rPr lang="en-US" sz="2400" dirty="0" err="1">
                <a:solidFill>
                  <a:srgbClr val="002060"/>
                </a:solidFill>
                <a:latin typeface="Patrick Hand" panose="00000500000000000000" pitchFamily="2" charset="0"/>
                <a:ea typeface="Calibri"/>
                <a:cs typeface="Calibri"/>
                <a:sym typeface="Calibri"/>
              </a:rPr>
              <a:t>Ilmu</a:t>
            </a:r>
            <a:r>
              <a:rPr lang="en-US" sz="2400" dirty="0">
                <a:solidFill>
                  <a:srgbClr val="002060"/>
                </a:solidFill>
                <a:latin typeface="Patrick Hand" panose="00000500000000000000" pitchFamily="2" charset="0"/>
                <a:ea typeface="Calibri"/>
                <a:cs typeface="Calibri"/>
                <a:sym typeface="Calibri"/>
              </a:rPr>
              <a:t> Adm </a:t>
            </a:r>
            <a:r>
              <a:rPr lang="en-US" sz="2400" dirty="0" err="1">
                <a:solidFill>
                  <a:srgbClr val="002060"/>
                </a:solidFill>
                <a:latin typeface="Patrick Hand" panose="00000500000000000000" pitchFamily="2" charset="0"/>
                <a:ea typeface="Calibri"/>
                <a:cs typeface="Calibri"/>
                <a:sym typeface="Calibri"/>
              </a:rPr>
              <a:t>Niaga</a:t>
            </a:r>
            <a:endParaRPr lang="en-US" sz="2400" dirty="0">
              <a:solidFill>
                <a:srgbClr val="002060"/>
              </a:solidFill>
              <a:latin typeface="Patrick Hand" panose="00000500000000000000" pitchFamily="2" charset="0"/>
              <a:ea typeface="Calibri"/>
              <a:cs typeface="Calibri"/>
              <a:sym typeface="Calibri"/>
            </a:endParaRPr>
          </a:p>
          <a:p>
            <a:pPr>
              <a:spcBef>
                <a:spcPts val="154"/>
              </a:spcBef>
              <a:buClr>
                <a:srgbClr val="000000"/>
              </a:buClr>
              <a:buSzPts val="1400"/>
            </a:pPr>
            <a:endParaRPr lang="en-US" sz="2400" dirty="0">
              <a:solidFill>
                <a:srgbClr val="002060"/>
              </a:solidFill>
              <a:latin typeface="Patrick Hand" panose="00000500000000000000" pitchFamily="2" charset="0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154"/>
              </a:spcBef>
              <a:buClr>
                <a:srgbClr val="000000"/>
              </a:buClr>
              <a:buSzPts val="1400"/>
              <a:buFontTx/>
              <a:buChar char="-"/>
            </a:pPr>
            <a:endParaRPr lang="en-US" sz="2400" dirty="0">
              <a:solidFill>
                <a:srgbClr val="002060"/>
              </a:solidFill>
              <a:latin typeface="Patrick Hand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6704" name="TextBox 6703">
            <a:extLst>
              <a:ext uri="{FF2B5EF4-FFF2-40B4-BE49-F238E27FC236}">
                <a16:creationId xmlns:a16="http://schemas.microsoft.com/office/drawing/2014/main" id="{6072864E-56C9-4A26-89FF-2A7852862A09}"/>
              </a:ext>
            </a:extLst>
          </p:cNvPr>
          <p:cNvSpPr txBox="1"/>
          <p:nvPr/>
        </p:nvSpPr>
        <p:spPr>
          <a:xfrm>
            <a:off x="6437605" y="2301285"/>
            <a:ext cx="4986980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54"/>
              </a:spcBef>
              <a:buClr>
                <a:srgbClr val="000000"/>
              </a:buClr>
              <a:buSzPts val="1400"/>
            </a:pPr>
            <a:endParaRPr lang="en-US" sz="2400" dirty="0">
              <a:solidFill>
                <a:srgbClr val="002060"/>
              </a:solidFill>
              <a:latin typeface="Patrick Hand" panose="00000500000000000000" pitchFamily="2" charset="0"/>
              <a:ea typeface="Calibri"/>
              <a:cs typeface="Calibri"/>
              <a:sym typeface="Calibri"/>
            </a:endParaRPr>
          </a:p>
          <a:p>
            <a:pPr>
              <a:spcBef>
                <a:spcPts val="154"/>
              </a:spcBef>
              <a:buClr>
                <a:srgbClr val="000000"/>
              </a:buClr>
              <a:buSzPts val="1400"/>
            </a:pPr>
            <a:endParaRPr lang="en-US" sz="2400" dirty="0">
              <a:solidFill>
                <a:srgbClr val="002060"/>
              </a:solidFill>
              <a:latin typeface="Patrick Hand" panose="00000500000000000000" pitchFamily="2" charset="0"/>
              <a:ea typeface="Calibri"/>
              <a:cs typeface="Calibri"/>
              <a:sym typeface="Calibri"/>
            </a:endParaRPr>
          </a:p>
          <a:p>
            <a:pPr>
              <a:spcBef>
                <a:spcPts val="154"/>
              </a:spcBef>
              <a:buClr>
                <a:srgbClr val="000000"/>
              </a:buClr>
              <a:buSzPts val="1400"/>
            </a:pPr>
            <a:endParaRPr lang="en-US" sz="2400" dirty="0">
              <a:solidFill>
                <a:srgbClr val="002060"/>
              </a:solidFill>
              <a:latin typeface="Patrick Hand" panose="00000500000000000000" pitchFamily="2" charset="0"/>
              <a:ea typeface="Calibri"/>
              <a:cs typeface="Calibri"/>
              <a:sym typeface="Calibri"/>
            </a:endParaRPr>
          </a:p>
          <a:p>
            <a:pPr>
              <a:spcBef>
                <a:spcPts val="154"/>
              </a:spcBef>
              <a:buClr>
                <a:srgbClr val="000000"/>
              </a:buClr>
              <a:buSzPts val="1400"/>
            </a:pPr>
            <a:endParaRPr lang="en-US" sz="2400" dirty="0">
              <a:solidFill>
                <a:srgbClr val="002060"/>
              </a:solidFill>
              <a:latin typeface="Patrick Hand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6706" name="TextBox 6705">
            <a:extLst>
              <a:ext uri="{FF2B5EF4-FFF2-40B4-BE49-F238E27FC236}">
                <a16:creationId xmlns:a16="http://schemas.microsoft.com/office/drawing/2014/main" id="{9F40CDE6-FAC1-4EE9-89C2-4FF18508E449}"/>
              </a:ext>
            </a:extLst>
          </p:cNvPr>
          <p:cNvSpPr txBox="1"/>
          <p:nvPr/>
        </p:nvSpPr>
        <p:spPr>
          <a:xfrm>
            <a:off x="1787538" y="870965"/>
            <a:ext cx="47805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800" spc="30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DB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hday" panose="02000500000000000000" pitchFamily="2" charset="0"/>
                <a:cs typeface="ARMNoklae" panose="02000506000000020004" pitchFamily="2" charset="0"/>
              </a:defRPr>
            </a:lvl1pPr>
          </a:lstStyle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profile</a:t>
            </a:r>
            <a:endParaRPr lang="th-TH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9738" name="Straight Connector 19737">
            <a:extLst>
              <a:ext uri="{FF2B5EF4-FFF2-40B4-BE49-F238E27FC236}">
                <a16:creationId xmlns:a16="http://schemas.microsoft.com/office/drawing/2014/main" id="{5461CC1B-C6AA-4126-B152-071992BCF0DB}"/>
              </a:ext>
            </a:extLst>
          </p:cNvPr>
          <p:cNvCxnSpPr/>
          <p:nvPr/>
        </p:nvCxnSpPr>
        <p:spPr>
          <a:xfrm>
            <a:off x="6220704" y="2299439"/>
            <a:ext cx="0" cy="2804102"/>
          </a:xfrm>
          <a:prstGeom prst="line">
            <a:avLst/>
          </a:prstGeom>
          <a:ln w="76200">
            <a:solidFill>
              <a:srgbClr val="EDB8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40" name="Freeform: Shape 19739">
            <a:extLst>
              <a:ext uri="{FF2B5EF4-FFF2-40B4-BE49-F238E27FC236}">
                <a16:creationId xmlns:a16="http://schemas.microsoft.com/office/drawing/2014/main" id="{9886F880-9448-4602-A039-E5E902E70DA1}"/>
              </a:ext>
            </a:extLst>
          </p:cNvPr>
          <p:cNvSpPr/>
          <p:nvPr/>
        </p:nvSpPr>
        <p:spPr>
          <a:xfrm rot="2487190">
            <a:off x="2996076" y="5439419"/>
            <a:ext cx="3950505" cy="4542922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0F5B42"/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grpSp>
        <p:nvGrpSpPr>
          <p:cNvPr id="952" name="Group 951">
            <a:extLst>
              <a:ext uri="{FF2B5EF4-FFF2-40B4-BE49-F238E27FC236}">
                <a16:creationId xmlns:a16="http://schemas.microsoft.com/office/drawing/2014/main" id="{86190CF7-2FFB-43CB-9F48-1A1E37DEDC2F}"/>
              </a:ext>
            </a:extLst>
          </p:cNvPr>
          <p:cNvGrpSpPr/>
          <p:nvPr/>
        </p:nvGrpSpPr>
        <p:grpSpPr>
          <a:xfrm flipH="1">
            <a:off x="203200" y="5319961"/>
            <a:ext cx="2321182" cy="2091093"/>
            <a:chOff x="6096000" y="5445343"/>
            <a:chExt cx="2321182" cy="2091093"/>
          </a:xfrm>
        </p:grpSpPr>
        <p:grpSp>
          <p:nvGrpSpPr>
            <p:cNvPr id="953" name="Graphic 41">
              <a:extLst>
                <a:ext uri="{FF2B5EF4-FFF2-40B4-BE49-F238E27FC236}">
                  <a16:creationId xmlns:a16="http://schemas.microsoft.com/office/drawing/2014/main" id="{39E07CF6-D75C-4D9E-8C56-D59F49401B1C}"/>
                </a:ext>
              </a:extLst>
            </p:cNvPr>
            <p:cNvGrpSpPr/>
            <p:nvPr/>
          </p:nvGrpSpPr>
          <p:grpSpPr>
            <a:xfrm rot="974920">
              <a:off x="6164635" y="5445343"/>
              <a:ext cx="2252547" cy="2081013"/>
              <a:chOff x="5533993" y="2919380"/>
              <a:chExt cx="1124620" cy="1022571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984" name="Graphic 41">
                <a:extLst>
                  <a:ext uri="{FF2B5EF4-FFF2-40B4-BE49-F238E27FC236}">
                    <a16:creationId xmlns:a16="http://schemas.microsoft.com/office/drawing/2014/main" id="{033EF862-A754-4298-9861-49C3C731B827}"/>
                  </a:ext>
                </a:extLst>
              </p:cNvPr>
              <p:cNvGrpSpPr/>
              <p:nvPr/>
            </p:nvGrpSpPr>
            <p:grpSpPr>
              <a:xfrm>
                <a:off x="5533993" y="2919380"/>
                <a:ext cx="696150" cy="754633"/>
                <a:chOff x="5533993" y="2919380"/>
                <a:chExt cx="696150" cy="754633"/>
              </a:xfrm>
              <a:grpFill/>
            </p:grpSpPr>
            <p:sp>
              <p:nvSpPr>
                <p:cNvPr id="1001" name="Freeform: Shape 1000">
                  <a:extLst>
                    <a:ext uri="{FF2B5EF4-FFF2-40B4-BE49-F238E27FC236}">
                      <a16:creationId xmlns:a16="http://schemas.microsoft.com/office/drawing/2014/main" id="{51CDEF11-4EDA-4AD4-97BC-C614D7706A23}"/>
                    </a:ext>
                  </a:extLst>
                </p:cNvPr>
                <p:cNvSpPr/>
                <p:nvPr/>
              </p:nvSpPr>
              <p:spPr>
                <a:xfrm>
                  <a:off x="5533993" y="2919380"/>
                  <a:ext cx="696150" cy="754633"/>
                </a:xfrm>
                <a:custGeom>
                  <a:avLst/>
                  <a:gdLst>
                    <a:gd name="connsiteX0" fmla="*/ 682022 w 696150"/>
                    <a:gd name="connsiteY0" fmla="*/ 249206 h 754633"/>
                    <a:gd name="connsiteX1" fmla="*/ 293973 w 696150"/>
                    <a:gd name="connsiteY1" fmla="*/ 730885 h 754633"/>
                    <a:gd name="connsiteX2" fmla="*/ 204343 w 696150"/>
                    <a:gd name="connsiteY2" fmla="*/ 740505 h 754633"/>
                    <a:gd name="connsiteX3" fmla="*/ 23749 w 696150"/>
                    <a:gd name="connsiteY3" fmla="*/ 594963 h 754633"/>
                    <a:gd name="connsiteX4" fmla="*/ 14129 w 696150"/>
                    <a:gd name="connsiteY4" fmla="*/ 505333 h 754633"/>
                    <a:gd name="connsiteX5" fmla="*/ 402177 w 696150"/>
                    <a:gd name="connsiteY5" fmla="*/ 23749 h 754633"/>
                    <a:gd name="connsiteX6" fmla="*/ 491807 w 696150"/>
                    <a:gd name="connsiteY6" fmla="*/ 14129 h 754633"/>
                    <a:gd name="connsiteX7" fmla="*/ 672401 w 696150"/>
                    <a:gd name="connsiteY7" fmla="*/ 159671 h 754633"/>
                    <a:gd name="connsiteX8" fmla="*/ 682022 w 696150"/>
                    <a:gd name="connsiteY8" fmla="*/ 249206 h 75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6150" h="754633">
                      <a:moveTo>
                        <a:pt x="682022" y="249206"/>
                      </a:moveTo>
                      <a:lnTo>
                        <a:pt x="293973" y="730885"/>
                      </a:lnTo>
                      <a:cubicBezTo>
                        <a:pt x="271875" y="758317"/>
                        <a:pt x="231775" y="762603"/>
                        <a:pt x="204343" y="740505"/>
                      </a:cubicBezTo>
                      <a:lnTo>
                        <a:pt x="23749" y="594963"/>
                      </a:lnTo>
                      <a:cubicBezTo>
                        <a:pt x="-3683" y="572865"/>
                        <a:pt x="-7969" y="532765"/>
                        <a:pt x="14129" y="505333"/>
                      </a:cubicBezTo>
                      <a:lnTo>
                        <a:pt x="402177" y="23749"/>
                      </a:lnTo>
                      <a:cubicBezTo>
                        <a:pt x="424275" y="-3683"/>
                        <a:pt x="464375" y="-7969"/>
                        <a:pt x="491807" y="14129"/>
                      </a:cubicBezTo>
                      <a:lnTo>
                        <a:pt x="672401" y="159671"/>
                      </a:lnTo>
                      <a:cubicBezTo>
                        <a:pt x="699833" y="181673"/>
                        <a:pt x="704120" y="221869"/>
                        <a:pt x="682022" y="2492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1002" name="Freeform: Shape 1001">
                  <a:extLst>
                    <a:ext uri="{FF2B5EF4-FFF2-40B4-BE49-F238E27FC236}">
                      <a16:creationId xmlns:a16="http://schemas.microsoft.com/office/drawing/2014/main" id="{911D09FA-5124-4B9A-8791-4BB67906AF37}"/>
                    </a:ext>
                  </a:extLst>
                </p:cNvPr>
                <p:cNvSpPr/>
                <p:nvPr/>
              </p:nvSpPr>
              <p:spPr>
                <a:xfrm>
                  <a:off x="5575777" y="3374263"/>
                  <a:ext cx="148221" cy="148238"/>
                </a:xfrm>
                <a:custGeom>
                  <a:avLst/>
                  <a:gdLst>
                    <a:gd name="connsiteX0" fmla="*/ 131793 w 148221"/>
                    <a:gd name="connsiteY0" fmla="*/ 120649 h 148238"/>
                    <a:gd name="connsiteX1" fmla="*/ 27590 w 148221"/>
                    <a:gd name="connsiteY1" fmla="*/ 131889 h 148238"/>
                    <a:gd name="connsiteX2" fmla="*/ 16350 w 148221"/>
                    <a:gd name="connsiteY2" fmla="*/ 27590 h 148238"/>
                    <a:gd name="connsiteX3" fmla="*/ 120649 w 148221"/>
                    <a:gd name="connsiteY3" fmla="*/ 16350 h 148238"/>
                    <a:gd name="connsiteX4" fmla="*/ 131793 w 14822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21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463" y="41973"/>
                        <a:pt x="157511" y="88740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3" name="Freeform: Shape 1002">
                  <a:extLst>
                    <a:ext uri="{FF2B5EF4-FFF2-40B4-BE49-F238E27FC236}">
                      <a16:creationId xmlns:a16="http://schemas.microsoft.com/office/drawing/2014/main" id="{ACBEFA0A-6FFD-416A-A42A-D0032B15C7C4}"/>
                    </a:ext>
                  </a:extLst>
                </p:cNvPr>
                <p:cNvSpPr/>
                <p:nvPr/>
              </p:nvSpPr>
              <p:spPr>
                <a:xfrm>
                  <a:off x="5685409" y="3238151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4" name="Freeform: Shape 1003">
                  <a:extLst>
                    <a:ext uri="{FF2B5EF4-FFF2-40B4-BE49-F238E27FC236}">
                      <a16:creationId xmlns:a16="http://schemas.microsoft.com/office/drawing/2014/main" id="{E1A0350E-3392-4363-B08A-3A4AFD932DDB}"/>
                    </a:ext>
                  </a:extLst>
                </p:cNvPr>
                <p:cNvSpPr/>
                <p:nvPr/>
              </p:nvSpPr>
              <p:spPr>
                <a:xfrm>
                  <a:off x="5798947" y="3097181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171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5" name="Freeform: Shape 1004">
                  <a:extLst>
                    <a:ext uri="{FF2B5EF4-FFF2-40B4-BE49-F238E27FC236}">
                      <a16:creationId xmlns:a16="http://schemas.microsoft.com/office/drawing/2014/main" id="{0886EEDC-BD9C-4AAA-B3C5-11633ADBAB4C}"/>
                    </a:ext>
                  </a:extLst>
                </p:cNvPr>
                <p:cNvSpPr/>
                <p:nvPr/>
              </p:nvSpPr>
              <p:spPr>
                <a:xfrm>
                  <a:off x="5914390" y="2953829"/>
                  <a:ext cx="148301" cy="148268"/>
                </a:xfrm>
                <a:custGeom>
                  <a:avLst/>
                  <a:gdLst>
                    <a:gd name="connsiteX0" fmla="*/ 131889 w 148301"/>
                    <a:gd name="connsiteY0" fmla="*/ 120649 h 148268"/>
                    <a:gd name="connsiteX1" fmla="*/ 27590 w 148301"/>
                    <a:gd name="connsiteY1" fmla="*/ 131889 h 148268"/>
                    <a:gd name="connsiteX2" fmla="*/ 16350 w 148301"/>
                    <a:gd name="connsiteY2" fmla="*/ 27590 h 148268"/>
                    <a:gd name="connsiteX3" fmla="*/ 120554 w 148301"/>
                    <a:gd name="connsiteY3" fmla="*/ 16350 h 148268"/>
                    <a:gd name="connsiteX4" fmla="*/ 131889 w 148301"/>
                    <a:gd name="connsiteY4" fmla="*/ 120649 h 14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301" h="148268">
                      <a:moveTo>
                        <a:pt x="131889" y="120649"/>
                      </a:moveTo>
                      <a:cubicBezTo>
                        <a:pt x="106266" y="152558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558" y="42068"/>
                        <a:pt x="157606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6" name="Freeform: Shape 1005">
                  <a:extLst>
                    <a:ext uri="{FF2B5EF4-FFF2-40B4-BE49-F238E27FC236}">
                      <a16:creationId xmlns:a16="http://schemas.microsoft.com/office/drawing/2014/main" id="{8C035639-874B-43A6-9534-48618912019D}"/>
                    </a:ext>
                  </a:extLst>
                </p:cNvPr>
                <p:cNvSpPr/>
                <p:nvPr/>
              </p:nvSpPr>
              <p:spPr>
                <a:xfrm>
                  <a:off x="5703316" y="3476942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7" name="Freeform: Shape 1006">
                  <a:extLst>
                    <a:ext uri="{FF2B5EF4-FFF2-40B4-BE49-F238E27FC236}">
                      <a16:creationId xmlns:a16="http://schemas.microsoft.com/office/drawing/2014/main" id="{DC49D43A-1D3F-450D-BCDC-0FC7EB6D0257}"/>
                    </a:ext>
                  </a:extLst>
                </p:cNvPr>
                <p:cNvSpPr/>
                <p:nvPr/>
              </p:nvSpPr>
              <p:spPr>
                <a:xfrm>
                  <a:off x="5812949" y="3341021"/>
                  <a:ext cx="148151" cy="148143"/>
                </a:xfrm>
                <a:custGeom>
                  <a:avLst/>
                  <a:gdLst>
                    <a:gd name="connsiteX0" fmla="*/ 131793 w 148151"/>
                    <a:gd name="connsiteY0" fmla="*/ 120554 h 148143"/>
                    <a:gd name="connsiteX1" fmla="*/ 27590 w 148151"/>
                    <a:gd name="connsiteY1" fmla="*/ 131793 h 148143"/>
                    <a:gd name="connsiteX2" fmla="*/ 16350 w 148151"/>
                    <a:gd name="connsiteY2" fmla="*/ 27590 h 148143"/>
                    <a:gd name="connsiteX3" fmla="*/ 120649 w 148151"/>
                    <a:gd name="connsiteY3" fmla="*/ 16350 h 148143"/>
                    <a:gd name="connsiteX4" fmla="*/ 131793 w 148151"/>
                    <a:gd name="connsiteY4" fmla="*/ 120554 h 14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51" h="148143">
                      <a:moveTo>
                        <a:pt x="131793" y="120554"/>
                      </a:moveTo>
                      <a:cubicBezTo>
                        <a:pt x="106171" y="152367"/>
                        <a:pt x="59403" y="157416"/>
                        <a:pt x="27590" y="131793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367" y="41973"/>
                        <a:pt x="157416" y="88740"/>
                        <a:pt x="131793" y="1205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1008" name="Freeform: Shape 1007">
                  <a:extLst>
                    <a:ext uri="{FF2B5EF4-FFF2-40B4-BE49-F238E27FC236}">
                      <a16:creationId xmlns:a16="http://schemas.microsoft.com/office/drawing/2014/main" id="{16722BD8-0C99-465B-A67F-2E374823874C}"/>
                    </a:ext>
                  </a:extLst>
                </p:cNvPr>
                <p:cNvSpPr/>
                <p:nvPr/>
              </p:nvSpPr>
              <p:spPr>
                <a:xfrm>
                  <a:off x="5926487" y="3199955"/>
                  <a:ext cx="148173" cy="148238"/>
                </a:xfrm>
                <a:custGeom>
                  <a:avLst/>
                  <a:gdLst>
                    <a:gd name="connsiteX0" fmla="*/ 131793 w 148173"/>
                    <a:gd name="connsiteY0" fmla="*/ 120649 h 148238"/>
                    <a:gd name="connsiteX1" fmla="*/ 27590 w 148173"/>
                    <a:gd name="connsiteY1" fmla="*/ 131889 h 148238"/>
                    <a:gd name="connsiteX2" fmla="*/ 16350 w 148173"/>
                    <a:gd name="connsiteY2" fmla="*/ 27590 h 148238"/>
                    <a:gd name="connsiteX3" fmla="*/ 120554 w 148173"/>
                    <a:gd name="connsiteY3" fmla="*/ 16350 h 148238"/>
                    <a:gd name="connsiteX4" fmla="*/ 131793 w 14817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7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416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9" name="Freeform: Shape 1008">
                  <a:extLst>
                    <a:ext uri="{FF2B5EF4-FFF2-40B4-BE49-F238E27FC236}">
                      <a16:creationId xmlns:a16="http://schemas.microsoft.com/office/drawing/2014/main" id="{60C538B9-508B-40E6-B9AF-1F3D59156FAA}"/>
                    </a:ext>
                  </a:extLst>
                </p:cNvPr>
                <p:cNvSpPr/>
                <p:nvPr/>
              </p:nvSpPr>
              <p:spPr>
                <a:xfrm>
                  <a:off x="6041930" y="3056604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266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1973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10" name="Freeform: Shape 1009">
                  <a:extLst>
                    <a:ext uri="{FF2B5EF4-FFF2-40B4-BE49-F238E27FC236}">
                      <a16:creationId xmlns:a16="http://schemas.microsoft.com/office/drawing/2014/main" id="{67F978EA-EACA-40C7-8024-5FCDF815790C}"/>
                    </a:ext>
                  </a:extLst>
                </p:cNvPr>
                <p:cNvSpPr/>
                <p:nvPr/>
              </p:nvSpPr>
              <p:spPr>
                <a:xfrm>
                  <a:off x="5856900" y="3273694"/>
                  <a:ext cx="71947" cy="60759"/>
                </a:xfrm>
                <a:custGeom>
                  <a:avLst/>
                  <a:gdLst>
                    <a:gd name="connsiteX0" fmla="*/ 40027 w 71947"/>
                    <a:gd name="connsiteY0" fmla="*/ 51959 h 60759"/>
                    <a:gd name="connsiteX1" fmla="*/ 51266 w 71947"/>
                    <a:gd name="connsiteY1" fmla="*/ 58150 h 60759"/>
                    <a:gd name="connsiteX2" fmla="*/ 63649 w 71947"/>
                    <a:gd name="connsiteY2" fmla="*/ 60532 h 60759"/>
                    <a:gd name="connsiteX3" fmla="*/ 71935 w 71947"/>
                    <a:gd name="connsiteY3" fmla="*/ 52054 h 60759"/>
                    <a:gd name="connsiteX4" fmla="*/ 64411 w 71947"/>
                    <a:gd name="connsiteY4" fmla="*/ 38624 h 60759"/>
                    <a:gd name="connsiteX5" fmla="*/ 57267 w 71947"/>
                    <a:gd name="connsiteY5" fmla="*/ 16907 h 60759"/>
                    <a:gd name="connsiteX6" fmla="*/ 43170 w 71947"/>
                    <a:gd name="connsiteY6" fmla="*/ 238 h 60759"/>
                    <a:gd name="connsiteX7" fmla="*/ 23358 w 71947"/>
                    <a:gd name="connsiteY7" fmla="*/ 9382 h 60759"/>
                    <a:gd name="connsiteX8" fmla="*/ 8594 w 71947"/>
                    <a:gd name="connsiteY8" fmla="*/ 25480 h 60759"/>
                    <a:gd name="connsiteX9" fmla="*/ 403 w 71947"/>
                    <a:gd name="connsiteY9" fmla="*/ 39767 h 60759"/>
                    <a:gd name="connsiteX10" fmla="*/ 3165 w 71947"/>
                    <a:gd name="connsiteY10" fmla="*/ 52435 h 60759"/>
                    <a:gd name="connsiteX11" fmla="*/ 13452 w 71947"/>
                    <a:gd name="connsiteY11" fmla="*/ 51102 h 60759"/>
                    <a:gd name="connsiteX12" fmla="*/ 40027 w 71947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947" h="60759">
                      <a:moveTo>
                        <a:pt x="40027" y="51959"/>
                      </a:moveTo>
                      <a:cubicBezTo>
                        <a:pt x="43932" y="53769"/>
                        <a:pt x="47456" y="56245"/>
                        <a:pt x="51266" y="58150"/>
                      </a:cubicBezTo>
                      <a:cubicBezTo>
                        <a:pt x="55076" y="60055"/>
                        <a:pt x="59458" y="61294"/>
                        <a:pt x="63649" y="60532"/>
                      </a:cubicBezTo>
                      <a:cubicBezTo>
                        <a:pt x="67840" y="59674"/>
                        <a:pt x="71745" y="56245"/>
                        <a:pt x="71935" y="52054"/>
                      </a:cubicBezTo>
                      <a:cubicBezTo>
                        <a:pt x="72221" y="46816"/>
                        <a:pt x="67459" y="42910"/>
                        <a:pt x="64411" y="38624"/>
                      </a:cubicBezTo>
                      <a:cubicBezTo>
                        <a:pt x="60029" y="32338"/>
                        <a:pt x="59267" y="24337"/>
                        <a:pt x="57267" y="16907"/>
                      </a:cubicBezTo>
                      <a:cubicBezTo>
                        <a:pt x="55171" y="9478"/>
                        <a:pt x="50695" y="1762"/>
                        <a:pt x="43170" y="238"/>
                      </a:cubicBezTo>
                      <a:cubicBezTo>
                        <a:pt x="35740" y="-1190"/>
                        <a:pt x="28787" y="4048"/>
                        <a:pt x="23358" y="9382"/>
                      </a:cubicBezTo>
                      <a:cubicBezTo>
                        <a:pt x="18119" y="14431"/>
                        <a:pt x="13166" y="19765"/>
                        <a:pt x="8594" y="25480"/>
                      </a:cubicBezTo>
                      <a:cubicBezTo>
                        <a:pt x="5070" y="29766"/>
                        <a:pt x="1641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1929" y="47959"/>
                        <a:pt x="31740" y="48149"/>
                        <a:pt x="40027" y="51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11" name="Freeform: Shape 1010">
                  <a:extLst>
                    <a:ext uri="{FF2B5EF4-FFF2-40B4-BE49-F238E27FC236}">
                      <a16:creationId xmlns:a16="http://schemas.microsoft.com/office/drawing/2014/main" id="{9A514B3E-7BB3-4AAE-A766-31A207FB4CF9}"/>
                    </a:ext>
                  </a:extLst>
                </p:cNvPr>
                <p:cNvSpPr/>
                <p:nvPr/>
              </p:nvSpPr>
              <p:spPr>
                <a:xfrm>
                  <a:off x="5856996" y="3271693"/>
                  <a:ext cx="72042" cy="60759"/>
                </a:xfrm>
                <a:custGeom>
                  <a:avLst/>
                  <a:gdLst>
                    <a:gd name="connsiteX0" fmla="*/ 40122 w 72042"/>
                    <a:gd name="connsiteY0" fmla="*/ 51959 h 60759"/>
                    <a:gd name="connsiteX1" fmla="*/ 51361 w 72042"/>
                    <a:gd name="connsiteY1" fmla="*/ 58150 h 60759"/>
                    <a:gd name="connsiteX2" fmla="*/ 63744 w 72042"/>
                    <a:gd name="connsiteY2" fmla="*/ 60532 h 60759"/>
                    <a:gd name="connsiteX3" fmla="*/ 72031 w 72042"/>
                    <a:gd name="connsiteY3" fmla="*/ 52054 h 60759"/>
                    <a:gd name="connsiteX4" fmla="*/ 64506 w 72042"/>
                    <a:gd name="connsiteY4" fmla="*/ 38624 h 60759"/>
                    <a:gd name="connsiteX5" fmla="*/ 57362 w 72042"/>
                    <a:gd name="connsiteY5" fmla="*/ 16907 h 60759"/>
                    <a:gd name="connsiteX6" fmla="*/ 43265 w 72042"/>
                    <a:gd name="connsiteY6" fmla="*/ 238 h 60759"/>
                    <a:gd name="connsiteX7" fmla="*/ 23358 w 72042"/>
                    <a:gd name="connsiteY7" fmla="*/ 9382 h 60759"/>
                    <a:gd name="connsiteX8" fmla="*/ 8499 w 72042"/>
                    <a:gd name="connsiteY8" fmla="*/ 25480 h 60759"/>
                    <a:gd name="connsiteX9" fmla="*/ 403 w 72042"/>
                    <a:gd name="connsiteY9" fmla="*/ 39767 h 60759"/>
                    <a:gd name="connsiteX10" fmla="*/ 3165 w 72042"/>
                    <a:gd name="connsiteY10" fmla="*/ 52435 h 60759"/>
                    <a:gd name="connsiteX11" fmla="*/ 13452 w 72042"/>
                    <a:gd name="connsiteY11" fmla="*/ 51102 h 60759"/>
                    <a:gd name="connsiteX12" fmla="*/ 40122 w 72042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042" h="60759">
                      <a:moveTo>
                        <a:pt x="40122" y="51959"/>
                      </a:moveTo>
                      <a:cubicBezTo>
                        <a:pt x="44027" y="53769"/>
                        <a:pt x="47551" y="56245"/>
                        <a:pt x="51361" y="58150"/>
                      </a:cubicBezTo>
                      <a:cubicBezTo>
                        <a:pt x="55171" y="60055"/>
                        <a:pt x="59553" y="61294"/>
                        <a:pt x="63744" y="60532"/>
                      </a:cubicBezTo>
                      <a:cubicBezTo>
                        <a:pt x="67935" y="59674"/>
                        <a:pt x="71840" y="56245"/>
                        <a:pt x="72031" y="52054"/>
                      </a:cubicBezTo>
                      <a:cubicBezTo>
                        <a:pt x="72316" y="46816"/>
                        <a:pt x="67554" y="42910"/>
                        <a:pt x="64506" y="38624"/>
                      </a:cubicBezTo>
                      <a:cubicBezTo>
                        <a:pt x="60124" y="32338"/>
                        <a:pt x="59362" y="24337"/>
                        <a:pt x="57362" y="16907"/>
                      </a:cubicBezTo>
                      <a:cubicBezTo>
                        <a:pt x="55267" y="9478"/>
                        <a:pt x="50790" y="1667"/>
                        <a:pt x="43265" y="238"/>
                      </a:cubicBezTo>
                      <a:cubicBezTo>
                        <a:pt x="35836" y="-1190"/>
                        <a:pt x="28882" y="4048"/>
                        <a:pt x="23358" y="9382"/>
                      </a:cubicBezTo>
                      <a:cubicBezTo>
                        <a:pt x="18119" y="14431"/>
                        <a:pt x="13166" y="19860"/>
                        <a:pt x="8499" y="25480"/>
                      </a:cubicBezTo>
                      <a:cubicBezTo>
                        <a:pt x="4975" y="29766"/>
                        <a:pt x="1546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2024" y="47959"/>
                        <a:pt x="31835" y="48149"/>
                        <a:pt x="40122" y="51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12" name="Freeform: Shape 1011">
                  <a:extLst>
                    <a:ext uri="{FF2B5EF4-FFF2-40B4-BE49-F238E27FC236}">
                      <a16:creationId xmlns:a16="http://schemas.microsoft.com/office/drawing/2014/main" id="{AEE4E332-437B-428E-82C2-2BC2463F5D94}"/>
                    </a:ext>
                  </a:extLst>
                </p:cNvPr>
                <p:cNvSpPr/>
                <p:nvPr/>
              </p:nvSpPr>
              <p:spPr>
                <a:xfrm>
                  <a:off x="5878042" y="3275485"/>
                  <a:ext cx="38411" cy="34927"/>
                </a:xfrm>
                <a:custGeom>
                  <a:avLst/>
                  <a:gdLst>
                    <a:gd name="connsiteX0" fmla="*/ 10408 w 38411"/>
                    <a:gd name="connsiteY0" fmla="*/ 2447 h 34927"/>
                    <a:gd name="connsiteX1" fmla="*/ 18123 w 38411"/>
                    <a:gd name="connsiteY1" fmla="*/ 66 h 34927"/>
                    <a:gd name="connsiteX2" fmla="*/ 24791 w 38411"/>
                    <a:gd name="connsiteY2" fmla="*/ 5305 h 34927"/>
                    <a:gd name="connsiteX3" fmla="*/ 29458 w 38411"/>
                    <a:gd name="connsiteY3" fmla="*/ 21402 h 34927"/>
                    <a:gd name="connsiteX4" fmla="*/ 38411 w 38411"/>
                    <a:gd name="connsiteY4" fmla="*/ 34927 h 34927"/>
                    <a:gd name="connsiteX5" fmla="*/ 25076 w 38411"/>
                    <a:gd name="connsiteY5" fmla="*/ 27879 h 34927"/>
                    <a:gd name="connsiteX6" fmla="*/ 20028 w 38411"/>
                    <a:gd name="connsiteY6" fmla="*/ 19592 h 34927"/>
                    <a:gd name="connsiteX7" fmla="*/ 13170 w 38411"/>
                    <a:gd name="connsiteY7" fmla="*/ 13115 h 34927"/>
                    <a:gd name="connsiteX8" fmla="*/ 6217 w 38411"/>
                    <a:gd name="connsiteY8" fmla="*/ 12925 h 34927"/>
                    <a:gd name="connsiteX9" fmla="*/ 407 w 38411"/>
                    <a:gd name="connsiteY9" fmla="*/ 13591 h 34927"/>
                    <a:gd name="connsiteX10" fmla="*/ 10408 w 38411"/>
                    <a:gd name="connsiteY10" fmla="*/ 2447 h 3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1" h="34927">
                      <a:moveTo>
                        <a:pt x="10408" y="2447"/>
                      </a:moveTo>
                      <a:cubicBezTo>
                        <a:pt x="12694" y="1018"/>
                        <a:pt x="15456" y="-315"/>
                        <a:pt x="18123" y="66"/>
                      </a:cubicBezTo>
                      <a:cubicBezTo>
                        <a:pt x="21076" y="542"/>
                        <a:pt x="23362" y="2828"/>
                        <a:pt x="24791" y="5305"/>
                      </a:cubicBezTo>
                      <a:cubicBezTo>
                        <a:pt x="27648" y="10162"/>
                        <a:pt x="28124" y="15973"/>
                        <a:pt x="29458" y="21402"/>
                      </a:cubicBezTo>
                      <a:cubicBezTo>
                        <a:pt x="30696" y="26831"/>
                        <a:pt x="33268" y="32546"/>
                        <a:pt x="38411" y="34927"/>
                      </a:cubicBezTo>
                      <a:cubicBezTo>
                        <a:pt x="33268" y="34546"/>
                        <a:pt x="28315" y="31879"/>
                        <a:pt x="25076" y="27879"/>
                      </a:cubicBezTo>
                      <a:cubicBezTo>
                        <a:pt x="23076" y="25307"/>
                        <a:pt x="21743" y="22354"/>
                        <a:pt x="20028" y="19592"/>
                      </a:cubicBezTo>
                      <a:cubicBezTo>
                        <a:pt x="18409" y="16830"/>
                        <a:pt x="16123" y="14258"/>
                        <a:pt x="13170" y="13115"/>
                      </a:cubicBezTo>
                      <a:cubicBezTo>
                        <a:pt x="10979" y="12258"/>
                        <a:pt x="8503" y="12353"/>
                        <a:pt x="6217" y="12925"/>
                      </a:cubicBezTo>
                      <a:cubicBezTo>
                        <a:pt x="4598" y="13306"/>
                        <a:pt x="1740" y="15401"/>
                        <a:pt x="407" y="13591"/>
                      </a:cubicBezTo>
                      <a:cubicBezTo>
                        <a:pt x="-2165" y="10448"/>
                        <a:pt x="8217" y="3781"/>
                        <a:pt x="10408" y="244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85" name="Graphic 41">
                <a:extLst>
                  <a:ext uri="{FF2B5EF4-FFF2-40B4-BE49-F238E27FC236}">
                    <a16:creationId xmlns:a16="http://schemas.microsoft.com/office/drawing/2014/main" id="{A0BC53C9-8DBA-4F7C-84F1-BF839B7B9011}"/>
                  </a:ext>
                </a:extLst>
              </p:cNvPr>
              <p:cNvGrpSpPr/>
              <p:nvPr/>
            </p:nvGrpSpPr>
            <p:grpSpPr>
              <a:xfrm>
                <a:off x="5927264" y="3155818"/>
                <a:ext cx="731349" cy="786133"/>
                <a:chOff x="5927264" y="3155818"/>
                <a:chExt cx="731349" cy="786133"/>
              </a:xfrm>
              <a:grpFill/>
            </p:grpSpPr>
            <p:grpSp>
              <p:nvGrpSpPr>
                <p:cNvPr id="986" name="Graphic 41">
                  <a:extLst>
                    <a:ext uri="{FF2B5EF4-FFF2-40B4-BE49-F238E27FC236}">
                      <a16:creationId xmlns:a16="http://schemas.microsoft.com/office/drawing/2014/main" id="{FE11180B-BBCA-42B6-AE75-C370A8C6CE8F}"/>
                    </a:ext>
                  </a:extLst>
                </p:cNvPr>
                <p:cNvGrpSpPr/>
                <p:nvPr/>
              </p:nvGrpSpPr>
              <p:grpSpPr>
                <a:xfrm>
                  <a:off x="6018094" y="3335962"/>
                  <a:ext cx="640519" cy="361519"/>
                  <a:chOff x="6018094" y="3335962"/>
                  <a:chExt cx="640519" cy="361519"/>
                </a:xfrm>
                <a:grpFill/>
              </p:grpSpPr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F8F457FB-5EDF-442A-B28A-47B1BBA0A9C4}"/>
                      </a:ext>
                    </a:extLst>
                  </p:cNvPr>
                  <p:cNvSpPr/>
                  <p:nvPr/>
                </p:nvSpPr>
                <p:spPr>
                  <a:xfrm>
                    <a:off x="6026467" y="3340459"/>
                    <a:ext cx="96392" cy="64727"/>
                  </a:xfrm>
                  <a:custGeom>
                    <a:avLst/>
                    <a:gdLst>
                      <a:gd name="connsiteX0" fmla="*/ 83153 w 96392"/>
                      <a:gd name="connsiteY0" fmla="*/ 64728 h 64727"/>
                      <a:gd name="connsiteX1" fmla="*/ 0 w 96392"/>
                      <a:gd name="connsiteY1" fmla="*/ 2815 h 64727"/>
                      <a:gd name="connsiteX2" fmla="*/ 96393 w 96392"/>
                      <a:gd name="connsiteY2" fmla="*/ 42344 h 64727"/>
                      <a:gd name="connsiteX3" fmla="*/ 83153 w 96392"/>
                      <a:gd name="connsiteY3" fmla="*/ 64728 h 6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392" h="64727">
                        <a:moveTo>
                          <a:pt x="83153" y="64728"/>
                        </a:moveTo>
                        <a:cubicBezTo>
                          <a:pt x="83153" y="64728"/>
                          <a:pt x="5715" y="41487"/>
                          <a:pt x="0" y="2815"/>
                        </a:cubicBezTo>
                        <a:cubicBezTo>
                          <a:pt x="26194" y="-5567"/>
                          <a:pt x="55245" y="3958"/>
                          <a:pt x="96393" y="42344"/>
                        </a:cubicBezTo>
                        <a:cubicBezTo>
                          <a:pt x="90773" y="52536"/>
                          <a:pt x="83153" y="64728"/>
                          <a:pt x="83153" y="6472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A7AABC52-7988-4D1E-8CE4-D3ECA0B1C0EE}"/>
                      </a:ext>
                    </a:extLst>
                  </p:cNvPr>
                  <p:cNvSpPr/>
                  <p:nvPr/>
                </p:nvSpPr>
                <p:spPr>
                  <a:xfrm>
                    <a:off x="6265221" y="3464957"/>
                    <a:ext cx="393392" cy="232523"/>
                  </a:xfrm>
                  <a:custGeom>
                    <a:avLst/>
                    <a:gdLst>
                      <a:gd name="connsiteX0" fmla="*/ 391229 w 393392"/>
                      <a:gd name="connsiteY0" fmla="*/ 223408 h 232523"/>
                      <a:gd name="connsiteX1" fmla="*/ 367512 w 393392"/>
                      <a:gd name="connsiteY1" fmla="*/ 230361 h 232523"/>
                      <a:gd name="connsiteX2" fmla="*/ 2990 w 393392"/>
                      <a:gd name="connsiteY2" fmla="*/ 31098 h 232523"/>
                      <a:gd name="connsiteX3" fmla="*/ 3752 w 393392"/>
                      <a:gd name="connsiteY3" fmla="*/ 11000 h 232523"/>
                      <a:gd name="connsiteX4" fmla="*/ 3752 w 393392"/>
                      <a:gd name="connsiteY4" fmla="*/ 11000 h 232523"/>
                      <a:gd name="connsiteX5" fmla="*/ 19564 w 393392"/>
                      <a:gd name="connsiteY5" fmla="*/ 618 h 232523"/>
                      <a:gd name="connsiteX6" fmla="*/ 384276 w 393392"/>
                      <a:gd name="connsiteY6" fmla="*/ 199595 h 232523"/>
                      <a:gd name="connsiteX7" fmla="*/ 391229 w 393392"/>
                      <a:gd name="connsiteY7" fmla="*/ 223408 h 232523"/>
                      <a:gd name="connsiteX8" fmla="*/ 391229 w 393392"/>
                      <a:gd name="connsiteY8" fmla="*/ 223408 h 232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3392" h="232523">
                        <a:moveTo>
                          <a:pt x="391229" y="223408"/>
                        </a:moveTo>
                        <a:cubicBezTo>
                          <a:pt x="386562" y="231885"/>
                          <a:pt x="375989" y="235028"/>
                          <a:pt x="367512" y="230361"/>
                        </a:cubicBezTo>
                        <a:lnTo>
                          <a:pt x="2990" y="31098"/>
                        </a:lnTo>
                        <a:cubicBezTo>
                          <a:pt x="-1296" y="28716"/>
                          <a:pt x="-915" y="19477"/>
                          <a:pt x="3752" y="11000"/>
                        </a:cubicBezTo>
                        <a:lnTo>
                          <a:pt x="3752" y="11000"/>
                        </a:lnTo>
                        <a:cubicBezTo>
                          <a:pt x="8420" y="2523"/>
                          <a:pt x="15373" y="-1668"/>
                          <a:pt x="19564" y="618"/>
                        </a:cubicBezTo>
                        <a:lnTo>
                          <a:pt x="384276" y="199595"/>
                        </a:lnTo>
                        <a:cubicBezTo>
                          <a:pt x="392753" y="204262"/>
                          <a:pt x="395897" y="214930"/>
                          <a:pt x="391229" y="223408"/>
                        </a:cubicBezTo>
                        <a:lnTo>
                          <a:pt x="391229" y="22340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CFECB4B8-5DC2-465A-8E7A-CC118771FCBA}"/>
                      </a:ext>
                    </a:extLst>
                  </p:cNvPr>
                  <p:cNvSpPr/>
                  <p:nvPr/>
                </p:nvSpPr>
                <p:spPr>
                  <a:xfrm>
                    <a:off x="6097047" y="3372992"/>
                    <a:ext cx="222885" cy="142208"/>
                  </a:xfrm>
                  <a:custGeom>
                    <a:avLst/>
                    <a:gdLst>
                      <a:gd name="connsiteX0" fmla="*/ 222885 w 222885"/>
                      <a:gd name="connsiteY0" fmla="*/ 111538 h 142208"/>
                      <a:gd name="connsiteX1" fmla="*/ 206026 w 222885"/>
                      <a:gd name="connsiteY1" fmla="*/ 142208 h 142208"/>
                      <a:gd name="connsiteX2" fmla="*/ 0 w 222885"/>
                      <a:gd name="connsiteY2" fmla="*/ 27432 h 142208"/>
                      <a:gd name="connsiteX3" fmla="*/ 15049 w 222885"/>
                      <a:gd name="connsiteY3" fmla="*/ 0 h 142208"/>
                      <a:gd name="connsiteX4" fmla="*/ 222885 w 222885"/>
                      <a:gd name="connsiteY4" fmla="*/ 111538 h 142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5" h="142208">
                        <a:moveTo>
                          <a:pt x="222885" y="111538"/>
                        </a:moveTo>
                        <a:cubicBezTo>
                          <a:pt x="219932" y="112014"/>
                          <a:pt x="204121" y="137827"/>
                          <a:pt x="206026" y="142208"/>
                        </a:cubicBezTo>
                        <a:cubicBezTo>
                          <a:pt x="132112" y="109061"/>
                          <a:pt x="63151" y="71057"/>
                          <a:pt x="0" y="27432"/>
                        </a:cubicBezTo>
                        <a:cubicBezTo>
                          <a:pt x="9239" y="19717"/>
                          <a:pt x="12954" y="12764"/>
                          <a:pt x="15049" y="0"/>
                        </a:cubicBezTo>
                        <a:cubicBezTo>
                          <a:pt x="86296" y="28670"/>
                          <a:pt x="155353" y="66770"/>
                          <a:pt x="222885" y="11153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7C468D32-39B0-45A2-AB22-6A94DC400487}"/>
                      </a:ext>
                    </a:extLst>
                  </p:cNvPr>
                  <p:cNvSpPr/>
                  <p:nvPr/>
                </p:nvSpPr>
                <p:spPr>
                  <a:xfrm>
                    <a:off x="6018094" y="3335962"/>
                    <a:ext cx="62001" cy="45973"/>
                  </a:xfrm>
                  <a:custGeom>
                    <a:avLst/>
                    <a:gdLst>
                      <a:gd name="connsiteX0" fmla="*/ 44187 w 62001"/>
                      <a:gd name="connsiteY0" fmla="*/ 39316 h 45973"/>
                      <a:gd name="connsiteX1" fmla="*/ 43330 w 62001"/>
                      <a:gd name="connsiteY1" fmla="*/ 32744 h 45973"/>
                      <a:gd name="connsiteX2" fmla="*/ 45330 w 62001"/>
                      <a:gd name="connsiteY2" fmla="*/ 26553 h 45973"/>
                      <a:gd name="connsiteX3" fmla="*/ 54379 w 62001"/>
                      <a:gd name="connsiteY3" fmla="*/ 22838 h 45973"/>
                      <a:gd name="connsiteX4" fmla="*/ 61903 w 62001"/>
                      <a:gd name="connsiteY4" fmla="*/ 17218 h 45973"/>
                      <a:gd name="connsiteX5" fmla="*/ 60189 w 62001"/>
                      <a:gd name="connsiteY5" fmla="*/ 11789 h 45973"/>
                      <a:gd name="connsiteX6" fmla="*/ 55522 w 62001"/>
                      <a:gd name="connsiteY6" fmla="*/ 8265 h 45973"/>
                      <a:gd name="connsiteX7" fmla="*/ 8373 w 62001"/>
                      <a:gd name="connsiteY7" fmla="*/ 1407 h 45973"/>
                      <a:gd name="connsiteX8" fmla="*/ 1039 w 62001"/>
                      <a:gd name="connsiteY8" fmla="*/ 5312 h 45973"/>
                      <a:gd name="connsiteX9" fmla="*/ 1324 w 62001"/>
                      <a:gd name="connsiteY9" fmla="*/ 14742 h 45973"/>
                      <a:gd name="connsiteX10" fmla="*/ 35805 w 62001"/>
                      <a:gd name="connsiteY10" fmla="*/ 45317 h 45973"/>
                      <a:gd name="connsiteX11" fmla="*/ 44187 w 62001"/>
                      <a:gd name="connsiteY11" fmla="*/ 39316 h 4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001" h="45973">
                        <a:moveTo>
                          <a:pt x="44187" y="39316"/>
                        </a:moveTo>
                        <a:cubicBezTo>
                          <a:pt x="43806" y="37125"/>
                          <a:pt x="43330" y="34935"/>
                          <a:pt x="43330" y="32744"/>
                        </a:cubicBezTo>
                        <a:cubicBezTo>
                          <a:pt x="43330" y="30553"/>
                          <a:pt x="43806" y="28267"/>
                          <a:pt x="45330" y="26553"/>
                        </a:cubicBezTo>
                        <a:cubicBezTo>
                          <a:pt x="47521" y="24076"/>
                          <a:pt x="51140" y="23600"/>
                          <a:pt x="54379" y="22838"/>
                        </a:cubicBezTo>
                        <a:cubicBezTo>
                          <a:pt x="57617" y="22076"/>
                          <a:pt x="61237" y="20457"/>
                          <a:pt x="61903" y="17218"/>
                        </a:cubicBezTo>
                        <a:cubicBezTo>
                          <a:pt x="62284" y="15313"/>
                          <a:pt x="61522" y="13313"/>
                          <a:pt x="60189" y="11789"/>
                        </a:cubicBezTo>
                        <a:cubicBezTo>
                          <a:pt x="58951" y="10265"/>
                          <a:pt x="57141" y="9217"/>
                          <a:pt x="55522" y="8265"/>
                        </a:cubicBezTo>
                        <a:cubicBezTo>
                          <a:pt x="41234" y="549"/>
                          <a:pt x="24280" y="-1832"/>
                          <a:pt x="8373" y="1407"/>
                        </a:cubicBezTo>
                        <a:cubicBezTo>
                          <a:pt x="5611" y="1978"/>
                          <a:pt x="2658" y="2931"/>
                          <a:pt x="1039" y="5312"/>
                        </a:cubicBezTo>
                        <a:cubicBezTo>
                          <a:pt x="-771" y="8074"/>
                          <a:pt x="86" y="11694"/>
                          <a:pt x="1324" y="14742"/>
                        </a:cubicBezTo>
                        <a:cubicBezTo>
                          <a:pt x="7325" y="30363"/>
                          <a:pt x="20374" y="40173"/>
                          <a:pt x="35805" y="45317"/>
                        </a:cubicBezTo>
                        <a:cubicBezTo>
                          <a:pt x="40948" y="47031"/>
                          <a:pt x="45235" y="45507"/>
                          <a:pt x="44187" y="39316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87" name="Graphic 41">
                  <a:extLst>
                    <a:ext uri="{FF2B5EF4-FFF2-40B4-BE49-F238E27FC236}">
                      <a16:creationId xmlns:a16="http://schemas.microsoft.com/office/drawing/2014/main" id="{8E7DFEC3-7458-4B35-B27F-45FDD5C948EF}"/>
                    </a:ext>
                  </a:extLst>
                </p:cNvPr>
                <p:cNvGrpSpPr/>
                <p:nvPr/>
              </p:nvGrpSpPr>
              <p:grpSpPr>
                <a:xfrm>
                  <a:off x="5927264" y="3324350"/>
                  <a:ext cx="588244" cy="617601"/>
                  <a:chOff x="5927264" y="3324350"/>
                  <a:chExt cx="588244" cy="617601"/>
                </a:xfrm>
                <a:grpFill/>
              </p:grpSpPr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123F574B-C1C8-45B9-8D8D-64604DCD82DE}"/>
                      </a:ext>
                    </a:extLst>
                  </p:cNvPr>
                  <p:cNvSpPr/>
                  <p:nvPr/>
                </p:nvSpPr>
                <p:spPr>
                  <a:xfrm>
                    <a:off x="5935917" y="3330320"/>
                    <a:ext cx="79977" cy="84486"/>
                  </a:xfrm>
                  <a:custGeom>
                    <a:avLst/>
                    <a:gdLst>
                      <a:gd name="connsiteX0" fmla="*/ 60546 w 79977"/>
                      <a:gd name="connsiteY0" fmla="*/ 84487 h 84486"/>
                      <a:gd name="connsiteX1" fmla="*/ 444 w 79977"/>
                      <a:gd name="connsiteY1" fmla="*/ 0 h 84486"/>
                      <a:gd name="connsiteX2" fmla="*/ 79977 w 79977"/>
                      <a:gd name="connsiteY2" fmla="*/ 67247 h 84486"/>
                      <a:gd name="connsiteX3" fmla="*/ 60546 w 79977"/>
                      <a:gd name="connsiteY3" fmla="*/ 84487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977" h="84486">
                        <a:moveTo>
                          <a:pt x="60546" y="84487"/>
                        </a:moveTo>
                        <a:cubicBezTo>
                          <a:pt x="60546" y="84487"/>
                          <a:pt x="-6033" y="38481"/>
                          <a:pt x="444" y="0"/>
                        </a:cubicBezTo>
                        <a:cubicBezTo>
                          <a:pt x="27971" y="0"/>
                          <a:pt x="52641" y="18002"/>
                          <a:pt x="79977" y="67247"/>
                        </a:cubicBezTo>
                        <a:cubicBezTo>
                          <a:pt x="71500" y="75152"/>
                          <a:pt x="60546" y="84487"/>
                          <a:pt x="60546" y="84487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8B5EC3D4-2AE7-4FBF-AE80-475F44F585DC}"/>
                      </a:ext>
                    </a:extLst>
                  </p:cNvPr>
                  <p:cNvSpPr/>
                  <p:nvPr/>
                </p:nvSpPr>
                <p:spPr>
                  <a:xfrm>
                    <a:off x="6118785" y="3524955"/>
                    <a:ext cx="396723" cy="416996"/>
                  </a:xfrm>
                  <a:custGeom>
                    <a:avLst/>
                    <a:gdLst>
                      <a:gd name="connsiteX0" fmla="*/ 389457 w 396723"/>
                      <a:gd name="connsiteY0" fmla="*/ 410488 h 416996"/>
                      <a:gd name="connsiteX1" fmla="*/ 389457 w 396723"/>
                      <a:gd name="connsiteY1" fmla="*/ 410488 h 416996"/>
                      <a:gd name="connsiteX2" fmla="*/ 369264 w 396723"/>
                      <a:gd name="connsiteY2" fmla="*/ 414679 h 416996"/>
                      <a:gd name="connsiteX3" fmla="*/ 1980 w 396723"/>
                      <a:gd name="connsiteY3" fmla="*/ 26440 h 416996"/>
                      <a:gd name="connsiteX4" fmla="*/ 7409 w 396723"/>
                      <a:gd name="connsiteY4" fmla="*/ 6056 h 416996"/>
                      <a:gd name="connsiteX5" fmla="*/ 7409 w 396723"/>
                      <a:gd name="connsiteY5" fmla="*/ 6056 h 416996"/>
                      <a:gd name="connsiteX6" fmla="*/ 27126 w 396723"/>
                      <a:gd name="connsiteY6" fmla="*/ 2532 h 416996"/>
                      <a:gd name="connsiteX7" fmla="*/ 394695 w 396723"/>
                      <a:gd name="connsiteY7" fmla="*/ 390581 h 416996"/>
                      <a:gd name="connsiteX8" fmla="*/ 389457 w 396723"/>
                      <a:gd name="connsiteY8" fmla="*/ 410488 h 416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6723" h="416996">
                        <a:moveTo>
                          <a:pt x="389457" y="410488"/>
                        </a:moveTo>
                        <a:lnTo>
                          <a:pt x="389457" y="410488"/>
                        </a:lnTo>
                        <a:cubicBezTo>
                          <a:pt x="382408" y="417155"/>
                          <a:pt x="373359" y="418965"/>
                          <a:pt x="369264" y="414679"/>
                        </a:cubicBezTo>
                        <a:lnTo>
                          <a:pt x="1980" y="26440"/>
                        </a:lnTo>
                        <a:cubicBezTo>
                          <a:pt x="-2116" y="22058"/>
                          <a:pt x="360" y="12629"/>
                          <a:pt x="7409" y="6056"/>
                        </a:cubicBezTo>
                        <a:lnTo>
                          <a:pt x="7409" y="6056"/>
                        </a:lnTo>
                        <a:cubicBezTo>
                          <a:pt x="14457" y="-611"/>
                          <a:pt x="23030" y="-1754"/>
                          <a:pt x="27126" y="2532"/>
                        </a:cubicBezTo>
                        <a:lnTo>
                          <a:pt x="394695" y="390581"/>
                        </a:lnTo>
                        <a:cubicBezTo>
                          <a:pt x="398791" y="394962"/>
                          <a:pt x="396505" y="403916"/>
                          <a:pt x="389457" y="41048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10153CBC-4DB5-48D6-879D-9405C312A7A3}"/>
                      </a:ext>
                    </a:extLst>
                  </p:cNvPr>
                  <p:cNvSpPr/>
                  <p:nvPr/>
                </p:nvSpPr>
                <p:spPr>
                  <a:xfrm>
                    <a:off x="5985795" y="3384898"/>
                    <a:ext cx="186308" cy="194024"/>
                  </a:xfrm>
                  <a:custGeom>
                    <a:avLst/>
                    <a:gdLst>
                      <a:gd name="connsiteX0" fmla="*/ 186309 w 186308"/>
                      <a:gd name="connsiteY0" fmla="*/ 170021 h 194024"/>
                      <a:gd name="connsiteX1" fmla="*/ 160877 w 186308"/>
                      <a:gd name="connsiteY1" fmla="*/ 194024 h 194024"/>
                      <a:gd name="connsiteX2" fmla="*/ 0 w 186308"/>
                      <a:gd name="connsiteY2" fmla="*/ 21431 h 194024"/>
                      <a:gd name="connsiteX3" fmla="*/ 22670 w 186308"/>
                      <a:gd name="connsiteY3" fmla="*/ 0 h 194024"/>
                      <a:gd name="connsiteX4" fmla="*/ 186309 w 186308"/>
                      <a:gd name="connsiteY4" fmla="*/ 170021 h 194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08" h="194024">
                        <a:moveTo>
                          <a:pt x="186309" y="170021"/>
                        </a:moveTo>
                        <a:cubicBezTo>
                          <a:pt x="183356" y="169545"/>
                          <a:pt x="160401" y="189262"/>
                          <a:pt x="160877" y="194024"/>
                        </a:cubicBezTo>
                        <a:cubicBezTo>
                          <a:pt x="100679" y="139732"/>
                          <a:pt x="46768" y="82391"/>
                          <a:pt x="0" y="21431"/>
                        </a:cubicBezTo>
                        <a:cubicBezTo>
                          <a:pt x="11144" y="16859"/>
                          <a:pt x="16859" y="11430"/>
                          <a:pt x="22670" y="0"/>
                        </a:cubicBezTo>
                        <a:cubicBezTo>
                          <a:pt x="81820" y="49149"/>
                          <a:pt x="135826" y="106585"/>
                          <a:pt x="186309" y="17002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D35E17A5-A8FD-4D8C-9888-E6F22EF50491}"/>
                      </a:ext>
                    </a:extLst>
                  </p:cNvPr>
                  <p:cNvSpPr/>
                  <p:nvPr/>
                </p:nvSpPr>
                <p:spPr>
                  <a:xfrm>
                    <a:off x="5927264" y="3324350"/>
                    <a:ext cx="57602" cy="52537"/>
                  </a:xfrm>
                  <a:custGeom>
                    <a:avLst/>
                    <a:gdLst>
                      <a:gd name="connsiteX0" fmla="*/ 33290 w 57602"/>
                      <a:gd name="connsiteY0" fmla="*/ 47309 h 52537"/>
                      <a:gd name="connsiteX1" fmla="*/ 34528 w 57602"/>
                      <a:gd name="connsiteY1" fmla="*/ 40736 h 52537"/>
                      <a:gd name="connsiteX2" fmla="*/ 38243 w 57602"/>
                      <a:gd name="connsiteY2" fmla="*/ 35402 h 52537"/>
                      <a:gd name="connsiteX3" fmla="*/ 47958 w 57602"/>
                      <a:gd name="connsiteY3" fmla="*/ 34640 h 52537"/>
                      <a:gd name="connsiteX4" fmla="*/ 56912 w 57602"/>
                      <a:gd name="connsiteY4" fmla="*/ 31592 h 52537"/>
                      <a:gd name="connsiteX5" fmla="*/ 57007 w 57602"/>
                      <a:gd name="connsiteY5" fmla="*/ 25877 h 52537"/>
                      <a:gd name="connsiteX6" fmla="*/ 53578 w 57602"/>
                      <a:gd name="connsiteY6" fmla="*/ 21115 h 52537"/>
                      <a:gd name="connsiteX7" fmla="*/ 10811 w 57602"/>
                      <a:gd name="connsiteY7" fmla="*/ 160 h 52537"/>
                      <a:gd name="connsiteX8" fmla="*/ 2715 w 57602"/>
                      <a:gd name="connsiteY8" fmla="*/ 1589 h 52537"/>
                      <a:gd name="connsiteX9" fmla="*/ 48 w 57602"/>
                      <a:gd name="connsiteY9" fmla="*/ 10637 h 52537"/>
                      <a:gd name="connsiteX10" fmla="*/ 23479 w 57602"/>
                      <a:gd name="connsiteY10" fmla="*/ 50357 h 52537"/>
                      <a:gd name="connsiteX11" fmla="*/ 33290 w 57602"/>
                      <a:gd name="connsiteY11" fmla="*/ 47309 h 5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602" h="52537">
                        <a:moveTo>
                          <a:pt x="33290" y="47309"/>
                        </a:moveTo>
                        <a:cubicBezTo>
                          <a:pt x="33671" y="45118"/>
                          <a:pt x="33861" y="42927"/>
                          <a:pt x="34528" y="40736"/>
                        </a:cubicBezTo>
                        <a:cubicBezTo>
                          <a:pt x="35195" y="38641"/>
                          <a:pt x="36338" y="36545"/>
                          <a:pt x="38243" y="35402"/>
                        </a:cubicBezTo>
                        <a:cubicBezTo>
                          <a:pt x="41100" y="33688"/>
                          <a:pt x="44720" y="34355"/>
                          <a:pt x="47958" y="34640"/>
                        </a:cubicBezTo>
                        <a:cubicBezTo>
                          <a:pt x="51292" y="34926"/>
                          <a:pt x="55197" y="34450"/>
                          <a:pt x="56912" y="31592"/>
                        </a:cubicBezTo>
                        <a:cubicBezTo>
                          <a:pt x="57864" y="29878"/>
                          <a:pt x="57769" y="27687"/>
                          <a:pt x="57007" y="25877"/>
                        </a:cubicBezTo>
                        <a:cubicBezTo>
                          <a:pt x="56245" y="24068"/>
                          <a:pt x="54912" y="22544"/>
                          <a:pt x="53578" y="21115"/>
                        </a:cubicBezTo>
                        <a:cubicBezTo>
                          <a:pt x="42339" y="9399"/>
                          <a:pt x="27003" y="1779"/>
                          <a:pt x="10811" y="160"/>
                        </a:cubicBezTo>
                        <a:cubicBezTo>
                          <a:pt x="8049" y="-126"/>
                          <a:pt x="4905" y="-221"/>
                          <a:pt x="2715" y="1589"/>
                        </a:cubicBezTo>
                        <a:cubicBezTo>
                          <a:pt x="143" y="3684"/>
                          <a:pt x="-143" y="7399"/>
                          <a:pt x="48" y="10637"/>
                        </a:cubicBezTo>
                        <a:cubicBezTo>
                          <a:pt x="1000" y="27306"/>
                          <a:pt x="10335" y="40736"/>
                          <a:pt x="23479" y="50357"/>
                        </a:cubicBezTo>
                        <a:cubicBezTo>
                          <a:pt x="27861" y="53690"/>
                          <a:pt x="32337" y="53595"/>
                          <a:pt x="33290" y="4730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88" name="Graphic 41">
                  <a:extLst>
                    <a:ext uri="{FF2B5EF4-FFF2-40B4-BE49-F238E27FC236}">
                      <a16:creationId xmlns:a16="http://schemas.microsoft.com/office/drawing/2014/main" id="{EF43ADFA-54B6-4A04-89B2-CB2CFF7C7B45}"/>
                    </a:ext>
                  </a:extLst>
                </p:cNvPr>
                <p:cNvGrpSpPr/>
                <p:nvPr/>
              </p:nvGrpSpPr>
              <p:grpSpPr>
                <a:xfrm>
                  <a:off x="6066281" y="3155818"/>
                  <a:ext cx="374081" cy="647597"/>
                  <a:chOff x="6066281" y="3155818"/>
                  <a:chExt cx="374081" cy="647597"/>
                </a:xfrm>
                <a:grpFill/>
              </p:grpSpPr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3449B8DC-0007-48BE-941A-701ACED601E0}"/>
                      </a:ext>
                    </a:extLst>
                  </p:cNvPr>
                  <p:cNvSpPr/>
                  <p:nvPr/>
                </p:nvSpPr>
                <p:spPr>
                  <a:xfrm>
                    <a:off x="6068064" y="3157632"/>
                    <a:ext cx="63939" cy="96393"/>
                  </a:xfrm>
                  <a:custGeom>
                    <a:avLst/>
                    <a:gdLst>
                      <a:gd name="connsiteX0" fmla="*/ 40984 w 63939"/>
                      <a:gd name="connsiteY0" fmla="*/ 96393 h 96393"/>
                      <a:gd name="connsiteX1" fmla="*/ 2789 w 63939"/>
                      <a:gd name="connsiteY1" fmla="*/ 0 h 96393"/>
                      <a:gd name="connsiteX2" fmla="*/ 63940 w 63939"/>
                      <a:gd name="connsiteY2" fmla="*/ 84296 h 96393"/>
                      <a:gd name="connsiteX3" fmla="*/ 40984 w 63939"/>
                      <a:gd name="connsiteY3" fmla="*/ 96393 h 96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39" h="96393">
                        <a:moveTo>
                          <a:pt x="40984" y="96393"/>
                        </a:moveTo>
                        <a:cubicBezTo>
                          <a:pt x="40984" y="96393"/>
                          <a:pt x="-12641" y="35909"/>
                          <a:pt x="2789" y="0"/>
                        </a:cubicBezTo>
                        <a:cubicBezTo>
                          <a:pt x="29554" y="6667"/>
                          <a:pt x="49176" y="30004"/>
                          <a:pt x="63940" y="84296"/>
                        </a:cubicBezTo>
                        <a:cubicBezTo>
                          <a:pt x="53938" y="90011"/>
                          <a:pt x="40984" y="96393"/>
                          <a:pt x="40984" y="9639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5522573D-4F27-480C-A7A8-0E4418852D07}"/>
                      </a:ext>
                    </a:extLst>
                  </p:cNvPr>
                  <p:cNvSpPr/>
                  <p:nvPr/>
                </p:nvSpPr>
                <p:spPr>
                  <a:xfrm>
                    <a:off x="6199087" y="3396152"/>
                    <a:ext cx="241275" cy="407263"/>
                  </a:xfrm>
                  <a:custGeom>
                    <a:avLst/>
                    <a:gdLst>
                      <a:gd name="connsiteX0" fmla="*/ 233145 w 241275"/>
                      <a:gd name="connsiteY0" fmla="*/ 405275 h 407263"/>
                      <a:gd name="connsiteX1" fmla="*/ 233145 w 241275"/>
                      <a:gd name="connsiteY1" fmla="*/ 405275 h 407263"/>
                      <a:gd name="connsiteX2" fmla="*/ 207808 w 241275"/>
                      <a:gd name="connsiteY2" fmla="*/ 396226 h 407263"/>
                      <a:gd name="connsiteX3" fmla="*/ 2925 w 241275"/>
                      <a:gd name="connsiteY3" fmla="*/ 29514 h 407263"/>
                      <a:gd name="connsiteX4" fmla="*/ 8355 w 241275"/>
                      <a:gd name="connsiteY4" fmla="*/ 1986 h 407263"/>
                      <a:gd name="connsiteX5" fmla="*/ 8355 w 241275"/>
                      <a:gd name="connsiteY5" fmla="*/ 1986 h 407263"/>
                      <a:gd name="connsiteX6" fmla="*/ 33596 w 241275"/>
                      <a:gd name="connsiteY6" fmla="*/ 11130 h 407263"/>
                      <a:gd name="connsiteX7" fmla="*/ 238193 w 241275"/>
                      <a:gd name="connsiteY7" fmla="*/ 378986 h 407263"/>
                      <a:gd name="connsiteX8" fmla="*/ 233145 w 241275"/>
                      <a:gd name="connsiteY8" fmla="*/ 405275 h 40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1275" h="407263">
                        <a:moveTo>
                          <a:pt x="233145" y="405275"/>
                        </a:moveTo>
                        <a:lnTo>
                          <a:pt x="233145" y="405275"/>
                        </a:lnTo>
                        <a:cubicBezTo>
                          <a:pt x="224763" y="410037"/>
                          <a:pt x="213428" y="405942"/>
                          <a:pt x="207808" y="396226"/>
                        </a:cubicBezTo>
                        <a:lnTo>
                          <a:pt x="2925" y="29514"/>
                        </a:lnTo>
                        <a:cubicBezTo>
                          <a:pt x="-2599" y="19703"/>
                          <a:pt x="-27" y="6749"/>
                          <a:pt x="8355" y="1986"/>
                        </a:cubicBezTo>
                        <a:lnTo>
                          <a:pt x="8355" y="1986"/>
                        </a:lnTo>
                        <a:cubicBezTo>
                          <a:pt x="16737" y="-2776"/>
                          <a:pt x="28071" y="1320"/>
                          <a:pt x="33596" y="11130"/>
                        </a:cubicBezTo>
                        <a:lnTo>
                          <a:pt x="238193" y="378986"/>
                        </a:lnTo>
                        <a:cubicBezTo>
                          <a:pt x="243813" y="388797"/>
                          <a:pt x="241527" y="400512"/>
                          <a:pt x="233145" y="40527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0D3B73F9-1332-49E0-AC71-F4C30538E149}"/>
                      </a:ext>
                    </a:extLst>
                  </p:cNvPr>
                  <p:cNvSpPr/>
                  <p:nvPr/>
                </p:nvSpPr>
                <p:spPr>
                  <a:xfrm>
                    <a:off x="6100857" y="3227926"/>
                    <a:ext cx="134207" cy="201739"/>
                  </a:xfrm>
                  <a:custGeom>
                    <a:avLst/>
                    <a:gdLst>
                      <a:gd name="connsiteX0" fmla="*/ 134207 w 134207"/>
                      <a:gd name="connsiteY0" fmla="*/ 184499 h 201739"/>
                      <a:gd name="connsiteX1" fmla="*/ 103727 w 134207"/>
                      <a:gd name="connsiteY1" fmla="*/ 201740 h 201739"/>
                      <a:gd name="connsiteX2" fmla="*/ 0 w 134207"/>
                      <a:gd name="connsiteY2" fmla="*/ 15430 h 201739"/>
                      <a:gd name="connsiteX3" fmla="*/ 27146 w 134207"/>
                      <a:gd name="connsiteY3" fmla="*/ 0 h 201739"/>
                      <a:gd name="connsiteX4" fmla="*/ 134207 w 134207"/>
                      <a:gd name="connsiteY4" fmla="*/ 184499 h 20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07" h="201739">
                        <a:moveTo>
                          <a:pt x="134207" y="184499"/>
                        </a:moveTo>
                        <a:cubicBezTo>
                          <a:pt x="131540" y="183547"/>
                          <a:pt x="104584" y="197263"/>
                          <a:pt x="103727" y="201740"/>
                        </a:cubicBezTo>
                        <a:cubicBezTo>
                          <a:pt x="62103" y="141446"/>
                          <a:pt x="27146" y="79439"/>
                          <a:pt x="0" y="15430"/>
                        </a:cubicBezTo>
                        <a:cubicBezTo>
                          <a:pt x="11716" y="13335"/>
                          <a:pt x="18574" y="9430"/>
                          <a:pt x="27146" y="0"/>
                        </a:cubicBezTo>
                        <a:cubicBezTo>
                          <a:pt x="69151" y="55531"/>
                          <a:pt x="104203" y="117634"/>
                          <a:pt x="134207" y="18449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30A7536D-79E5-4018-841F-9D957C564B54}"/>
                      </a:ext>
                    </a:extLst>
                  </p:cNvPr>
                  <p:cNvSpPr/>
                  <p:nvPr/>
                </p:nvSpPr>
                <p:spPr>
                  <a:xfrm>
                    <a:off x="6066281" y="3155818"/>
                    <a:ext cx="44777" cy="55354"/>
                  </a:xfrm>
                  <a:custGeom>
                    <a:avLst/>
                    <a:gdLst>
                      <a:gd name="connsiteX0" fmla="*/ 286 w 44777"/>
                      <a:gd name="connsiteY0" fmla="*/ 8101 h 55354"/>
                      <a:gd name="connsiteX1" fmla="*/ 4572 w 44777"/>
                      <a:gd name="connsiteY1" fmla="*/ 195 h 55354"/>
                      <a:gd name="connsiteX2" fmla="*/ 9430 w 44777"/>
                      <a:gd name="connsiteY2" fmla="*/ 766 h 55354"/>
                      <a:gd name="connsiteX3" fmla="*/ 37433 w 44777"/>
                      <a:gd name="connsiteY3" fmla="*/ 16578 h 55354"/>
                      <a:gd name="connsiteX4" fmla="*/ 44101 w 44777"/>
                      <a:gd name="connsiteY4" fmla="*/ 24674 h 55354"/>
                      <a:gd name="connsiteX5" fmla="*/ 42291 w 44777"/>
                      <a:gd name="connsiteY5" fmla="*/ 34485 h 55354"/>
                      <a:gd name="connsiteX6" fmla="*/ 31718 w 44777"/>
                      <a:gd name="connsiteY6" fmla="*/ 36104 h 55354"/>
                      <a:gd name="connsiteX7" fmla="*/ 21527 w 44777"/>
                      <a:gd name="connsiteY7" fmla="*/ 38962 h 55354"/>
                      <a:gd name="connsiteX8" fmla="*/ 20193 w 44777"/>
                      <a:gd name="connsiteY8" fmla="*/ 47439 h 55354"/>
                      <a:gd name="connsiteX9" fmla="*/ 16669 w 44777"/>
                      <a:gd name="connsiteY9" fmla="*/ 54868 h 55354"/>
                      <a:gd name="connsiteX10" fmla="*/ 5620 w 44777"/>
                      <a:gd name="connsiteY10" fmla="*/ 43724 h 55354"/>
                      <a:gd name="connsiteX11" fmla="*/ 286 w 44777"/>
                      <a:gd name="connsiteY11" fmla="*/ 21340 h 55354"/>
                      <a:gd name="connsiteX12" fmla="*/ 286 w 44777"/>
                      <a:gd name="connsiteY12" fmla="*/ 8101 h 5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777" h="55354">
                        <a:moveTo>
                          <a:pt x="286" y="8101"/>
                        </a:moveTo>
                        <a:cubicBezTo>
                          <a:pt x="571" y="4957"/>
                          <a:pt x="1524" y="1147"/>
                          <a:pt x="4572" y="195"/>
                        </a:cubicBezTo>
                        <a:cubicBezTo>
                          <a:pt x="6191" y="-281"/>
                          <a:pt x="7906" y="195"/>
                          <a:pt x="9430" y="766"/>
                        </a:cubicBezTo>
                        <a:cubicBezTo>
                          <a:pt x="19621" y="4195"/>
                          <a:pt x="29242" y="9625"/>
                          <a:pt x="37433" y="16578"/>
                        </a:cubicBezTo>
                        <a:cubicBezTo>
                          <a:pt x="40100" y="18864"/>
                          <a:pt x="42767" y="21436"/>
                          <a:pt x="44101" y="24674"/>
                        </a:cubicBezTo>
                        <a:cubicBezTo>
                          <a:pt x="45339" y="28008"/>
                          <a:pt x="44958" y="32104"/>
                          <a:pt x="42291" y="34485"/>
                        </a:cubicBezTo>
                        <a:cubicBezTo>
                          <a:pt x="39434" y="36866"/>
                          <a:pt x="35338" y="36485"/>
                          <a:pt x="31718" y="36104"/>
                        </a:cubicBezTo>
                        <a:cubicBezTo>
                          <a:pt x="28099" y="35818"/>
                          <a:pt x="23717" y="36009"/>
                          <a:pt x="21527" y="38962"/>
                        </a:cubicBezTo>
                        <a:cubicBezTo>
                          <a:pt x="19812" y="41343"/>
                          <a:pt x="20193" y="44486"/>
                          <a:pt x="20193" y="47439"/>
                        </a:cubicBezTo>
                        <a:cubicBezTo>
                          <a:pt x="20193" y="50296"/>
                          <a:pt x="19336" y="53725"/>
                          <a:pt x="16669" y="54868"/>
                        </a:cubicBezTo>
                        <a:cubicBezTo>
                          <a:pt x="9811" y="57631"/>
                          <a:pt x="7334" y="47915"/>
                          <a:pt x="5620" y="43724"/>
                        </a:cubicBezTo>
                        <a:cubicBezTo>
                          <a:pt x="2762" y="36580"/>
                          <a:pt x="953" y="28960"/>
                          <a:pt x="286" y="21340"/>
                        </a:cubicBezTo>
                        <a:cubicBezTo>
                          <a:pt x="-95" y="16864"/>
                          <a:pt x="-95" y="12482"/>
                          <a:pt x="286" y="810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954" name="Graphic 41">
              <a:extLst>
                <a:ext uri="{FF2B5EF4-FFF2-40B4-BE49-F238E27FC236}">
                  <a16:creationId xmlns:a16="http://schemas.microsoft.com/office/drawing/2014/main" id="{AFD7389A-12A3-4DCF-A8F9-D2C604EC4446}"/>
                </a:ext>
              </a:extLst>
            </p:cNvPr>
            <p:cNvGrpSpPr/>
            <p:nvPr/>
          </p:nvGrpSpPr>
          <p:grpSpPr>
            <a:xfrm rot="974920">
              <a:off x="6096000" y="5455423"/>
              <a:ext cx="2252547" cy="2081013"/>
              <a:chOff x="5533993" y="2919380"/>
              <a:chExt cx="1124620" cy="1022571"/>
            </a:xfrm>
          </p:grpSpPr>
          <p:grpSp>
            <p:nvGrpSpPr>
              <p:cNvPr id="955" name="Graphic 41">
                <a:extLst>
                  <a:ext uri="{FF2B5EF4-FFF2-40B4-BE49-F238E27FC236}">
                    <a16:creationId xmlns:a16="http://schemas.microsoft.com/office/drawing/2014/main" id="{02615E08-688F-4770-8462-B3B8A052D6B4}"/>
                  </a:ext>
                </a:extLst>
              </p:cNvPr>
              <p:cNvGrpSpPr/>
              <p:nvPr/>
            </p:nvGrpSpPr>
            <p:grpSpPr>
              <a:xfrm>
                <a:off x="5533993" y="2919380"/>
                <a:ext cx="696150" cy="754633"/>
                <a:chOff x="5533993" y="2919380"/>
                <a:chExt cx="696150" cy="754633"/>
              </a:xfrm>
            </p:grpSpPr>
            <p:sp>
              <p:nvSpPr>
                <p:cNvPr id="972" name="Freeform: Shape 971">
                  <a:extLst>
                    <a:ext uri="{FF2B5EF4-FFF2-40B4-BE49-F238E27FC236}">
                      <a16:creationId xmlns:a16="http://schemas.microsoft.com/office/drawing/2014/main" id="{9F030E97-A0D3-40C6-A5DF-DF736F3F2839}"/>
                    </a:ext>
                  </a:extLst>
                </p:cNvPr>
                <p:cNvSpPr/>
                <p:nvPr/>
              </p:nvSpPr>
              <p:spPr>
                <a:xfrm>
                  <a:off x="5533993" y="2919380"/>
                  <a:ext cx="696150" cy="754633"/>
                </a:xfrm>
                <a:custGeom>
                  <a:avLst/>
                  <a:gdLst>
                    <a:gd name="connsiteX0" fmla="*/ 682022 w 696150"/>
                    <a:gd name="connsiteY0" fmla="*/ 249206 h 754633"/>
                    <a:gd name="connsiteX1" fmla="*/ 293973 w 696150"/>
                    <a:gd name="connsiteY1" fmla="*/ 730885 h 754633"/>
                    <a:gd name="connsiteX2" fmla="*/ 204343 w 696150"/>
                    <a:gd name="connsiteY2" fmla="*/ 740505 h 754633"/>
                    <a:gd name="connsiteX3" fmla="*/ 23749 w 696150"/>
                    <a:gd name="connsiteY3" fmla="*/ 594963 h 754633"/>
                    <a:gd name="connsiteX4" fmla="*/ 14129 w 696150"/>
                    <a:gd name="connsiteY4" fmla="*/ 505333 h 754633"/>
                    <a:gd name="connsiteX5" fmla="*/ 402177 w 696150"/>
                    <a:gd name="connsiteY5" fmla="*/ 23749 h 754633"/>
                    <a:gd name="connsiteX6" fmla="*/ 491807 w 696150"/>
                    <a:gd name="connsiteY6" fmla="*/ 14129 h 754633"/>
                    <a:gd name="connsiteX7" fmla="*/ 672401 w 696150"/>
                    <a:gd name="connsiteY7" fmla="*/ 159671 h 754633"/>
                    <a:gd name="connsiteX8" fmla="*/ 682022 w 696150"/>
                    <a:gd name="connsiteY8" fmla="*/ 249206 h 75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6150" h="754633">
                      <a:moveTo>
                        <a:pt x="682022" y="249206"/>
                      </a:moveTo>
                      <a:lnTo>
                        <a:pt x="293973" y="730885"/>
                      </a:lnTo>
                      <a:cubicBezTo>
                        <a:pt x="271875" y="758317"/>
                        <a:pt x="231775" y="762603"/>
                        <a:pt x="204343" y="740505"/>
                      </a:cubicBezTo>
                      <a:lnTo>
                        <a:pt x="23749" y="594963"/>
                      </a:lnTo>
                      <a:cubicBezTo>
                        <a:pt x="-3683" y="572865"/>
                        <a:pt x="-7969" y="532765"/>
                        <a:pt x="14129" y="505333"/>
                      </a:cubicBezTo>
                      <a:lnTo>
                        <a:pt x="402177" y="23749"/>
                      </a:lnTo>
                      <a:cubicBezTo>
                        <a:pt x="424275" y="-3683"/>
                        <a:pt x="464375" y="-7969"/>
                        <a:pt x="491807" y="14129"/>
                      </a:cubicBezTo>
                      <a:lnTo>
                        <a:pt x="672401" y="159671"/>
                      </a:lnTo>
                      <a:cubicBezTo>
                        <a:pt x="699833" y="181673"/>
                        <a:pt x="704120" y="221869"/>
                        <a:pt x="682022" y="249206"/>
                      </a:cubicBezTo>
                      <a:close/>
                    </a:path>
                  </a:pathLst>
                </a:custGeom>
                <a:solidFill>
                  <a:srgbClr val="DC755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973" name="Freeform: Shape 972">
                  <a:extLst>
                    <a:ext uri="{FF2B5EF4-FFF2-40B4-BE49-F238E27FC236}">
                      <a16:creationId xmlns:a16="http://schemas.microsoft.com/office/drawing/2014/main" id="{5E1C7D5F-2ED7-4E14-8062-C4851C37BA12}"/>
                    </a:ext>
                  </a:extLst>
                </p:cNvPr>
                <p:cNvSpPr/>
                <p:nvPr/>
              </p:nvSpPr>
              <p:spPr>
                <a:xfrm>
                  <a:off x="5575777" y="3374263"/>
                  <a:ext cx="148221" cy="148238"/>
                </a:xfrm>
                <a:custGeom>
                  <a:avLst/>
                  <a:gdLst>
                    <a:gd name="connsiteX0" fmla="*/ 131793 w 148221"/>
                    <a:gd name="connsiteY0" fmla="*/ 120649 h 148238"/>
                    <a:gd name="connsiteX1" fmla="*/ 27590 w 148221"/>
                    <a:gd name="connsiteY1" fmla="*/ 131889 h 148238"/>
                    <a:gd name="connsiteX2" fmla="*/ 16350 w 148221"/>
                    <a:gd name="connsiteY2" fmla="*/ 27590 h 148238"/>
                    <a:gd name="connsiteX3" fmla="*/ 120649 w 148221"/>
                    <a:gd name="connsiteY3" fmla="*/ 16350 h 148238"/>
                    <a:gd name="connsiteX4" fmla="*/ 131793 w 14822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21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463" y="41973"/>
                        <a:pt x="157511" y="88740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4" name="Freeform: Shape 973">
                  <a:extLst>
                    <a:ext uri="{FF2B5EF4-FFF2-40B4-BE49-F238E27FC236}">
                      <a16:creationId xmlns:a16="http://schemas.microsoft.com/office/drawing/2014/main" id="{39779904-99D5-4300-9402-D654C4C1102D}"/>
                    </a:ext>
                  </a:extLst>
                </p:cNvPr>
                <p:cNvSpPr/>
                <p:nvPr/>
              </p:nvSpPr>
              <p:spPr>
                <a:xfrm>
                  <a:off x="5685409" y="3238151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9D2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5" name="Freeform: Shape 974">
                  <a:extLst>
                    <a:ext uri="{FF2B5EF4-FFF2-40B4-BE49-F238E27FC236}">
                      <a16:creationId xmlns:a16="http://schemas.microsoft.com/office/drawing/2014/main" id="{6403C747-B9EA-47DF-81BC-284CA672DCD3}"/>
                    </a:ext>
                  </a:extLst>
                </p:cNvPr>
                <p:cNvSpPr/>
                <p:nvPr/>
              </p:nvSpPr>
              <p:spPr>
                <a:xfrm>
                  <a:off x="5798947" y="3097181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171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FFFF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6" name="Freeform: Shape 975">
                  <a:extLst>
                    <a:ext uri="{FF2B5EF4-FFF2-40B4-BE49-F238E27FC236}">
                      <a16:creationId xmlns:a16="http://schemas.microsoft.com/office/drawing/2014/main" id="{A2F4DD1A-AABC-4855-8346-7018478ACD06}"/>
                    </a:ext>
                  </a:extLst>
                </p:cNvPr>
                <p:cNvSpPr/>
                <p:nvPr/>
              </p:nvSpPr>
              <p:spPr>
                <a:xfrm>
                  <a:off x="5914390" y="2953829"/>
                  <a:ext cx="148301" cy="148268"/>
                </a:xfrm>
                <a:custGeom>
                  <a:avLst/>
                  <a:gdLst>
                    <a:gd name="connsiteX0" fmla="*/ 131889 w 148301"/>
                    <a:gd name="connsiteY0" fmla="*/ 120649 h 148268"/>
                    <a:gd name="connsiteX1" fmla="*/ 27590 w 148301"/>
                    <a:gd name="connsiteY1" fmla="*/ 131889 h 148268"/>
                    <a:gd name="connsiteX2" fmla="*/ 16350 w 148301"/>
                    <a:gd name="connsiteY2" fmla="*/ 27590 h 148268"/>
                    <a:gd name="connsiteX3" fmla="*/ 120554 w 148301"/>
                    <a:gd name="connsiteY3" fmla="*/ 16350 h 148268"/>
                    <a:gd name="connsiteX4" fmla="*/ 131889 w 148301"/>
                    <a:gd name="connsiteY4" fmla="*/ 120649 h 14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301" h="148268">
                      <a:moveTo>
                        <a:pt x="131889" y="120649"/>
                      </a:moveTo>
                      <a:cubicBezTo>
                        <a:pt x="106266" y="152558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558" y="42068"/>
                        <a:pt x="157606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7" name="Freeform: Shape 976">
                  <a:extLst>
                    <a:ext uri="{FF2B5EF4-FFF2-40B4-BE49-F238E27FC236}">
                      <a16:creationId xmlns:a16="http://schemas.microsoft.com/office/drawing/2014/main" id="{95D78318-B7B1-4342-962A-8194DB93DC95}"/>
                    </a:ext>
                  </a:extLst>
                </p:cNvPr>
                <p:cNvSpPr/>
                <p:nvPr/>
              </p:nvSpPr>
              <p:spPr>
                <a:xfrm>
                  <a:off x="5703316" y="3476942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8" name="Freeform: Shape 977">
                  <a:extLst>
                    <a:ext uri="{FF2B5EF4-FFF2-40B4-BE49-F238E27FC236}">
                      <a16:creationId xmlns:a16="http://schemas.microsoft.com/office/drawing/2014/main" id="{541857B6-549D-4D2A-BA59-E9B2A075C064}"/>
                    </a:ext>
                  </a:extLst>
                </p:cNvPr>
                <p:cNvSpPr/>
                <p:nvPr/>
              </p:nvSpPr>
              <p:spPr>
                <a:xfrm>
                  <a:off x="5812949" y="3341021"/>
                  <a:ext cx="148151" cy="148143"/>
                </a:xfrm>
                <a:custGeom>
                  <a:avLst/>
                  <a:gdLst>
                    <a:gd name="connsiteX0" fmla="*/ 131793 w 148151"/>
                    <a:gd name="connsiteY0" fmla="*/ 120554 h 148143"/>
                    <a:gd name="connsiteX1" fmla="*/ 27590 w 148151"/>
                    <a:gd name="connsiteY1" fmla="*/ 131793 h 148143"/>
                    <a:gd name="connsiteX2" fmla="*/ 16350 w 148151"/>
                    <a:gd name="connsiteY2" fmla="*/ 27590 h 148143"/>
                    <a:gd name="connsiteX3" fmla="*/ 120649 w 148151"/>
                    <a:gd name="connsiteY3" fmla="*/ 16350 h 148143"/>
                    <a:gd name="connsiteX4" fmla="*/ 131793 w 148151"/>
                    <a:gd name="connsiteY4" fmla="*/ 120554 h 14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51" h="148143">
                      <a:moveTo>
                        <a:pt x="131793" y="120554"/>
                      </a:moveTo>
                      <a:cubicBezTo>
                        <a:pt x="106171" y="152367"/>
                        <a:pt x="59403" y="157416"/>
                        <a:pt x="27590" y="131793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367" y="41973"/>
                        <a:pt x="157416" y="88740"/>
                        <a:pt x="131793" y="120554"/>
                      </a:cubicBezTo>
                      <a:close/>
                    </a:path>
                  </a:pathLst>
                </a:custGeom>
                <a:solidFill>
                  <a:srgbClr val="F392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979" name="Freeform: Shape 978">
                  <a:extLst>
                    <a:ext uri="{FF2B5EF4-FFF2-40B4-BE49-F238E27FC236}">
                      <a16:creationId xmlns:a16="http://schemas.microsoft.com/office/drawing/2014/main" id="{95E4FF8B-20F8-4A4D-835D-15E5243C154B}"/>
                    </a:ext>
                  </a:extLst>
                </p:cNvPr>
                <p:cNvSpPr/>
                <p:nvPr/>
              </p:nvSpPr>
              <p:spPr>
                <a:xfrm>
                  <a:off x="5926487" y="3199955"/>
                  <a:ext cx="148173" cy="148238"/>
                </a:xfrm>
                <a:custGeom>
                  <a:avLst/>
                  <a:gdLst>
                    <a:gd name="connsiteX0" fmla="*/ 131793 w 148173"/>
                    <a:gd name="connsiteY0" fmla="*/ 120649 h 148238"/>
                    <a:gd name="connsiteX1" fmla="*/ 27590 w 148173"/>
                    <a:gd name="connsiteY1" fmla="*/ 131889 h 148238"/>
                    <a:gd name="connsiteX2" fmla="*/ 16350 w 148173"/>
                    <a:gd name="connsiteY2" fmla="*/ 27590 h 148238"/>
                    <a:gd name="connsiteX3" fmla="*/ 120554 w 148173"/>
                    <a:gd name="connsiteY3" fmla="*/ 16350 h 148238"/>
                    <a:gd name="connsiteX4" fmla="*/ 131793 w 14817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7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416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0" name="Freeform: Shape 979">
                  <a:extLst>
                    <a:ext uri="{FF2B5EF4-FFF2-40B4-BE49-F238E27FC236}">
                      <a16:creationId xmlns:a16="http://schemas.microsoft.com/office/drawing/2014/main" id="{9D8AA3B5-77DA-49A4-A8B2-AD660EF071CE}"/>
                    </a:ext>
                  </a:extLst>
                </p:cNvPr>
                <p:cNvSpPr/>
                <p:nvPr/>
              </p:nvSpPr>
              <p:spPr>
                <a:xfrm>
                  <a:off x="6041930" y="3056604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266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1973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E9D2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1" name="Freeform: Shape 980">
                  <a:extLst>
                    <a:ext uri="{FF2B5EF4-FFF2-40B4-BE49-F238E27FC236}">
                      <a16:creationId xmlns:a16="http://schemas.microsoft.com/office/drawing/2014/main" id="{B0431DE3-DB59-4EDA-814C-AFD8F9487E1F}"/>
                    </a:ext>
                  </a:extLst>
                </p:cNvPr>
                <p:cNvSpPr/>
                <p:nvPr/>
              </p:nvSpPr>
              <p:spPr>
                <a:xfrm>
                  <a:off x="5856900" y="3273694"/>
                  <a:ext cx="71947" cy="60759"/>
                </a:xfrm>
                <a:custGeom>
                  <a:avLst/>
                  <a:gdLst>
                    <a:gd name="connsiteX0" fmla="*/ 40027 w 71947"/>
                    <a:gd name="connsiteY0" fmla="*/ 51959 h 60759"/>
                    <a:gd name="connsiteX1" fmla="*/ 51266 w 71947"/>
                    <a:gd name="connsiteY1" fmla="*/ 58150 h 60759"/>
                    <a:gd name="connsiteX2" fmla="*/ 63649 w 71947"/>
                    <a:gd name="connsiteY2" fmla="*/ 60532 h 60759"/>
                    <a:gd name="connsiteX3" fmla="*/ 71935 w 71947"/>
                    <a:gd name="connsiteY3" fmla="*/ 52054 h 60759"/>
                    <a:gd name="connsiteX4" fmla="*/ 64411 w 71947"/>
                    <a:gd name="connsiteY4" fmla="*/ 38624 h 60759"/>
                    <a:gd name="connsiteX5" fmla="*/ 57267 w 71947"/>
                    <a:gd name="connsiteY5" fmla="*/ 16907 h 60759"/>
                    <a:gd name="connsiteX6" fmla="*/ 43170 w 71947"/>
                    <a:gd name="connsiteY6" fmla="*/ 238 h 60759"/>
                    <a:gd name="connsiteX7" fmla="*/ 23358 w 71947"/>
                    <a:gd name="connsiteY7" fmla="*/ 9382 h 60759"/>
                    <a:gd name="connsiteX8" fmla="*/ 8594 w 71947"/>
                    <a:gd name="connsiteY8" fmla="*/ 25480 h 60759"/>
                    <a:gd name="connsiteX9" fmla="*/ 403 w 71947"/>
                    <a:gd name="connsiteY9" fmla="*/ 39767 h 60759"/>
                    <a:gd name="connsiteX10" fmla="*/ 3165 w 71947"/>
                    <a:gd name="connsiteY10" fmla="*/ 52435 h 60759"/>
                    <a:gd name="connsiteX11" fmla="*/ 13452 w 71947"/>
                    <a:gd name="connsiteY11" fmla="*/ 51102 h 60759"/>
                    <a:gd name="connsiteX12" fmla="*/ 40027 w 71947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947" h="60759">
                      <a:moveTo>
                        <a:pt x="40027" y="51959"/>
                      </a:moveTo>
                      <a:cubicBezTo>
                        <a:pt x="43932" y="53769"/>
                        <a:pt x="47456" y="56245"/>
                        <a:pt x="51266" y="58150"/>
                      </a:cubicBezTo>
                      <a:cubicBezTo>
                        <a:pt x="55076" y="60055"/>
                        <a:pt x="59458" y="61294"/>
                        <a:pt x="63649" y="60532"/>
                      </a:cubicBezTo>
                      <a:cubicBezTo>
                        <a:pt x="67840" y="59674"/>
                        <a:pt x="71745" y="56245"/>
                        <a:pt x="71935" y="52054"/>
                      </a:cubicBezTo>
                      <a:cubicBezTo>
                        <a:pt x="72221" y="46816"/>
                        <a:pt x="67459" y="42910"/>
                        <a:pt x="64411" y="38624"/>
                      </a:cubicBezTo>
                      <a:cubicBezTo>
                        <a:pt x="60029" y="32338"/>
                        <a:pt x="59267" y="24337"/>
                        <a:pt x="57267" y="16907"/>
                      </a:cubicBezTo>
                      <a:cubicBezTo>
                        <a:pt x="55171" y="9478"/>
                        <a:pt x="50695" y="1762"/>
                        <a:pt x="43170" y="238"/>
                      </a:cubicBezTo>
                      <a:cubicBezTo>
                        <a:pt x="35740" y="-1190"/>
                        <a:pt x="28787" y="4048"/>
                        <a:pt x="23358" y="9382"/>
                      </a:cubicBezTo>
                      <a:cubicBezTo>
                        <a:pt x="18119" y="14431"/>
                        <a:pt x="13166" y="19765"/>
                        <a:pt x="8594" y="25480"/>
                      </a:cubicBezTo>
                      <a:cubicBezTo>
                        <a:pt x="5070" y="29766"/>
                        <a:pt x="1641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1929" y="47959"/>
                        <a:pt x="31740" y="48149"/>
                        <a:pt x="40027" y="51959"/>
                      </a:cubicBezTo>
                      <a:close/>
                    </a:path>
                  </a:pathLst>
                </a:custGeom>
                <a:solidFill>
                  <a:srgbClr val="444FAE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2" name="Freeform: Shape 981">
                  <a:extLst>
                    <a:ext uri="{FF2B5EF4-FFF2-40B4-BE49-F238E27FC236}">
                      <a16:creationId xmlns:a16="http://schemas.microsoft.com/office/drawing/2014/main" id="{B2AD9456-15E2-4ACA-B2DA-C33CC8477159}"/>
                    </a:ext>
                  </a:extLst>
                </p:cNvPr>
                <p:cNvSpPr/>
                <p:nvPr/>
              </p:nvSpPr>
              <p:spPr>
                <a:xfrm>
                  <a:off x="5856996" y="3271693"/>
                  <a:ext cx="72042" cy="60759"/>
                </a:xfrm>
                <a:custGeom>
                  <a:avLst/>
                  <a:gdLst>
                    <a:gd name="connsiteX0" fmla="*/ 40122 w 72042"/>
                    <a:gd name="connsiteY0" fmla="*/ 51959 h 60759"/>
                    <a:gd name="connsiteX1" fmla="*/ 51361 w 72042"/>
                    <a:gd name="connsiteY1" fmla="*/ 58150 h 60759"/>
                    <a:gd name="connsiteX2" fmla="*/ 63744 w 72042"/>
                    <a:gd name="connsiteY2" fmla="*/ 60532 h 60759"/>
                    <a:gd name="connsiteX3" fmla="*/ 72031 w 72042"/>
                    <a:gd name="connsiteY3" fmla="*/ 52054 h 60759"/>
                    <a:gd name="connsiteX4" fmla="*/ 64506 w 72042"/>
                    <a:gd name="connsiteY4" fmla="*/ 38624 h 60759"/>
                    <a:gd name="connsiteX5" fmla="*/ 57362 w 72042"/>
                    <a:gd name="connsiteY5" fmla="*/ 16907 h 60759"/>
                    <a:gd name="connsiteX6" fmla="*/ 43265 w 72042"/>
                    <a:gd name="connsiteY6" fmla="*/ 238 h 60759"/>
                    <a:gd name="connsiteX7" fmla="*/ 23358 w 72042"/>
                    <a:gd name="connsiteY7" fmla="*/ 9382 h 60759"/>
                    <a:gd name="connsiteX8" fmla="*/ 8499 w 72042"/>
                    <a:gd name="connsiteY8" fmla="*/ 25480 h 60759"/>
                    <a:gd name="connsiteX9" fmla="*/ 403 w 72042"/>
                    <a:gd name="connsiteY9" fmla="*/ 39767 h 60759"/>
                    <a:gd name="connsiteX10" fmla="*/ 3165 w 72042"/>
                    <a:gd name="connsiteY10" fmla="*/ 52435 h 60759"/>
                    <a:gd name="connsiteX11" fmla="*/ 13452 w 72042"/>
                    <a:gd name="connsiteY11" fmla="*/ 51102 h 60759"/>
                    <a:gd name="connsiteX12" fmla="*/ 40122 w 72042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042" h="60759">
                      <a:moveTo>
                        <a:pt x="40122" y="51959"/>
                      </a:moveTo>
                      <a:cubicBezTo>
                        <a:pt x="44027" y="53769"/>
                        <a:pt x="47551" y="56245"/>
                        <a:pt x="51361" y="58150"/>
                      </a:cubicBezTo>
                      <a:cubicBezTo>
                        <a:pt x="55171" y="60055"/>
                        <a:pt x="59553" y="61294"/>
                        <a:pt x="63744" y="60532"/>
                      </a:cubicBezTo>
                      <a:cubicBezTo>
                        <a:pt x="67935" y="59674"/>
                        <a:pt x="71840" y="56245"/>
                        <a:pt x="72031" y="52054"/>
                      </a:cubicBezTo>
                      <a:cubicBezTo>
                        <a:pt x="72316" y="46816"/>
                        <a:pt x="67554" y="42910"/>
                        <a:pt x="64506" y="38624"/>
                      </a:cubicBezTo>
                      <a:cubicBezTo>
                        <a:pt x="60124" y="32338"/>
                        <a:pt x="59362" y="24337"/>
                        <a:pt x="57362" y="16907"/>
                      </a:cubicBezTo>
                      <a:cubicBezTo>
                        <a:pt x="55267" y="9478"/>
                        <a:pt x="50790" y="1667"/>
                        <a:pt x="43265" y="238"/>
                      </a:cubicBezTo>
                      <a:cubicBezTo>
                        <a:pt x="35836" y="-1190"/>
                        <a:pt x="28882" y="4048"/>
                        <a:pt x="23358" y="9382"/>
                      </a:cubicBezTo>
                      <a:cubicBezTo>
                        <a:pt x="18119" y="14431"/>
                        <a:pt x="13166" y="19860"/>
                        <a:pt x="8499" y="25480"/>
                      </a:cubicBezTo>
                      <a:cubicBezTo>
                        <a:pt x="4975" y="29766"/>
                        <a:pt x="1546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2024" y="47959"/>
                        <a:pt x="31835" y="48149"/>
                        <a:pt x="40122" y="51959"/>
                      </a:cubicBezTo>
                      <a:close/>
                    </a:path>
                  </a:pathLst>
                </a:custGeom>
                <a:solidFill>
                  <a:srgbClr val="F392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3" name="Freeform: Shape 982">
                  <a:extLst>
                    <a:ext uri="{FF2B5EF4-FFF2-40B4-BE49-F238E27FC236}">
                      <a16:creationId xmlns:a16="http://schemas.microsoft.com/office/drawing/2014/main" id="{2C134368-1970-45B3-B18E-CB0346E91FC4}"/>
                    </a:ext>
                  </a:extLst>
                </p:cNvPr>
                <p:cNvSpPr/>
                <p:nvPr/>
              </p:nvSpPr>
              <p:spPr>
                <a:xfrm>
                  <a:off x="5878042" y="3275485"/>
                  <a:ext cx="38411" cy="34927"/>
                </a:xfrm>
                <a:custGeom>
                  <a:avLst/>
                  <a:gdLst>
                    <a:gd name="connsiteX0" fmla="*/ 10408 w 38411"/>
                    <a:gd name="connsiteY0" fmla="*/ 2447 h 34927"/>
                    <a:gd name="connsiteX1" fmla="*/ 18123 w 38411"/>
                    <a:gd name="connsiteY1" fmla="*/ 66 h 34927"/>
                    <a:gd name="connsiteX2" fmla="*/ 24791 w 38411"/>
                    <a:gd name="connsiteY2" fmla="*/ 5305 h 34927"/>
                    <a:gd name="connsiteX3" fmla="*/ 29458 w 38411"/>
                    <a:gd name="connsiteY3" fmla="*/ 21402 h 34927"/>
                    <a:gd name="connsiteX4" fmla="*/ 38411 w 38411"/>
                    <a:gd name="connsiteY4" fmla="*/ 34927 h 34927"/>
                    <a:gd name="connsiteX5" fmla="*/ 25076 w 38411"/>
                    <a:gd name="connsiteY5" fmla="*/ 27879 h 34927"/>
                    <a:gd name="connsiteX6" fmla="*/ 20028 w 38411"/>
                    <a:gd name="connsiteY6" fmla="*/ 19592 h 34927"/>
                    <a:gd name="connsiteX7" fmla="*/ 13170 w 38411"/>
                    <a:gd name="connsiteY7" fmla="*/ 13115 h 34927"/>
                    <a:gd name="connsiteX8" fmla="*/ 6217 w 38411"/>
                    <a:gd name="connsiteY8" fmla="*/ 12925 h 34927"/>
                    <a:gd name="connsiteX9" fmla="*/ 407 w 38411"/>
                    <a:gd name="connsiteY9" fmla="*/ 13591 h 34927"/>
                    <a:gd name="connsiteX10" fmla="*/ 10408 w 38411"/>
                    <a:gd name="connsiteY10" fmla="*/ 2447 h 3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1" h="34927">
                      <a:moveTo>
                        <a:pt x="10408" y="2447"/>
                      </a:moveTo>
                      <a:cubicBezTo>
                        <a:pt x="12694" y="1018"/>
                        <a:pt x="15456" y="-315"/>
                        <a:pt x="18123" y="66"/>
                      </a:cubicBezTo>
                      <a:cubicBezTo>
                        <a:pt x="21076" y="542"/>
                        <a:pt x="23362" y="2828"/>
                        <a:pt x="24791" y="5305"/>
                      </a:cubicBezTo>
                      <a:cubicBezTo>
                        <a:pt x="27648" y="10162"/>
                        <a:pt x="28124" y="15973"/>
                        <a:pt x="29458" y="21402"/>
                      </a:cubicBezTo>
                      <a:cubicBezTo>
                        <a:pt x="30696" y="26831"/>
                        <a:pt x="33268" y="32546"/>
                        <a:pt x="38411" y="34927"/>
                      </a:cubicBezTo>
                      <a:cubicBezTo>
                        <a:pt x="33268" y="34546"/>
                        <a:pt x="28315" y="31879"/>
                        <a:pt x="25076" y="27879"/>
                      </a:cubicBezTo>
                      <a:cubicBezTo>
                        <a:pt x="23076" y="25307"/>
                        <a:pt x="21743" y="22354"/>
                        <a:pt x="20028" y="19592"/>
                      </a:cubicBezTo>
                      <a:cubicBezTo>
                        <a:pt x="18409" y="16830"/>
                        <a:pt x="16123" y="14258"/>
                        <a:pt x="13170" y="13115"/>
                      </a:cubicBezTo>
                      <a:cubicBezTo>
                        <a:pt x="10979" y="12258"/>
                        <a:pt x="8503" y="12353"/>
                        <a:pt x="6217" y="12925"/>
                      </a:cubicBezTo>
                      <a:cubicBezTo>
                        <a:pt x="4598" y="13306"/>
                        <a:pt x="1740" y="15401"/>
                        <a:pt x="407" y="13591"/>
                      </a:cubicBezTo>
                      <a:cubicBezTo>
                        <a:pt x="-2165" y="10448"/>
                        <a:pt x="8217" y="3781"/>
                        <a:pt x="10408" y="2447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56" name="Graphic 41">
                <a:extLst>
                  <a:ext uri="{FF2B5EF4-FFF2-40B4-BE49-F238E27FC236}">
                    <a16:creationId xmlns:a16="http://schemas.microsoft.com/office/drawing/2014/main" id="{F7EE3E84-B0B8-43C7-A049-ABC2682DBDD7}"/>
                  </a:ext>
                </a:extLst>
              </p:cNvPr>
              <p:cNvGrpSpPr/>
              <p:nvPr/>
            </p:nvGrpSpPr>
            <p:grpSpPr>
              <a:xfrm>
                <a:off x="5927264" y="3155818"/>
                <a:ext cx="731349" cy="786133"/>
                <a:chOff x="5927264" y="3155818"/>
                <a:chExt cx="731349" cy="786133"/>
              </a:xfrm>
            </p:grpSpPr>
            <p:grpSp>
              <p:nvGrpSpPr>
                <p:cNvPr id="957" name="Graphic 41">
                  <a:extLst>
                    <a:ext uri="{FF2B5EF4-FFF2-40B4-BE49-F238E27FC236}">
                      <a16:creationId xmlns:a16="http://schemas.microsoft.com/office/drawing/2014/main" id="{1AABBA80-EAB1-4D0E-AAE1-4D8245954355}"/>
                    </a:ext>
                  </a:extLst>
                </p:cNvPr>
                <p:cNvGrpSpPr/>
                <p:nvPr/>
              </p:nvGrpSpPr>
              <p:grpSpPr>
                <a:xfrm>
                  <a:off x="6018094" y="3335962"/>
                  <a:ext cx="640519" cy="361519"/>
                  <a:chOff x="6018094" y="3335962"/>
                  <a:chExt cx="640519" cy="361519"/>
                </a:xfrm>
              </p:grpSpPr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9E888762-0A20-45AF-93C9-C56008FAA074}"/>
                      </a:ext>
                    </a:extLst>
                  </p:cNvPr>
                  <p:cNvSpPr/>
                  <p:nvPr/>
                </p:nvSpPr>
                <p:spPr>
                  <a:xfrm>
                    <a:off x="6026467" y="3340459"/>
                    <a:ext cx="96392" cy="64727"/>
                  </a:xfrm>
                  <a:custGeom>
                    <a:avLst/>
                    <a:gdLst>
                      <a:gd name="connsiteX0" fmla="*/ 83153 w 96392"/>
                      <a:gd name="connsiteY0" fmla="*/ 64728 h 64727"/>
                      <a:gd name="connsiteX1" fmla="*/ 0 w 96392"/>
                      <a:gd name="connsiteY1" fmla="*/ 2815 h 64727"/>
                      <a:gd name="connsiteX2" fmla="*/ 96393 w 96392"/>
                      <a:gd name="connsiteY2" fmla="*/ 42344 h 64727"/>
                      <a:gd name="connsiteX3" fmla="*/ 83153 w 96392"/>
                      <a:gd name="connsiteY3" fmla="*/ 64728 h 6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392" h="64727">
                        <a:moveTo>
                          <a:pt x="83153" y="64728"/>
                        </a:moveTo>
                        <a:cubicBezTo>
                          <a:pt x="83153" y="64728"/>
                          <a:pt x="5715" y="41487"/>
                          <a:pt x="0" y="2815"/>
                        </a:cubicBezTo>
                        <a:cubicBezTo>
                          <a:pt x="26194" y="-5567"/>
                          <a:pt x="55245" y="3958"/>
                          <a:pt x="96393" y="42344"/>
                        </a:cubicBezTo>
                        <a:cubicBezTo>
                          <a:pt x="90773" y="52536"/>
                          <a:pt x="83153" y="64728"/>
                          <a:pt x="83153" y="64728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338A0426-3C20-4726-AE67-AE37F89AEB82}"/>
                      </a:ext>
                    </a:extLst>
                  </p:cNvPr>
                  <p:cNvSpPr/>
                  <p:nvPr/>
                </p:nvSpPr>
                <p:spPr>
                  <a:xfrm>
                    <a:off x="6265221" y="3464957"/>
                    <a:ext cx="393392" cy="232523"/>
                  </a:xfrm>
                  <a:custGeom>
                    <a:avLst/>
                    <a:gdLst>
                      <a:gd name="connsiteX0" fmla="*/ 391229 w 393392"/>
                      <a:gd name="connsiteY0" fmla="*/ 223408 h 232523"/>
                      <a:gd name="connsiteX1" fmla="*/ 367512 w 393392"/>
                      <a:gd name="connsiteY1" fmla="*/ 230361 h 232523"/>
                      <a:gd name="connsiteX2" fmla="*/ 2990 w 393392"/>
                      <a:gd name="connsiteY2" fmla="*/ 31098 h 232523"/>
                      <a:gd name="connsiteX3" fmla="*/ 3752 w 393392"/>
                      <a:gd name="connsiteY3" fmla="*/ 11000 h 232523"/>
                      <a:gd name="connsiteX4" fmla="*/ 3752 w 393392"/>
                      <a:gd name="connsiteY4" fmla="*/ 11000 h 232523"/>
                      <a:gd name="connsiteX5" fmla="*/ 19564 w 393392"/>
                      <a:gd name="connsiteY5" fmla="*/ 618 h 232523"/>
                      <a:gd name="connsiteX6" fmla="*/ 384276 w 393392"/>
                      <a:gd name="connsiteY6" fmla="*/ 199595 h 232523"/>
                      <a:gd name="connsiteX7" fmla="*/ 391229 w 393392"/>
                      <a:gd name="connsiteY7" fmla="*/ 223408 h 232523"/>
                      <a:gd name="connsiteX8" fmla="*/ 391229 w 393392"/>
                      <a:gd name="connsiteY8" fmla="*/ 223408 h 232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3392" h="232523">
                        <a:moveTo>
                          <a:pt x="391229" y="223408"/>
                        </a:moveTo>
                        <a:cubicBezTo>
                          <a:pt x="386562" y="231885"/>
                          <a:pt x="375989" y="235028"/>
                          <a:pt x="367512" y="230361"/>
                        </a:cubicBezTo>
                        <a:lnTo>
                          <a:pt x="2990" y="31098"/>
                        </a:lnTo>
                        <a:cubicBezTo>
                          <a:pt x="-1296" y="28716"/>
                          <a:pt x="-915" y="19477"/>
                          <a:pt x="3752" y="11000"/>
                        </a:cubicBezTo>
                        <a:lnTo>
                          <a:pt x="3752" y="11000"/>
                        </a:lnTo>
                        <a:cubicBezTo>
                          <a:pt x="8420" y="2523"/>
                          <a:pt x="15373" y="-1668"/>
                          <a:pt x="19564" y="618"/>
                        </a:cubicBezTo>
                        <a:lnTo>
                          <a:pt x="384276" y="199595"/>
                        </a:lnTo>
                        <a:cubicBezTo>
                          <a:pt x="392753" y="204262"/>
                          <a:pt x="395897" y="214930"/>
                          <a:pt x="391229" y="223408"/>
                        </a:cubicBezTo>
                        <a:lnTo>
                          <a:pt x="391229" y="223408"/>
                        </a:ln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86838279-84CD-46CE-838A-C70586C94201}"/>
                      </a:ext>
                    </a:extLst>
                  </p:cNvPr>
                  <p:cNvSpPr/>
                  <p:nvPr/>
                </p:nvSpPr>
                <p:spPr>
                  <a:xfrm>
                    <a:off x="6097047" y="3372992"/>
                    <a:ext cx="222885" cy="142208"/>
                  </a:xfrm>
                  <a:custGeom>
                    <a:avLst/>
                    <a:gdLst>
                      <a:gd name="connsiteX0" fmla="*/ 222885 w 222885"/>
                      <a:gd name="connsiteY0" fmla="*/ 111538 h 142208"/>
                      <a:gd name="connsiteX1" fmla="*/ 206026 w 222885"/>
                      <a:gd name="connsiteY1" fmla="*/ 142208 h 142208"/>
                      <a:gd name="connsiteX2" fmla="*/ 0 w 222885"/>
                      <a:gd name="connsiteY2" fmla="*/ 27432 h 142208"/>
                      <a:gd name="connsiteX3" fmla="*/ 15049 w 222885"/>
                      <a:gd name="connsiteY3" fmla="*/ 0 h 142208"/>
                      <a:gd name="connsiteX4" fmla="*/ 222885 w 222885"/>
                      <a:gd name="connsiteY4" fmla="*/ 111538 h 142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5" h="142208">
                        <a:moveTo>
                          <a:pt x="222885" y="111538"/>
                        </a:moveTo>
                        <a:cubicBezTo>
                          <a:pt x="219932" y="112014"/>
                          <a:pt x="204121" y="137827"/>
                          <a:pt x="206026" y="142208"/>
                        </a:cubicBezTo>
                        <a:cubicBezTo>
                          <a:pt x="132112" y="109061"/>
                          <a:pt x="63151" y="71057"/>
                          <a:pt x="0" y="27432"/>
                        </a:cubicBezTo>
                        <a:cubicBezTo>
                          <a:pt x="9239" y="19717"/>
                          <a:pt x="12954" y="12764"/>
                          <a:pt x="15049" y="0"/>
                        </a:cubicBezTo>
                        <a:cubicBezTo>
                          <a:pt x="86296" y="28670"/>
                          <a:pt x="155353" y="66770"/>
                          <a:pt x="222885" y="111538"/>
                        </a:cubicBezTo>
                        <a:close/>
                      </a:path>
                    </a:pathLst>
                  </a:custGeom>
                  <a:solidFill>
                    <a:srgbClr val="288A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161EFDDD-7F18-436B-87CF-4CCC775F8954}"/>
                      </a:ext>
                    </a:extLst>
                  </p:cNvPr>
                  <p:cNvSpPr/>
                  <p:nvPr/>
                </p:nvSpPr>
                <p:spPr>
                  <a:xfrm>
                    <a:off x="6018094" y="3335962"/>
                    <a:ext cx="62001" cy="45973"/>
                  </a:xfrm>
                  <a:custGeom>
                    <a:avLst/>
                    <a:gdLst>
                      <a:gd name="connsiteX0" fmla="*/ 44187 w 62001"/>
                      <a:gd name="connsiteY0" fmla="*/ 39316 h 45973"/>
                      <a:gd name="connsiteX1" fmla="*/ 43330 w 62001"/>
                      <a:gd name="connsiteY1" fmla="*/ 32744 h 45973"/>
                      <a:gd name="connsiteX2" fmla="*/ 45330 w 62001"/>
                      <a:gd name="connsiteY2" fmla="*/ 26553 h 45973"/>
                      <a:gd name="connsiteX3" fmla="*/ 54379 w 62001"/>
                      <a:gd name="connsiteY3" fmla="*/ 22838 h 45973"/>
                      <a:gd name="connsiteX4" fmla="*/ 61903 w 62001"/>
                      <a:gd name="connsiteY4" fmla="*/ 17218 h 45973"/>
                      <a:gd name="connsiteX5" fmla="*/ 60189 w 62001"/>
                      <a:gd name="connsiteY5" fmla="*/ 11789 h 45973"/>
                      <a:gd name="connsiteX6" fmla="*/ 55522 w 62001"/>
                      <a:gd name="connsiteY6" fmla="*/ 8265 h 45973"/>
                      <a:gd name="connsiteX7" fmla="*/ 8373 w 62001"/>
                      <a:gd name="connsiteY7" fmla="*/ 1407 h 45973"/>
                      <a:gd name="connsiteX8" fmla="*/ 1039 w 62001"/>
                      <a:gd name="connsiteY8" fmla="*/ 5312 h 45973"/>
                      <a:gd name="connsiteX9" fmla="*/ 1324 w 62001"/>
                      <a:gd name="connsiteY9" fmla="*/ 14742 h 45973"/>
                      <a:gd name="connsiteX10" fmla="*/ 35805 w 62001"/>
                      <a:gd name="connsiteY10" fmla="*/ 45317 h 45973"/>
                      <a:gd name="connsiteX11" fmla="*/ 44187 w 62001"/>
                      <a:gd name="connsiteY11" fmla="*/ 39316 h 4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001" h="45973">
                        <a:moveTo>
                          <a:pt x="44187" y="39316"/>
                        </a:moveTo>
                        <a:cubicBezTo>
                          <a:pt x="43806" y="37125"/>
                          <a:pt x="43330" y="34935"/>
                          <a:pt x="43330" y="32744"/>
                        </a:cubicBezTo>
                        <a:cubicBezTo>
                          <a:pt x="43330" y="30553"/>
                          <a:pt x="43806" y="28267"/>
                          <a:pt x="45330" y="26553"/>
                        </a:cubicBezTo>
                        <a:cubicBezTo>
                          <a:pt x="47521" y="24076"/>
                          <a:pt x="51140" y="23600"/>
                          <a:pt x="54379" y="22838"/>
                        </a:cubicBezTo>
                        <a:cubicBezTo>
                          <a:pt x="57617" y="22076"/>
                          <a:pt x="61237" y="20457"/>
                          <a:pt x="61903" y="17218"/>
                        </a:cubicBezTo>
                        <a:cubicBezTo>
                          <a:pt x="62284" y="15313"/>
                          <a:pt x="61522" y="13313"/>
                          <a:pt x="60189" y="11789"/>
                        </a:cubicBezTo>
                        <a:cubicBezTo>
                          <a:pt x="58951" y="10265"/>
                          <a:pt x="57141" y="9217"/>
                          <a:pt x="55522" y="8265"/>
                        </a:cubicBezTo>
                        <a:cubicBezTo>
                          <a:pt x="41234" y="549"/>
                          <a:pt x="24280" y="-1832"/>
                          <a:pt x="8373" y="1407"/>
                        </a:cubicBezTo>
                        <a:cubicBezTo>
                          <a:pt x="5611" y="1978"/>
                          <a:pt x="2658" y="2931"/>
                          <a:pt x="1039" y="5312"/>
                        </a:cubicBezTo>
                        <a:cubicBezTo>
                          <a:pt x="-771" y="8074"/>
                          <a:pt x="86" y="11694"/>
                          <a:pt x="1324" y="14742"/>
                        </a:cubicBezTo>
                        <a:cubicBezTo>
                          <a:pt x="7325" y="30363"/>
                          <a:pt x="20374" y="40173"/>
                          <a:pt x="35805" y="45317"/>
                        </a:cubicBezTo>
                        <a:cubicBezTo>
                          <a:pt x="40948" y="47031"/>
                          <a:pt x="45235" y="45507"/>
                          <a:pt x="44187" y="39316"/>
                        </a:cubicBezTo>
                        <a:close/>
                      </a:path>
                    </a:pathLst>
                  </a:custGeom>
                  <a:solidFill>
                    <a:srgbClr val="EDB86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58" name="Graphic 41">
                  <a:extLst>
                    <a:ext uri="{FF2B5EF4-FFF2-40B4-BE49-F238E27FC236}">
                      <a16:creationId xmlns:a16="http://schemas.microsoft.com/office/drawing/2014/main" id="{C520C006-C3D4-44FC-A948-378770BF75DE}"/>
                    </a:ext>
                  </a:extLst>
                </p:cNvPr>
                <p:cNvGrpSpPr/>
                <p:nvPr/>
              </p:nvGrpSpPr>
              <p:grpSpPr>
                <a:xfrm>
                  <a:off x="5927264" y="3324350"/>
                  <a:ext cx="588244" cy="617601"/>
                  <a:chOff x="5927264" y="3324350"/>
                  <a:chExt cx="588244" cy="617601"/>
                </a:xfrm>
              </p:grpSpPr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4BC28561-EAB2-43A8-8B81-9D7FE696AF14}"/>
                      </a:ext>
                    </a:extLst>
                  </p:cNvPr>
                  <p:cNvSpPr/>
                  <p:nvPr/>
                </p:nvSpPr>
                <p:spPr>
                  <a:xfrm>
                    <a:off x="5935917" y="3330320"/>
                    <a:ext cx="79977" cy="84486"/>
                  </a:xfrm>
                  <a:custGeom>
                    <a:avLst/>
                    <a:gdLst>
                      <a:gd name="connsiteX0" fmla="*/ 60546 w 79977"/>
                      <a:gd name="connsiteY0" fmla="*/ 84487 h 84486"/>
                      <a:gd name="connsiteX1" fmla="*/ 444 w 79977"/>
                      <a:gd name="connsiteY1" fmla="*/ 0 h 84486"/>
                      <a:gd name="connsiteX2" fmla="*/ 79977 w 79977"/>
                      <a:gd name="connsiteY2" fmla="*/ 67247 h 84486"/>
                      <a:gd name="connsiteX3" fmla="*/ 60546 w 79977"/>
                      <a:gd name="connsiteY3" fmla="*/ 84487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977" h="84486">
                        <a:moveTo>
                          <a:pt x="60546" y="84487"/>
                        </a:moveTo>
                        <a:cubicBezTo>
                          <a:pt x="60546" y="84487"/>
                          <a:pt x="-6033" y="38481"/>
                          <a:pt x="444" y="0"/>
                        </a:cubicBezTo>
                        <a:cubicBezTo>
                          <a:pt x="27971" y="0"/>
                          <a:pt x="52641" y="18002"/>
                          <a:pt x="79977" y="67247"/>
                        </a:cubicBezTo>
                        <a:cubicBezTo>
                          <a:pt x="71500" y="75152"/>
                          <a:pt x="60546" y="84487"/>
                          <a:pt x="60546" y="84487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BEF42589-6BEF-49A5-A3AA-3A9EAF77B72E}"/>
                      </a:ext>
                    </a:extLst>
                  </p:cNvPr>
                  <p:cNvSpPr/>
                  <p:nvPr/>
                </p:nvSpPr>
                <p:spPr>
                  <a:xfrm>
                    <a:off x="6118785" y="3524955"/>
                    <a:ext cx="396723" cy="416996"/>
                  </a:xfrm>
                  <a:custGeom>
                    <a:avLst/>
                    <a:gdLst>
                      <a:gd name="connsiteX0" fmla="*/ 389457 w 396723"/>
                      <a:gd name="connsiteY0" fmla="*/ 410488 h 416996"/>
                      <a:gd name="connsiteX1" fmla="*/ 389457 w 396723"/>
                      <a:gd name="connsiteY1" fmla="*/ 410488 h 416996"/>
                      <a:gd name="connsiteX2" fmla="*/ 369264 w 396723"/>
                      <a:gd name="connsiteY2" fmla="*/ 414679 h 416996"/>
                      <a:gd name="connsiteX3" fmla="*/ 1980 w 396723"/>
                      <a:gd name="connsiteY3" fmla="*/ 26440 h 416996"/>
                      <a:gd name="connsiteX4" fmla="*/ 7409 w 396723"/>
                      <a:gd name="connsiteY4" fmla="*/ 6056 h 416996"/>
                      <a:gd name="connsiteX5" fmla="*/ 7409 w 396723"/>
                      <a:gd name="connsiteY5" fmla="*/ 6056 h 416996"/>
                      <a:gd name="connsiteX6" fmla="*/ 27126 w 396723"/>
                      <a:gd name="connsiteY6" fmla="*/ 2532 h 416996"/>
                      <a:gd name="connsiteX7" fmla="*/ 394695 w 396723"/>
                      <a:gd name="connsiteY7" fmla="*/ 390581 h 416996"/>
                      <a:gd name="connsiteX8" fmla="*/ 389457 w 396723"/>
                      <a:gd name="connsiteY8" fmla="*/ 410488 h 416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6723" h="416996">
                        <a:moveTo>
                          <a:pt x="389457" y="410488"/>
                        </a:moveTo>
                        <a:lnTo>
                          <a:pt x="389457" y="410488"/>
                        </a:lnTo>
                        <a:cubicBezTo>
                          <a:pt x="382408" y="417155"/>
                          <a:pt x="373359" y="418965"/>
                          <a:pt x="369264" y="414679"/>
                        </a:cubicBezTo>
                        <a:lnTo>
                          <a:pt x="1980" y="26440"/>
                        </a:lnTo>
                        <a:cubicBezTo>
                          <a:pt x="-2116" y="22058"/>
                          <a:pt x="360" y="12629"/>
                          <a:pt x="7409" y="6056"/>
                        </a:cubicBezTo>
                        <a:lnTo>
                          <a:pt x="7409" y="6056"/>
                        </a:lnTo>
                        <a:cubicBezTo>
                          <a:pt x="14457" y="-611"/>
                          <a:pt x="23030" y="-1754"/>
                          <a:pt x="27126" y="2532"/>
                        </a:cubicBezTo>
                        <a:lnTo>
                          <a:pt x="394695" y="390581"/>
                        </a:lnTo>
                        <a:cubicBezTo>
                          <a:pt x="398791" y="394962"/>
                          <a:pt x="396505" y="403916"/>
                          <a:pt x="389457" y="410488"/>
                        </a:cubicBez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76BC6D6A-4B55-4DA8-A148-EBF139FFCECA}"/>
                      </a:ext>
                    </a:extLst>
                  </p:cNvPr>
                  <p:cNvSpPr/>
                  <p:nvPr/>
                </p:nvSpPr>
                <p:spPr>
                  <a:xfrm>
                    <a:off x="5985795" y="3384898"/>
                    <a:ext cx="186308" cy="194024"/>
                  </a:xfrm>
                  <a:custGeom>
                    <a:avLst/>
                    <a:gdLst>
                      <a:gd name="connsiteX0" fmla="*/ 186309 w 186308"/>
                      <a:gd name="connsiteY0" fmla="*/ 170021 h 194024"/>
                      <a:gd name="connsiteX1" fmla="*/ 160877 w 186308"/>
                      <a:gd name="connsiteY1" fmla="*/ 194024 h 194024"/>
                      <a:gd name="connsiteX2" fmla="*/ 0 w 186308"/>
                      <a:gd name="connsiteY2" fmla="*/ 21431 h 194024"/>
                      <a:gd name="connsiteX3" fmla="*/ 22670 w 186308"/>
                      <a:gd name="connsiteY3" fmla="*/ 0 h 194024"/>
                      <a:gd name="connsiteX4" fmla="*/ 186309 w 186308"/>
                      <a:gd name="connsiteY4" fmla="*/ 170021 h 194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08" h="194024">
                        <a:moveTo>
                          <a:pt x="186309" y="170021"/>
                        </a:moveTo>
                        <a:cubicBezTo>
                          <a:pt x="183356" y="169545"/>
                          <a:pt x="160401" y="189262"/>
                          <a:pt x="160877" y="194024"/>
                        </a:cubicBezTo>
                        <a:cubicBezTo>
                          <a:pt x="100679" y="139732"/>
                          <a:pt x="46768" y="82391"/>
                          <a:pt x="0" y="21431"/>
                        </a:cubicBezTo>
                        <a:cubicBezTo>
                          <a:pt x="11144" y="16859"/>
                          <a:pt x="16859" y="11430"/>
                          <a:pt x="22670" y="0"/>
                        </a:cubicBezTo>
                        <a:cubicBezTo>
                          <a:pt x="81820" y="49149"/>
                          <a:pt x="135826" y="106585"/>
                          <a:pt x="186309" y="170021"/>
                        </a:cubicBezTo>
                        <a:close/>
                      </a:path>
                    </a:pathLst>
                  </a:custGeom>
                  <a:solidFill>
                    <a:srgbClr val="2496B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CABC2DB1-1DFF-4251-9C79-F4599F0A5522}"/>
                      </a:ext>
                    </a:extLst>
                  </p:cNvPr>
                  <p:cNvSpPr/>
                  <p:nvPr/>
                </p:nvSpPr>
                <p:spPr>
                  <a:xfrm>
                    <a:off x="5927264" y="3324350"/>
                    <a:ext cx="57602" cy="52537"/>
                  </a:xfrm>
                  <a:custGeom>
                    <a:avLst/>
                    <a:gdLst>
                      <a:gd name="connsiteX0" fmla="*/ 33290 w 57602"/>
                      <a:gd name="connsiteY0" fmla="*/ 47309 h 52537"/>
                      <a:gd name="connsiteX1" fmla="*/ 34528 w 57602"/>
                      <a:gd name="connsiteY1" fmla="*/ 40736 h 52537"/>
                      <a:gd name="connsiteX2" fmla="*/ 38243 w 57602"/>
                      <a:gd name="connsiteY2" fmla="*/ 35402 h 52537"/>
                      <a:gd name="connsiteX3" fmla="*/ 47958 w 57602"/>
                      <a:gd name="connsiteY3" fmla="*/ 34640 h 52537"/>
                      <a:gd name="connsiteX4" fmla="*/ 56912 w 57602"/>
                      <a:gd name="connsiteY4" fmla="*/ 31592 h 52537"/>
                      <a:gd name="connsiteX5" fmla="*/ 57007 w 57602"/>
                      <a:gd name="connsiteY5" fmla="*/ 25877 h 52537"/>
                      <a:gd name="connsiteX6" fmla="*/ 53578 w 57602"/>
                      <a:gd name="connsiteY6" fmla="*/ 21115 h 52537"/>
                      <a:gd name="connsiteX7" fmla="*/ 10811 w 57602"/>
                      <a:gd name="connsiteY7" fmla="*/ 160 h 52537"/>
                      <a:gd name="connsiteX8" fmla="*/ 2715 w 57602"/>
                      <a:gd name="connsiteY8" fmla="*/ 1589 h 52537"/>
                      <a:gd name="connsiteX9" fmla="*/ 48 w 57602"/>
                      <a:gd name="connsiteY9" fmla="*/ 10637 h 52537"/>
                      <a:gd name="connsiteX10" fmla="*/ 23479 w 57602"/>
                      <a:gd name="connsiteY10" fmla="*/ 50357 h 52537"/>
                      <a:gd name="connsiteX11" fmla="*/ 33290 w 57602"/>
                      <a:gd name="connsiteY11" fmla="*/ 47309 h 5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602" h="52537">
                        <a:moveTo>
                          <a:pt x="33290" y="47309"/>
                        </a:moveTo>
                        <a:cubicBezTo>
                          <a:pt x="33671" y="45118"/>
                          <a:pt x="33861" y="42927"/>
                          <a:pt x="34528" y="40736"/>
                        </a:cubicBezTo>
                        <a:cubicBezTo>
                          <a:pt x="35195" y="38641"/>
                          <a:pt x="36338" y="36545"/>
                          <a:pt x="38243" y="35402"/>
                        </a:cubicBezTo>
                        <a:cubicBezTo>
                          <a:pt x="41100" y="33688"/>
                          <a:pt x="44720" y="34355"/>
                          <a:pt x="47958" y="34640"/>
                        </a:cubicBezTo>
                        <a:cubicBezTo>
                          <a:pt x="51292" y="34926"/>
                          <a:pt x="55197" y="34450"/>
                          <a:pt x="56912" y="31592"/>
                        </a:cubicBezTo>
                        <a:cubicBezTo>
                          <a:pt x="57864" y="29878"/>
                          <a:pt x="57769" y="27687"/>
                          <a:pt x="57007" y="25877"/>
                        </a:cubicBezTo>
                        <a:cubicBezTo>
                          <a:pt x="56245" y="24068"/>
                          <a:pt x="54912" y="22544"/>
                          <a:pt x="53578" y="21115"/>
                        </a:cubicBezTo>
                        <a:cubicBezTo>
                          <a:pt x="42339" y="9399"/>
                          <a:pt x="27003" y="1779"/>
                          <a:pt x="10811" y="160"/>
                        </a:cubicBezTo>
                        <a:cubicBezTo>
                          <a:pt x="8049" y="-126"/>
                          <a:pt x="4905" y="-221"/>
                          <a:pt x="2715" y="1589"/>
                        </a:cubicBezTo>
                        <a:cubicBezTo>
                          <a:pt x="143" y="3684"/>
                          <a:pt x="-143" y="7399"/>
                          <a:pt x="48" y="10637"/>
                        </a:cubicBezTo>
                        <a:cubicBezTo>
                          <a:pt x="1000" y="27306"/>
                          <a:pt x="10335" y="40736"/>
                          <a:pt x="23479" y="50357"/>
                        </a:cubicBezTo>
                        <a:cubicBezTo>
                          <a:pt x="27861" y="53690"/>
                          <a:pt x="32337" y="53595"/>
                          <a:pt x="33290" y="47309"/>
                        </a:cubicBezTo>
                        <a:close/>
                      </a:path>
                    </a:pathLst>
                  </a:custGeom>
                  <a:solidFill>
                    <a:srgbClr val="F3929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59" name="Graphic 41">
                  <a:extLst>
                    <a:ext uri="{FF2B5EF4-FFF2-40B4-BE49-F238E27FC236}">
                      <a16:creationId xmlns:a16="http://schemas.microsoft.com/office/drawing/2014/main" id="{AC5E633B-65FC-4E4B-A7D2-911BB1E54833}"/>
                    </a:ext>
                  </a:extLst>
                </p:cNvPr>
                <p:cNvGrpSpPr/>
                <p:nvPr/>
              </p:nvGrpSpPr>
              <p:grpSpPr>
                <a:xfrm>
                  <a:off x="6066281" y="3155818"/>
                  <a:ext cx="374081" cy="647597"/>
                  <a:chOff x="6066281" y="3155818"/>
                  <a:chExt cx="374081" cy="647597"/>
                </a:xfrm>
              </p:grpSpPr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D445BE67-FC74-4842-BDC6-634BEDF12A56}"/>
                      </a:ext>
                    </a:extLst>
                  </p:cNvPr>
                  <p:cNvSpPr/>
                  <p:nvPr/>
                </p:nvSpPr>
                <p:spPr>
                  <a:xfrm>
                    <a:off x="6068064" y="3157632"/>
                    <a:ext cx="63939" cy="96393"/>
                  </a:xfrm>
                  <a:custGeom>
                    <a:avLst/>
                    <a:gdLst>
                      <a:gd name="connsiteX0" fmla="*/ 40984 w 63939"/>
                      <a:gd name="connsiteY0" fmla="*/ 96393 h 96393"/>
                      <a:gd name="connsiteX1" fmla="*/ 2789 w 63939"/>
                      <a:gd name="connsiteY1" fmla="*/ 0 h 96393"/>
                      <a:gd name="connsiteX2" fmla="*/ 63940 w 63939"/>
                      <a:gd name="connsiteY2" fmla="*/ 84296 h 96393"/>
                      <a:gd name="connsiteX3" fmla="*/ 40984 w 63939"/>
                      <a:gd name="connsiteY3" fmla="*/ 96393 h 96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39" h="96393">
                        <a:moveTo>
                          <a:pt x="40984" y="96393"/>
                        </a:moveTo>
                        <a:cubicBezTo>
                          <a:pt x="40984" y="96393"/>
                          <a:pt x="-12641" y="35909"/>
                          <a:pt x="2789" y="0"/>
                        </a:cubicBezTo>
                        <a:cubicBezTo>
                          <a:pt x="29554" y="6667"/>
                          <a:pt x="49176" y="30004"/>
                          <a:pt x="63940" y="84296"/>
                        </a:cubicBezTo>
                        <a:cubicBezTo>
                          <a:pt x="53938" y="90011"/>
                          <a:pt x="40984" y="96393"/>
                          <a:pt x="40984" y="96393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77B5EF6E-E103-4D92-9FA8-2285A72216B0}"/>
                      </a:ext>
                    </a:extLst>
                  </p:cNvPr>
                  <p:cNvSpPr/>
                  <p:nvPr/>
                </p:nvSpPr>
                <p:spPr>
                  <a:xfrm>
                    <a:off x="6199087" y="3396152"/>
                    <a:ext cx="241275" cy="407263"/>
                  </a:xfrm>
                  <a:custGeom>
                    <a:avLst/>
                    <a:gdLst>
                      <a:gd name="connsiteX0" fmla="*/ 233145 w 241275"/>
                      <a:gd name="connsiteY0" fmla="*/ 405275 h 407263"/>
                      <a:gd name="connsiteX1" fmla="*/ 233145 w 241275"/>
                      <a:gd name="connsiteY1" fmla="*/ 405275 h 407263"/>
                      <a:gd name="connsiteX2" fmla="*/ 207808 w 241275"/>
                      <a:gd name="connsiteY2" fmla="*/ 396226 h 407263"/>
                      <a:gd name="connsiteX3" fmla="*/ 2925 w 241275"/>
                      <a:gd name="connsiteY3" fmla="*/ 29514 h 407263"/>
                      <a:gd name="connsiteX4" fmla="*/ 8355 w 241275"/>
                      <a:gd name="connsiteY4" fmla="*/ 1986 h 407263"/>
                      <a:gd name="connsiteX5" fmla="*/ 8355 w 241275"/>
                      <a:gd name="connsiteY5" fmla="*/ 1986 h 407263"/>
                      <a:gd name="connsiteX6" fmla="*/ 33596 w 241275"/>
                      <a:gd name="connsiteY6" fmla="*/ 11130 h 407263"/>
                      <a:gd name="connsiteX7" fmla="*/ 238193 w 241275"/>
                      <a:gd name="connsiteY7" fmla="*/ 378986 h 407263"/>
                      <a:gd name="connsiteX8" fmla="*/ 233145 w 241275"/>
                      <a:gd name="connsiteY8" fmla="*/ 405275 h 40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1275" h="407263">
                        <a:moveTo>
                          <a:pt x="233145" y="405275"/>
                        </a:moveTo>
                        <a:lnTo>
                          <a:pt x="233145" y="405275"/>
                        </a:lnTo>
                        <a:cubicBezTo>
                          <a:pt x="224763" y="410037"/>
                          <a:pt x="213428" y="405942"/>
                          <a:pt x="207808" y="396226"/>
                        </a:cubicBezTo>
                        <a:lnTo>
                          <a:pt x="2925" y="29514"/>
                        </a:lnTo>
                        <a:cubicBezTo>
                          <a:pt x="-2599" y="19703"/>
                          <a:pt x="-27" y="6749"/>
                          <a:pt x="8355" y="1986"/>
                        </a:cubicBezTo>
                        <a:lnTo>
                          <a:pt x="8355" y="1986"/>
                        </a:lnTo>
                        <a:cubicBezTo>
                          <a:pt x="16737" y="-2776"/>
                          <a:pt x="28071" y="1320"/>
                          <a:pt x="33596" y="11130"/>
                        </a:cubicBezTo>
                        <a:lnTo>
                          <a:pt x="238193" y="378986"/>
                        </a:lnTo>
                        <a:cubicBezTo>
                          <a:pt x="243813" y="388797"/>
                          <a:pt x="241527" y="400512"/>
                          <a:pt x="233145" y="405275"/>
                        </a:cubicBez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A5156948-2A92-46EA-8AAF-B532B2E65037}"/>
                      </a:ext>
                    </a:extLst>
                  </p:cNvPr>
                  <p:cNvSpPr/>
                  <p:nvPr/>
                </p:nvSpPr>
                <p:spPr>
                  <a:xfrm>
                    <a:off x="6100857" y="3227926"/>
                    <a:ext cx="134207" cy="201739"/>
                  </a:xfrm>
                  <a:custGeom>
                    <a:avLst/>
                    <a:gdLst>
                      <a:gd name="connsiteX0" fmla="*/ 134207 w 134207"/>
                      <a:gd name="connsiteY0" fmla="*/ 184499 h 201739"/>
                      <a:gd name="connsiteX1" fmla="*/ 103727 w 134207"/>
                      <a:gd name="connsiteY1" fmla="*/ 201740 h 201739"/>
                      <a:gd name="connsiteX2" fmla="*/ 0 w 134207"/>
                      <a:gd name="connsiteY2" fmla="*/ 15430 h 201739"/>
                      <a:gd name="connsiteX3" fmla="*/ 27146 w 134207"/>
                      <a:gd name="connsiteY3" fmla="*/ 0 h 201739"/>
                      <a:gd name="connsiteX4" fmla="*/ 134207 w 134207"/>
                      <a:gd name="connsiteY4" fmla="*/ 184499 h 20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07" h="201739">
                        <a:moveTo>
                          <a:pt x="134207" y="184499"/>
                        </a:moveTo>
                        <a:cubicBezTo>
                          <a:pt x="131540" y="183547"/>
                          <a:pt x="104584" y="197263"/>
                          <a:pt x="103727" y="201740"/>
                        </a:cubicBezTo>
                        <a:cubicBezTo>
                          <a:pt x="62103" y="141446"/>
                          <a:pt x="27146" y="79439"/>
                          <a:pt x="0" y="15430"/>
                        </a:cubicBezTo>
                        <a:cubicBezTo>
                          <a:pt x="11716" y="13335"/>
                          <a:pt x="18574" y="9430"/>
                          <a:pt x="27146" y="0"/>
                        </a:cubicBezTo>
                        <a:cubicBezTo>
                          <a:pt x="69151" y="55531"/>
                          <a:pt x="104203" y="117634"/>
                          <a:pt x="134207" y="184499"/>
                        </a:cubicBezTo>
                        <a:close/>
                      </a:path>
                    </a:pathLst>
                  </a:custGeom>
                  <a:solidFill>
                    <a:srgbClr val="DC487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645CE2A4-7547-4470-84AE-2E1863E1EEA4}"/>
                      </a:ext>
                    </a:extLst>
                  </p:cNvPr>
                  <p:cNvSpPr/>
                  <p:nvPr/>
                </p:nvSpPr>
                <p:spPr>
                  <a:xfrm>
                    <a:off x="6066281" y="3155818"/>
                    <a:ext cx="44777" cy="55354"/>
                  </a:xfrm>
                  <a:custGeom>
                    <a:avLst/>
                    <a:gdLst>
                      <a:gd name="connsiteX0" fmla="*/ 286 w 44777"/>
                      <a:gd name="connsiteY0" fmla="*/ 8101 h 55354"/>
                      <a:gd name="connsiteX1" fmla="*/ 4572 w 44777"/>
                      <a:gd name="connsiteY1" fmla="*/ 195 h 55354"/>
                      <a:gd name="connsiteX2" fmla="*/ 9430 w 44777"/>
                      <a:gd name="connsiteY2" fmla="*/ 766 h 55354"/>
                      <a:gd name="connsiteX3" fmla="*/ 37433 w 44777"/>
                      <a:gd name="connsiteY3" fmla="*/ 16578 h 55354"/>
                      <a:gd name="connsiteX4" fmla="*/ 44101 w 44777"/>
                      <a:gd name="connsiteY4" fmla="*/ 24674 h 55354"/>
                      <a:gd name="connsiteX5" fmla="*/ 42291 w 44777"/>
                      <a:gd name="connsiteY5" fmla="*/ 34485 h 55354"/>
                      <a:gd name="connsiteX6" fmla="*/ 31718 w 44777"/>
                      <a:gd name="connsiteY6" fmla="*/ 36104 h 55354"/>
                      <a:gd name="connsiteX7" fmla="*/ 21527 w 44777"/>
                      <a:gd name="connsiteY7" fmla="*/ 38962 h 55354"/>
                      <a:gd name="connsiteX8" fmla="*/ 20193 w 44777"/>
                      <a:gd name="connsiteY8" fmla="*/ 47439 h 55354"/>
                      <a:gd name="connsiteX9" fmla="*/ 16669 w 44777"/>
                      <a:gd name="connsiteY9" fmla="*/ 54868 h 55354"/>
                      <a:gd name="connsiteX10" fmla="*/ 5620 w 44777"/>
                      <a:gd name="connsiteY10" fmla="*/ 43724 h 55354"/>
                      <a:gd name="connsiteX11" fmla="*/ 286 w 44777"/>
                      <a:gd name="connsiteY11" fmla="*/ 21340 h 55354"/>
                      <a:gd name="connsiteX12" fmla="*/ 286 w 44777"/>
                      <a:gd name="connsiteY12" fmla="*/ 8101 h 5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777" h="55354">
                        <a:moveTo>
                          <a:pt x="286" y="8101"/>
                        </a:moveTo>
                        <a:cubicBezTo>
                          <a:pt x="571" y="4957"/>
                          <a:pt x="1524" y="1147"/>
                          <a:pt x="4572" y="195"/>
                        </a:cubicBezTo>
                        <a:cubicBezTo>
                          <a:pt x="6191" y="-281"/>
                          <a:pt x="7906" y="195"/>
                          <a:pt x="9430" y="766"/>
                        </a:cubicBezTo>
                        <a:cubicBezTo>
                          <a:pt x="19621" y="4195"/>
                          <a:pt x="29242" y="9625"/>
                          <a:pt x="37433" y="16578"/>
                        </a:cubicBezTo>
                        <a:cubicBezTo>
                          <a:pt x="40100" y="18864"/>
                          <a:pt x="42767" y="21436"/>
                          <a:pt x="44101" y="24674"/>
                        </a:cubicBezTo>
                        <a:cubicBezTo>
                          <a:pt x="45339" y="28008"/>
                          <a:pt x="44958" y="32104"/>
                          <a:pt x="42291" y="34485"/>
                        </a:cubicBezTo>
                        <a:cubicBezTo>
                          <a:pt x="39434" y="36866"/>
                          <a:pt x="35338" y="36485"/>
                          <a:pt x="31718" y="36104"/>
                        </a:cubicBezTo>
                        <a:cubicBezTo>
                          <a:pt x="28099" y="35818"/>
                          <a:pt x="23717" y="36009"/>
                          <a:pt x="21527" y="38962"/>
                        </a:cubicBezTo>
                        <a:cubicBezTo>
                          <a:pt x="19812" y="41343"/>
                          <a:pt x="20193" y="44486"/>
                          <a:pt x="20193" y="47439"/>
                        </a:cubicBezTo>
                        <a:cubicBezTo>
                          <a:pt x="20193" y="50296"/>
                          <a:pt x="19336" y="53725"/>
                          <a:pt x="16669" y="54868"/>
                        </a:cubicBezTo>
                        <a:cubicBezTo>
                          <a:pt x="9811" y="57631"/>
                          <a:pt x="7334" y="47915"/>
                          <a:pt x="5620" y="43724"/>
                        </a:cubicBezTo>
                        <a:cubicBezTo>
                          <a:pt x="2762" y="36580"/>
                          <a:pt x="953" y="28960"/>
                          <a:pt x="286" y="21340"/>
                        </a:cubicBezTo>
                        <a:cubicBezTo>
                          <a:pt x="-95" y="16864"/>
                          <a:pt x="-95" y="12482"/>
                          <a:pt x="286" y="8101"/>
                        </a:cubicBezTo>
                        <a:close/>
                      </a:path>
                    </a:pathLst>
                  </a:custGeom>
                  <a:solidFill>
                    <a:srgbClr val="E9D2A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1013" name="Group 4">
            <a:extLst>
              <a:ext uri="{FF2B5EF4-FFF2-40B4-BE49-F238E27FC236}">
                <a16:creationId xmlns:a16="http://schemas.microsoft.com/office/drawing/2014/main" id="{9935DB4D-EADC-41C4-B43E-8E97D036FADF}"/>
              </a:ext>
            </a:extLst>
          </p:cNvPr>
          <p:cNvGrpSpPr>
            <a:grpSpLocks noChangeAspect="1"/>
          </p:cNvGrpSpPr>
          <p:nvPr/>
        </p:nvGrpSpPr>
        <p:grpSpPr bwMode="auto">
          <a:xfrm rot="18871921">
            <a:off x="-119931" y="3226763"/>
            <a:ext cx="682897" cy="1412660"/>
            <a:chOff x="-24" y="1472"/>
            <a:chExt cx="612" cy="1266"/>
          </a:xfrm>
        </p:grpSpPr>
        <p:sp>
          <p:nvSpPr>
            <p:cNvPr id="1014" name="AutoShape 3">
              <a:extLst>
                <a:ext uri="{FF2B5EF4-FFF2-40B4-BE49-F238E27FC236}">
                  <a16:creationId xmlns:a16="http://schemas.microsoft.com/office/drawing/2014/main" id="{0F43181D-F648-45D2-9C24-58E73A2D7D1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15" name="Freeform 5">
              <a:extLst>
                <a:ext uri="{FF2B5EF4-FFF2-40B4-BE49-F238E27FC236}">
                  <a16:creationId xmlns:a16="http://schemas.microsoft.com/office/drawing/2014/main" id="{EB41E3B5-AAAD-42F2-8322-2C11784D0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16" name="Freeform 6">
              <a:extLst>
                <a:ext uri="{FF2B5EF4-FFF2-40B4-BE49-F238E27FC236}">
                  <a16:creationId xmlns:a16="http://schemas.microsoft.com/office/drawing/2014/main" id="{9741D8AB-6851-4B52-9BFD-AA8FEAB8F8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17" name="Freeform 7">
              <a:extLst>
                <a:ext uri="{FF2B5EF4-FFF2-40B4-BE49-F238E27FC236}">
                  <a16:creationId xmlns:a16="http://schemas.microsoft.com/office/drawing/2014/main" id="{C7234E6A-5B75-4674-BA83-CAFF71527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  <p:sp>
          <p:nvSpPr>
            <p:cNvPr id="1018" name="Freeform 8">
              <a:extLst>
                <a:ext uri="{FF2B5EF4-FFF2-40B4-BE49-F238E27FC236}">
                  <a16:creationId xmlns:a16="http://schemas.microsoft.com/office/drawing/2014/main" id="{60277628-EBAE-46A8-B6C9-80BC86275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19" name="Freeform 9">
              <a:extLst>
                <a:ext uri="{FF2B5EF4-FFF2-40B4-BE49-F238E27FC236}">
                  <a16:creationId xmlns:a16="http://schemas.microsoft.com/office/drawing/2014/main" id="{C7614834-6E0D-419D-B34F-CD4369B98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20" name="Freeform 10">
              <a:extLst>
                <a:ext uri="{FF2B5EF4-FFF2-40B4-BE49-F238E27FC236}">
                  <a16:creationId xmlns:a16="http://schemas.microsoft.com/office/drawing/2014/main" id="{27AAD780-5376-467A-A4FB-F2EE71377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21" name="Freeform 11">
              <a:extLst>
                <a:ext uri="{FF2B5EF4-FFF2-40B4-BE49-F238E27FC236}">
                  <a16:creationId xmlns:a16="http://schemas.microsoft.com/office/drawing/2014/main" id="{1479FB8C-0C76-49CF-9C17-1DB57EAEF3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22" name="Freeform 12">
              <a:extLst>
                <a:ext uri="{FF2B5EF4-FFF2-40B4-BE49-F238E27FC236}">
                  <a16:creationId xmlns:a16="http://schemas.microsoft.com/office/drawing/2014/main" id="{A2E92EB4-316B-4BE4-A15A-C81D20550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23" name="Freeform 13">
              <a:extLst>
                <a:ext uri="{FF2B5EF4-FFF2-40B4-BE49-F238E27FC236}">
                  <a16:creationId xmlns:a16="http://schemas.microsoft.com/office/drawing/2014/main" id="{31FD3A8B-C375-4370-9625-FE4FA064C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024" name="Graphic 11709">
            <a:extLst>
              <a:ext uri="{FF2B5EF4-FFF2-40B4-BE49-F238E27FC236}">
                <a16:creationId xmlns:a16="http://schemas.microsoft.com/office/drawing/2014/main" id="{CA4D5C12-095E-4B13-BA74-E267D823155E}"/>
              </a:ext>
            </a:extLst>
          </p:cNvPr>
          <p:cNvGrpSpPr/>
          <p:nvPr/>
        </p:nvGrpSpPr>
        <p:grpSpPr>
          <a:xfrm rot="20400997">
            <a:off x="11107543" y="842563"/>
            <a:ext cx="2168913" cy="789557"/>
            <a:chOff x="5634037" y="3243322"/>
            <a:chExt cx="924539" cy="371700"/>
          </a:xfrm>
        </p:grpSpPr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C33CDB12-B78C-48F4-AE0A-EB4967E1DAFD}"/>
                </a:ext>
              </a:extLst>
            </p:cNvPr>
            <p:cNvSpPr/>
            <p:nvPr/>
          </p:nvSpPr>
          <p:spPr>
            <a:xfrm>
              <a:off x="5634037" y="3243322"/>
              <a:ext cx="924444" cy="371700"/>
            </a:xfrm>
            <a:custGeom>
              <a:avLst/>
              <a:gdLst>
                <a:gd name="connsiteX0" fmla="*/ 125159 w 924444"/>
                <a:gd name="connsiteY0" fmla="*/ 244923 h 371700"/>
                <a:gd name="connsiteX1" fmla="*/ 853726 w 924444"/>
                <a:gd name="connsiteY1" fmla="*/ 2131 h 371700"/>
                <a:gd name="connsiteX2" fmla="*/ 906399 w 924444"/>
                <a:gd name="connsiteY2" fmla="*/ 28420 h 371700"/>
                <a:gd name="connsiteX3" fmla="*/ 922306 w 924444"/>
                <a:gd name="connsiteY3" fmla="*/ 76235 h 371700"/>
                <a:gd name="connsiteX4" fmla="*/ 895922 w 924444"/>
                <a:gd name="connsiteY4" fmla="*/ 128813 h 371700"/>
                <a:gd name="connsiteX5" fmla="*/ 167450 w 924444"/>
                <a:gd name="connsiteY5" fmla="*/ 371701 h 371700"/>
                <a:gd name="connsiteX6" fmla="*/ 81058 w 924444"/>
                <a:gd name="connsiteY6" fmla="*/ 364176 h 371700"/>
                <a:gd name="connsiteX7" fmla="*/ 0 w 924444"/>
                <a:gd name="connsiteY7" fmla="*/ 357127 h 371700"/>
                <a:gd name="connsiteX8" fmla="*/ 60579 w 924444"/>
                <a:gd name="connsiteY8" fmla="*/ 302835 h 371700"/>
                <a:gd name="connsiteX9" fmla="*/ 125159 w 924444"/>
                <a:gd name="connsiteY9" fmla="*/ 244923 h 3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4444" h="371700">
                  <a:moveTo>
                    <a:pt x="125159" y="244923"/>
                  </a:moveTo>
                  <a:lnTo>
                    <a:pt x="853726" y="2131"/>
                  </a:lnTo>
                  <a:cubicBezTo>
                    <a:pt x="875538" y="-5108"/>
                    <a:pt x="899160" y="6703"/>
                    <a:pt x="906399" y="28420"/>
                  </a:cubicBezTo>
                  <a:lnTo>
                    <a:pt x="922306" y="76235"/>
                  </a:lnTo>
                  <a:cubicBezTo>
                    <a:pt x="929545" y="98047"/>
                    <a:pt x="917829" y="121574"/>
                    <a:pt x="895922" y="128813"/>
                  </a:cubicBezTo>
                  <a:lnTo>
                    <a:pt x="167450" y="371701"/>
                  </a:lnTo>
                  <a:lnTo>
                    <a:pt x="81058" y="364176"/>
                  </a:lnTo>
                  <a:lnTo>
                    <a:pt x="0" y="357127"/>
                  </a:lnTo>
                  <a:lnTo>
                    <a:pt x="60579" y="302835"/>
                  </a:lnTo>
                  <a:lnTo>
                    <a:pt x="125159" y="244923"/>
                  </a:lnTo>
                  <a:close/>
                </a:path>
              </a:pathLst>
            </a:custGeom>
            <a:solidFill>
              <a:srgbClr val="009F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D956BE52-95C2-4A97-917D-11A0DDC73EFA}"/>
                </a:ext>
              </a:extLst>
            </p:cNvPr>
            <p:cNvSpPr/>
            <p:nvPr/>
          </p:nvSpPr>
          <p:spPr>
            <a:xfrm>
              <a:off x="5780340" y="3295649"/>
              <a:ext cx="778140" cy="319373"/>
            </a:xfrm>
            <a:custGeom>
              <a:avLst/>
              <a:gdLst>
                <a:gd name="connsiteX0" fmla="*/ 0 w 778140"/>
                <a:gd name="connsiteY0" fmla="*/ 255937 h 319373"/>
                <a:gd name="connsiteX1" fmla="*/ 768001 w 778140"/>
                <a:gd name="connsiteY1" fmla="*/ 0 h 319373"/>
                <a:gd name="connsiteX2" fmla="*/ 776002 w 778140"/>
                <a:gd name="connsiteY2" fmla="*/ 23908 h 319373"/>
                <a:gd name="connsiteX3" fmla="*/ 749618 w 778140"/>
                <a:gd name="connsiteY3" fmla="*/ 76486 h 319373"/>
                <a:gd name="connsiteX4" fmla="*/ 21146 w 778140"/>
                <a:gd name="connsiteY4" fmla="*/ 319373 h 319373"/>
                <a:gd name="connsiteX5" fmla="*/ 0 w 778140"/>
                <a:gd name="connsiteY5" fmla="*/ 255937 h 31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140" h="319373">
                  <a:moveTo>
                    <a:pt x="0" y="255937"/>
                  </a:moveTo>
                  <a:lnTo>
                    <a:pt x="768001" y="0"/>
                  </a:lnTo>
                  <a:lnTo>
                    <a:pt x="776002" y="23908"/>
                  </a:lnTo>
                  <a:cubicBezTo>
                    <a:pt x="783241" y="45720"/>
                    <a:pt x="771525" y="69247"/>
                    <a:pt x="749618" y="76486"/>
                  </a:cubicBezTo>
                  <a:lnTo>
                    <a:pt x="21146" y="319373"/>
                  </a:lnTo>
                  <a:lnTo>
                    <a:pt x="0" y="255937"/>
                  </a:lnTo>
                  <a:close/>
                </a:path>
              </a:pathLst>
            </a:custGeom>
            <a:solidFill>
              <a:srgbClr val="007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3251BB57-33D4-4554-A01B-C50E8275DCEF}"/>
                </a:ext>
              </a:extLst>
            </p:cNvPr>
            <p:cNvSpPr/>
            <p:nvPr/>
          </p:nvSpPr>
          <p:spPr>
            <a:xfrm>
              <a:off x="5634037" y="3488244"/>
              <a:ext cx="167449" cy="126777"/>
            </a:xfrm>
            <a:custGeom>
              <a:avLst/>
              <a:gdLst>
                <a:gd name="connsiteX0" fmla="*/ 125159 w 167449"/>
                <a:gd name="connsiteY0" fmla="*/ 0 h 126777"/>
                <a:gd name="connsiteX1" fmla="*/ 167450 w 167449"/>
                <a:gd name="connsiteY1" fmla="*/ 126778 h 126777"/>
                <a:gd name="connsiteX2" fmla="*/ 81058 w 167449"/>
                <a:gd name="connsiteY2" fmla="*/ 119253 h 126777"/>
                <a:gd name="connsiteX3" fmla="*/ 0 w 167449"/>
                <a:gd name="connsiteY3" fmla="*/ 112205 h 126777"/>
                <a:gd name="connsiteX4" fmla="*/ 60579 w 167449"/>
                <a:gd name="connsiteY4" fmla="*/ 57912 h 12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49" h="126777">
                  <a:moveTo>
                    <a:pt x="125159" y="0"/>
                  </a:moveTo>
                  <a:lnTo>
                    <a:pt x="167450" y="126778"/>
                  </a:lnTo>
                  <a:lnTo>
                    <a:pt x="81058" y="119253"/>
                  </a:lnTo>
                  <a:lnTo>
                    <a:pt x="0" y="112205"/>
                  </a:lnTo>
                  <a:lnTo>
                    <a:pt x="60579" y="57912"/>
                  </a:lnTo>
                  <a:close/>
                </a:path>
              </a:pathLst>
            </a:custGeom>
            <a:solidFill>
              <a:srgbClr val="FFE2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4310B990-2495-4602-A62B-41DD5431A2FB}"/>
                </a:ext>
              </a:extLst>
            </p:cNvPr>
            <p:cNvSpPr/>
            <p:nvPr/>
          </p:nvSpPr>
          <p:spPr>
            <a:xfrm>
              <a:off x="5634037" y="3546156"/>
              <a:ext cx="81057" cy="61341"/>
            </a:xfrm>
            <a:custGeom>
              <a:avLst/>
              <a:gdLst>
                <a:gd name="connsiteX0" fmla="*/ 60579 w 81057"/>
                <a:gd name="connsiteY0" fmla="*/ 0 h 61341"/>
                <a:gd name="connsiteX1" fmla="*/ 81058 w 81057"/>
                <a:gd name="connsiteY1" fmla="*/ 61341 h 61341"/>
                <a:gd name="connsiteX2" fmla="*/ 0 w 81057"/>
                <a:gd name="connsiteY2" fmla="*/ 54293 h 6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57" h="61341">
                  <a:moveTo>
                    <a:pt x="60579" y="0"/>
                  </a:moveTo>
                  <a:lnTo>
                    <a:pt x="81058" y="61341"/>
                  </a:lnTo>
                  <a:lnTo>
                    <a:pt x="0" y="54293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61003A45-AF3D-4674-A84D-7A816332CCC0}"/>
                </a:ext>
              </a:extLst>
            </p:cNvPr>
            <p:cNvSpPr/>
            <p:nvPr/>
          </p:nvSpPr>
          <p:spPr>
            <a:xfrm>
              <a:off x="6413086" y="3243322"/>
              <a:ext cx="145394" cy="153673"/>
            </a:xfrm>
            <a:custGeom>
              <a:avLst/>
              <a:gdLst>
                <a:gd name="connsiteX0" fmla="*/ 0 w 145394"/>
                <a:gd name="connsiteY0" fmla="*/ 26991 h 153673"/>
                <a:gd name="connsiteX1" fmla="*/ 74676 w 145394"/>
                <a:gd name="connsiteY1" fmla="*/ 2131 h 153673"/>
                <a:gd name="connsiteX2" fmla="*/ 127349 w 145394"/>
                <a:gd name="connsiteY2" fmla="*/ 28420 h 153673"/>
                <a:gd name="connsiteX3" fmla="*/ 143256 w 145394"/>
                <a:gd name="connsiteY3" fmla="*/ 76235 h 153673"/>
                <a:gd name="connsiteX4" fmla="*/ 116872 w 145394"/>
                <a:gd name="connsiteY4" fmla="*/ 128813 h 153673"/>
                <a:gd name="connsiteX5" fmla="*/ 42196 w 145394"/>
                <a:gd name="connsiteY5" fmla="*/ 153673 h 153673"/>
                <a:gd name="connsiteX6" fmla="*/ 0 w 145394"/>
                <a:gd name="connsiteY6" fmla="*/ 26991 h 15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394" h="153673">
                  <a:moveTo>
                    <a:pt x="0" y="26991"/>
                  </a:moveTo>
                  <a:lnTo>
                    <a:pt x="74676" y="2131"/>
                  </a:lnTo>
                  <a:cubicBezTo>
                    <a:pt x="96488" y="-5108"/>
                    <a:pt x="120110" y="6703"/>
                    <a:pt x="127349" y="28420"/>
                  </a:cubicBezTo>
                  <a:lnTo>
                    <a:pt x="143256" y="76235"/>
                  </a:lnTo>
                  <a:cubicBezTo>
                    <a:pt x="150495" y="98047"/>
                    <a:pt x="138779" y="121574"/>
                    <a:pt x="116872" y="128813"/>
                  </a:cubicBezTo>
                  <a:lnTo>
                    <a:pt x="42196" y="153673"/>
                  </a:lnTo>
                  <a:lnTo>
                    <a:pt x="0" y="26991"/>
                  </a:ln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57661532-41B4-4BFE-B696-0ED0DC4ED850}"/>
                </a:ext>
              </a:extLst>
            </p:cNvPr>
            <p:cNvSpPr/>
            <p:nvPr/>
          </p:nvSpPr>
          <p:spPr>
            <a:xfrm rot="-6505988">
              <a:off x="6345258" y="3317754"/>
              <a:ext cx="133636" cy="46577"/>
            </a:xfrm>
            <a:custGeom>
              <a:avLst/>
              <a:gdLst>
                <a:gd name="connsiteX0" fmla="*/ 0 w 133636"/>
                <a:gd name="connsiteY0" fmla="*/ 0 h 46577"/>
                <a:gd name="connsiteX1" fmla="*/ 133637 w 133636"/>
                <a:gd name="connsiteY1" fmla="*/ 0 h 46577"/>
                <a:gd name="connsiteX2" fmla="*/ 133637 w 133636"/>
                <a:gd name="connsiteY2" fmla="*/ 46578 h 46577"/>
                <a:gd name="connsiteX3" fmla="*/ 0 w 133636"/>
                <a:gd name="connsiteY3" fmla="*/ 46578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6" h="46577">
                  <a:moveTo>
                    <a:pt x="0" y="0"/>
                  </a:moveTo>
                  <a:lnTo>
                    <a:pt x="133637" y="0"/>
                  </a:lnTo>
                  <a:lnTo>
                    <a:pt x="133637" y="46578"/>
                  </a:lnTo>
                  <a:lnTo>
                    <a:pt x="0" y="46578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F5BEB00D-6A70-4671-85DE-3A36BE0839AA}"/>
                </a:ext>
              </a:extLst>
            </p:cNvPr>
            <p:cNvSpPr/>
            <p:nvPr/>
          </p:nvSpPr>
          <p:spPr>
            <a:xfrm>
              <a:off x="6434232" y="3295554"/>
              <a:ext cx="124344" cy="101345"/>
            </a:xfrm>
            <a:custGeom>
              <a:avLst/>
              <a:gdLst>
                <a:gd name="connsiteX0" fmla="*/ 0 w 124344"/>
                <a:gd name="connsiteY0" fmla="*/ 38100 h 101345"/>
                <a:gd name="connsiteX1" fmla="*/ 114205 w 124344"/>
                <a:gd name="connsiteY1" fmla="*/ 0 h 101345"/>
                <a:gd name="connsiteX2" fmla="*/ 122206 w 124344"/>
                <a:gd name="connsiteY2" fmla="*/ 23908 h 101345"/>
                <a:gd name="connsiteX3" fmla="*/ 95821 w 124344"/>
                <a:gd name="connsiteY3" fmla="*/ 76486 h 101345"/>
                <a:gd name="connsiteX4" fmla="*/ 21146 w 124344"/>
                <a:gd name="connsiteY4" fmla="*/ 101346 h 101345"/>
                <a:gd name="connsiteX5" fmla="*/ 0 w 124344"/>
                <a:gd name="connsiteY5" fmla="*/ 38100 h 1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44" h="101345">
                  <a:moveTo>
                    <a:pt x="0" y="38100"/>
                  </a:moveTo>
                  <a:lnTo>
                    <a:pt x="114205" y="0"/>
                  </a:lnTo>
                  <a:lnTo>
                    <a:pt x="122206" y="23908"/>
                  </a:lnTo>
                  <a:cubicBezTo>
                    <a:pt x="129445" y="45720"/>
                    <a:pt x="117729" y="69247"/>
                    <a:pt x="95821" y="76486"/>
                  </a:cubicBezTo>
                  <a:lnTo>
                    <a:pt x="21146" y="101346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C3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32" name="Graphic 2">
            <a:extLst>
              <a:ext uri="{FF2B5EF4-FFF2-40B4-BE49-F238E27FC236}">
                <a16:creationId xmlns:a16="http://schemas.microsoft.com/office/drawing/2014/main" id="{78087135-6573-4D73-B991-EC1493B6B0A8}"/>
              </a:ext>
            </a:extLst>
          </p:cNvPr>
          <p:cNvGrpSpPr/>
          <p:nvPr/>
        </p:nvGrpSpPr>
        <p:grpSpPr>
          <a:xfrm rot="10316914">
            <a:off x="9275368" y="-153008"/>
            <a:ext cx="1131858" cy="1386344"/>
            <a:chOff x="5881684" y="3147949"/>
            <a:chExt cx="428090" cy="557286"/>
          </a:xfrm>
        </p:grpSpPr>
        <p:grpSp>
          <p:nvGrpSpPr>
            <p:cNvPr id="1033" name="Graphic 2">
              <a:extLst>
                <a:ext uri="{FF2B5EF4-FFF2-40B4-BE49-F238E27FC236}">
                  <a16:creationId xmlns:a16="http://schemas.microsoft.com/office/drawing/2014/main" id="{6B26F6E9-B31A-45C3-899B-E98AD9FB4531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1035" name="Freeform: Shape 1034">
                <a:extLst>
                  <a:ext uri="{FF2B5EF4-FFF2-40B4-BE49-F238E27FC236}">
                    <a16:creationId xmlns:a16="http://schemas.microsoft.com/office/drawing/2014/main" id="{01DA5079-33AB-4A97-BEFD-04E63C10D296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6" name="Freeform: Shape 1035">
                <a:extLst>
                  <a:ext uri="{FF2B5EF4-FFF2-40B4-BE49-F238E27FC236}">
                    <a16:creationId xmlns:a16="http://schemas.microsoft.com/office/drawing/2014/main" id="{68A736E7-F88B-45AC-A0BA-26092EFC40FC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7" name="Freeform: Shape 1036">
                <a:extLst>
                  <a:ext uri="{FF2B5EF4-FFF2-40B4-BE49-F238E27FC236}">
                    <a16:creationId xmlns:a16="http://schemas.microsoft.com/office/drawing/2014/main" id="{8C676B84-1334-4615-AF48-1C1E6D1894BC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CCA88DE5-5784-41D8-9A0C-B7B3C0973244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108A8D3E-05E0-4584-B822-C3A0BF5F073E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040" name="Freeform: Shape 1039">
                <a:extLst>
                  <a:ext uri="{FF2B5EF4-FFF2-40B4-BE49-F238E27FC236}">
                    <a16:creationId xmlns:a16="http://schemas.microsoft.com/office/drawing/2014/main" id="{5077FBAA-8EF4-49AC-A0B5-811DD7D93F70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1" name="Freeform: Shape 1040">
                <a:extLst>
                  <a:ext uri="{FF2B5EF4-FFF2-40B4-BE49-F238E27FC236}">
                    <a16:creationId xmlns:a16="http://schemas.microsoft.com/office/drawing/2014/main" id="{6C6CB5E5-35C1-41C6-86B9-9B4117FA1418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2" name="Freeform: Shape 1041">
                <a:extLst>
                  <a:ext uri="{FF2B5EF4-FFF2-40B4-BE49-F238E27FC236}">
                    <a16:creationId xmlns:a16="http://schemas.microsoft.com/office/drawing/2014/main" id="{5784E9F6-00B4-4E2D-8CB0-1F3F5DC13878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3" name="Freeform: Shape 1042">
                <a:extLst>
                  <a:ext uri="{FF2B5EF4-FFF2-40B4-BE49-F238E27FC236}">
                    <a16:creationId xmlns:a16="http://schemas.microsoft.com/office/drawing/2014/main" id="{29805CE8-DEAB-4AD1-B8DD-6B11DC2380F6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4" name="Freeform: Shape 1043">
                <a:extLst>
                  <a:ext uri="{FF2B5EF4-FFF2-40B4-BE49-F238E27FC236}">
                    <a16:creationId xmlns:a16="http://schemas.microsoft.com/office/drawing/2014/main" id="{92171995-2DB4-4420-8FB1-B0AF03472A01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045" name="Graphic 2">
                <a:extLst>
                  <a:ext uri="{FF2B5EF4-FFF2-40B4-BE49-F238E27FC236}">
                    <a16:creationId xmlns:a16="http://schemas.microsoft.com/office/drawing/2014/main" id="{B83961E4-AE84-4084-9B67-13A2E9E92C37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1063" name="Freeform: Shape 1062">
                  <a:extLst>
                    <a:ext uri="{FF2B5EF4-FFF2-40B4-BE49-F238E27FC236}">
                      <a16:creationId xmlns:a16="http://schemas.microsoft.com/office/drawing/2014/main" id="{0636E0CA-305E-4ADB-BC01-7B9B75C50AE2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4" name="Freeform: Shape 1063">
                  <a:extLst>
                    <a:ext uri="{FF2B5EF4-FFF2-40B4-BE49-F238E27FC236}">
                      <a16:creationId xmlns:a16="http://schemas.microsoft.com/office/drawing/2014/main" id="{9A60CA04-0D3F-4DFB-B5A3-783B427144BB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046" name="Freeform: Shape 1045">
                <a:extLst>
                  <a:ext uri="{FF2B5EF4-FFF2-40B4-BE49-F238E27FC236}">
                    <a16:creationId xmlns:a16="http://schemas.microsoft.com/office/drawing/2014/main" id="{B5C284A8-1756-4296-B2BB-16514A54401A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7" name="Freeform: Shape 1046">
                <a:extLst>
                  <a:ext uri="{FF2B5EF4-FFF2-40B4-BE49-F238E27FC236}">
                    <a16:creationId xmlns:a16="http://schemas.microsoft.com/office/drawing/2014/main" id="{C2CA63CC-BEED-45A2-ACDE-112483B98FE3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8" name="Freeform: Shape 1047">
                <a:extLst>
                  <a:ext uri="{FF2B5EF4-FFF2-40B4-BE49-F238E27FC236}">
                    <a16:creationId xmlns:a16="http://schemas.microsoft.com/office/drawing/2014/main" id="{45CF43A7-1846-4AED-AAE9-9820CB5D2FD9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9" name="Freeform: Shape 1048">
                <a:extLst>
                  <a:ext uri="{FF2B5EF4-FFF2-40B4-BE49-F238E27FC236}">
                    <a16:creationId xmlns:a16="http://schemas.microsoft.com/office/drawing/2014/main" id="{5A05501A-FE8E-49BE-8ACC-3175C7D53F76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0" name="Freeform: Shape 1049">
                <a:extLst>
                  <a:ext uri="{FF2B5EF4-FFF2-40B4-BE49-F238E27FC236}">
                    <a16:creationId xmlns:a16="http://schemas.microsoft.com/office/drawing/2014/main" id="{22173367-C7C5-4CF2-8B3B-601F34E08B24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1" name="Freeform: Shape 1050">
                <a:extLst>
                  <a:ext uri="{FF2B5EF4-FFF2-40B4-BE49-F238E27FC236}">
                    <a16:creationId xmlns:a16="http://schemas.microsoft.com/office/drawing/2014/main" id="{2F49E87F-D6B0-4122-865F-570D022EC140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2" name="Freeform: Shape 1051">
                <a:extLst>
                  <a:ext uri="{FF2B5EF4-FFF2-40B4-BE49-F238E27FC236}">
                    <a16:creationId xmlns:a16="http://schemas.microsoft.com/office/drawing/2014/main" id="{CE86329A-4672-4E94-9C07-36D237A45900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3" name="Freeform: Shape 1052">
                <a:extLst>
                  <a:ext uri="{FF2B5EF4-FFF2-40B4-BE49-F238E27FC236}">
                    <a16:creationId xmlns:a16="http://schemas.microsoft.com/office/drawing/2014/main" id="{CABD836E-FD45-47FA-BA8E-9C5ACFC69A14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4" name="Freeform: Shape 1053">
                <a:extLst>
                  <a:ext uri="{FF2B5EF4-FFF2-40B4-BE49-F238E27FC236}">
                    <a16:creationId xmlns:a16="http://schemas.microsoft.com/office/drawing/2014/main" id="{A4CB7BBE-6A6B-4FCF-9154-996016704356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5" name="Freeform: Shape 1054">
                <a:extLst>
                  <a:ext uri="{FF2B5EF4-FFF2-40B4-BE49-F238E27FC236}">
                    <a16:creationId xmlns:a16="http://schemas.microsoft.com/office/drawing/2014/main" id="{987031AF-23E9-4E55-A8FC-5A01804ED7A7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6" name="Freeform: Shape 1055">
                <a:extLst>
                  <a:ext uri="{FF2B5EF4-FFF2-40B4-BE49-F238E27FC236}">
                    <a16:creationId xmlns:a16="http://schemas.microsoft.com/office/drawing/2014/main" id="{2F84BA04-A2E9-4E16-A13B-778F49D12D0B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057" name="Graphic 2">
                <a:extLst>
                  <a:ext uri="{FF2B5EF4-FFF2-40B4-BE49-F238E27FC236}">
                    <a16:creationId xmlns:a16="http://schemas.microsoft.com/office/drawing/2014/main" id="{39CCC08E-03E5-4EE0-8CB4-4BD8A36D1A46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1061" name="Freeform: Shape 1060">
                  <a:extLst>
                    <a:ext uri="{FF2B5EF4-FFF2-40B4-BE49-F238E27FC236}">
                      <a16:creationId xmlns:a16="http://schemas.microsoft.com/office/drawing/2014/main" id="{0E571695-7FDD-447A-BA55-E07CB4D2B7C3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2" name="Freeform: Shape 1061">
                  <a:extLst>
                    <a:ext uri="{FF2B5EF4-FFF2-40B4-BE49-F238E27FC236}">
                      <a16:creationId xmlns:a16="http://schemas.microsoft.com/office/drawing/2014/main" id="{FE91B28E-7B69-4164-B933-E6C1B691D5BF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058" name="Graphic 2">
                <a:extLst>
                  <a:ext uri="{FF2B5EF4-FFF2-40B4-BE49-F238E27FC236}">
                    <a16:creationId xmlns:a16="http://schemas.microsoft.com/office/drawing/2014/main" id="{9B20A595-C2B0-4F2F-8762-42BA584D4DC5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1059" name="Freeform: Shape 1058">
                  <a:extLst>
                    <a:ext uri="{FF2B5EF4-FFF2-40B4-BE49-F238E27FC236}">
                      <a16:creationId xmlns:a16="http://schemas.microsoft.com/office/drawing/2014/main" id="{F4B099C7-E033-4EA8-B794-CADDAD541F3E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0" name="Freeform: Shape 1059">
                  <a:extLst>
                    <a:ext uri="{FF2B5EF4-FFF2-40B4-BE49-F238E27FC236}">
                      <a16:creationId xmlns:a16="http://schemas.microsoft.com/office/drawing/2014/main" id="{12B3C9CE-3597-4B67-A858-A729A4C8DD12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BAE76ABE-B0D7-4266-A45D-7C46DC9CE40B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65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286067" y="346730"/>
            <a:ext cx="969490" cy="1048470"/>
            <a:chOff x="5681545" y="3195637"/>
            <a:chExt cx="2191520" cy="2054559"/>
          </a:xfrm>
        </p:grpSpPr>
        <p:grpSp>
          <p:nvGrpSpPr>
            <p:cNvPr id="1066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1070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grpSp>
          <p:nvGrpSpPr>
            <p:cNvPr id="1067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1068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19717" name="Graphic 19325">
            <a:extLst>
              <a:ext uri="{FF2B5EF4-FFF2-40B4-BE49-F238E27FC236}">
                <a16:creationId xmlns:a16="http://schemas.microsoft.com/office/drawing/2014/main" id="{741BD1A1-6A66-4530-B554-CE6ED96CFAF1}"/>
              </a:ext>
            </a:extLst>
          </p:cNvPr>
          <p:cNvSpPr/>
          <p:nvPr/>
        </p:nvSpPr>
        <p:spPr>
          <a:xfrm>
            <a:off x="11099514" y="5630930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718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7524628" y="-221178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719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172030" y="150059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720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50" name="Graphic 828">
            <a:extLst>
              <a:ext uri="{FF2B5EF4-FFF2-40B4-BE49-F238E27FC236}">
                <a16:creationId xmlns:a16="http://schemas.microsoft.com/office/drawing/2014/main" id="{4D7972AE-D117-48A2-B0ED-804782112763}"/>
              </a:ext>
            </a:extLst>
          </p:cNvPr>
          <p:cNvGrpSpPr/>
          <p:nvPr/>
        </p:nvGrpSpPr>
        <p:grpSpPr>
          <a:xfrm>
            <a:off x="4690541" y="5149010"/>
            <a:ext cx="841681" cy="701090"/>
            <a:chOff x="6029366" y="3371852"/>
            <a:chExt cx="130719" cy="112577"/>
          </a:xfrm>
          <a:solidFill>
            <a:srgbClr val="FFC000"/>
          </a:solidFill>
        </p:grpSpPr>
        <p:sp>
          <p:nvSpPr>
            <p:cNvPr id="251" name="Freeform: Shape 147">
              <a:extLst>
                <a:ext uri="{FF2B5EF4-FFF2-40B4-BE49-F238E27FC236}">
                  <a16:creationId xmlns:a16="http://schemas.microsoft.com/office/drawing/2014/main" id="{9A618C58-4EAD-4455-9A98-80432A282722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2" name="Freeform: Shape 148">
              <a:extLst>
                <a:ext uri="{FF2B5EF4-FFF2-40B4-BE49-F238E27FC236}">
                  <a16:creationId xmlns:a16="http://schemas.microsoft.com/office/drawing/2014/main" id="{28FC892C-C248-4AAE-9B78-A3A93B3AAE54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253" name="Freeform: Shape 149">
              <a:extLst>
                <a:ext uri="{FF2B5EF4-FFF2-40B4-BE49-F238E27FC236}">
                  <a16:creationId xmlns:a16="http://schemas.microsoft.com/office/drawing/2014/main" id="{F3E4D7F2-0040-4AE5-980F-3CF5788A0EA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55" name="Group 60">
            <a:extLst>
              <a:ext uri="{FF2B5EF4-FFF2-40B4-BE49-F238E27FC236}">
                <a16:creationId xmlns:a16="http://schemas.microsoft.com/office/drawing/2014/main" id="{C3B58993-7D40-42D2-829D-1155BA0F19C2}"/>
              </a:ext>
            </a:extLst>
          </p:cNvPr>
          <p:cNvGrpSpPr/>
          <p:nvPr/>
        </p:nvGrpSpPr>
        <p:grpSpPr>
          <a:xfrm rot="5093161">
            <a:off x="2625842" y="-3453546"/>
            <a:ext cx="4716331" cy="4705227"/>
            <a:chOff x="7323229" y="1398492"/>
            <a:chExt cx="7721749" cy="7428451"/>
          </a:xfrm>
        </p:grpSpPr>
        <p:grpSp>
          <p:nvGrpSpPr>
            <p:cNvPr id="256" name="Graphic 15">
              <a:extLst>
                <a:ext uri="{FF2B5EF4-FFF2-40B4-BE49-F238E27FC236}">
                  <a16:creationId xmlns:a16="http://schemas.microsoft.com/office/drawing/2014/main" id="{FB20C0A4-4DD3-4E94-BB4B-CADC5C053C5E}"/>
                </a:ext>
              </a:extLst>
            </p:cNvPr>
            <p:cNvGrpSpPr/>
            <p:nvPr/>
          </p:nvGrpSpPr>
          <p:grpSpPr>
            <a:xfrm rot="20537283">
              <a:off x="7323229" y="1564521"/>
              <a:ext cx="7591292" cy="7262422"/>
              <a:chOff x="6779513" y="2922174"/>
              <a:chExt cx="547687" cy="547687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4" name="Freeform: Shape 27">
                <a:extLst>
                  <a:ext uri="{FF2B5EF4-FFF2-40B4-BE49-F238E27FC236}">
                    <a16:creationId xmlns:a16="http://schemas.microsoft.com/office/drawing/2014/main" id="{E6D4B9E3-3726-4D37-A117-9C406595E3F4}"/>
                  </a:ext>
                </a:extLst>
              </p:cNvPr>
              <p:cNvSpPr/>
              <p:nvPr/>
            </p:nvSpPr>
            <p:spPr>
              <a:xfrm>
                <a:off x="6779513" y="2922174"/>
                <a:ext cx="547687" cy="547687"/>
              </a:xfrm>
              <a:custGeom>
                <a:avLst/>
                <a:gdLst>
                  <a:gd name="connsiteX0" fmla="*/ 547688 w 547687"/>
                  <a:gd name="connsiteY0" fmla="*/ 273844 h 547687"/>
                  <a:gd name="connsiteX1" fmla="*/ 273844 w 547687"/>
                  <a:gd name="connsiteY1" fmla="*/ 547687 h 547687"/>
                  <a:gd name="connsiteX2" fmla="*/ 0 w 547687"/>
                  <a:gd name="connsiteY2" fmla="*/ 273844 h 547687"/>
                  <a:gd name="connsiteX3" fmla="*/ 273844 w 547687"/>
                  <a:gd name="connsiteY3" fmla="*/ 0 h 547687"/>
                  <a:gd name="connsiteX4" fmla="*/ 547688 w 547687"/>
                  <a:gd name="connsiteY4" fmla="*/ 273844 h 54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87" h="547687">
                    <a:moveTo>
                      <a:pt x="547688" y="273844"/>
                    </a:moveTo>
                    <a:cubicBezTo>
                      <a:pt x="547688" y="425083"/>
                      <a:pt x="425083" y="547687"/>
                      <a:pt x="273844" y="547687"/>
                    </a:cubicBezTo>
                    <a:cubicBezTo>
                      <a:pt x="122604" y="547687"/>
                      <a:pt x="0" y="425083"/>
                      <a:pt x="0" y="273844"/>
                    </a:cubicBezTo>
                    <a:cubicBezTo>
                      <a:pt x="0" y="122604"/>
                      <a:pt x="122604" y="0"/>
                      <a:pt x="273844" y="0"/>
                    </a:cubicBezTo>
                    <a:cubicBezTo>
                      <a:pt x="425083" y="0"/>
                      <a:pt x="547688" y="122604"/>
                      <a:pt x="547688" y="2738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5" name="Freeform: Shape 28">
                <a:extLst>
                  <a:ext uri="{FF2B5EF4-FFF2-40B4-BE49-F238E27FC236}">
                    <a16:creationId xmlns:a16="http://schemas.microsoft.com/office/drawing/2014/main" id="{3DB07990-892F-4BF0-9686-4F186B4C14DA}"/>
                  </a:ext>
                </a:extLst>
              </p:cNvPr>
              <p:cNvSpPr/>
              <p:nvPr/>
            </p:nvSpPr>
            <p:spPr>
              <a:xfrm>
                <a:off x="7009065" y="3110388"/>
                <a:ext cx="107823" cy="107823"/>
              </a:xfrm>
              <a:custGeom>
                <a:avLst/>
                <a:gdLst>
                  <a:gd name="connsiteX0" fmla="*/ 107823 w 107823"/>
                  <a:gd name="connsiteY0" fmla="*/ 53912 h 107823"/>
                  <a:gd name="connsiteX1" fmla="*/ 53912 w 107823"/>
                  <a:gd name="connsiteY1" fmla="*/ 107823 h 107823"/>
                  <a:gd name="connsiteX2" fmla="*/ 0 w 107823"/>
                  <a:gd name="connsiteY2" fmla="*/ 53912 h 107823"/>
                  <a:gd name="connsiteX3" fmla="*/ 53912 w 107823"/>
                  <a:gd name="connsiteY3" fmla="*/ 0 h 107823"/>
                  <a:gd name="connsiteX4" fmla="*/ 107823 w 107823"/>
                  <a:gd name="connsiteY4" fmla="*/ 53912 h 10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823" h="107823">
                    <a:moveTo>
                      <a:pt x="107823" y="53912"/>
                    </a:moveTo>
                    <a:cubicBezTo>
                      <a:pt x="107823" y="83725"/>
                      <a:pt x="83630" y="107823"/>
                      <a:pt x="53912" y="107823"/>
                    </a:cubicBezTo>
                    <a:cubicBezTo>
                      <a:pt x="24099" y="107823"/>
                      <a:pt x="0" y="83630"/>
                      <a:pt x="0" y="53912"/>
                    </a:cubicBezTo>
                    <a:cubicBezTo>
                      <a:pt x="0" y="24099"/>
                      <a:pt x="24194" y="0"/>
                      <a:pt x="53912" y="0"/>
                    </a:cubicBezTo>
                    <a:cubicBezTo>
                      <a:pt x="83630" y="-95"/>
                      <a:pt x="107823" y="24099"/>
                      <a:pt x="107823" y="539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6" name="Freeform: Shape 29">
                <a:extLst>
                  <a:ext uri="{FF2B5EF4-FFF2-40B4-BE49-F238E27FC236}">
                    <a16:creationId xmlns:a16="http://schemas.microsoft.com/office/drawing/2014/main" id="{3FE75EF9-C4B7-4FAC-8FCC-BAC972747A79}"/>
                  </a:ext>
                </a:extLst>
              </p:cNvPr>
              <p:cNvSpPr/>
              <p:nvPr/>
            </p:nvSpPr>
            <p:spPr>
              <a:xfrm>
                <a:off x="6996302" y="3050762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6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6"/>
                      <a:pt x="12478" y="24956"/>
                    </a:cubicBezTo>
                    <a:cubicBezTo>
                      <a:pt x="5587" y="24956"/>
                      <a:pt x="0" y="19369"/>
                      <a:pt x="0" y="12478"/>
                    </a:cubicBezTo>
                    <a:cubicBezTo>
                      <a:pt x="0" y="5587"/>
                      <a:pt x="5587" y="0"/>
                      <a:pt x="12478" y="0"/>
                    </a:cubicBezTo>
                    <a:cubicBezTo>
                      <a:pt x="19369" y="0"/>
                      <a:pt x="24956" y="5587"/>
                      <a:pt x="24956" y="12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7" name="Freeform: Shape 30">
                <a:extLst>
                  <a:ext uri="{FF2B5EF4-FFF2-40B4-BE49-F238E27FC236}">
                    <a16:creationId xmlns:a16="http://schemas.microsoft.com/office/drawing/2014/main" id="{9677A42C-7727-4CB5-A5E5-9EA6B2616903}"/>
                  </a:ext>
                </a:extLst>
              </p:cNvPr>
              <p:cNvSpPr/>
              <p:nvPr/>
            </p:nvSpPr>
            <p:spPr>
              <a:xfrm>
                <a:off x="7280623" y="3196018"/>
                <a:ext cx="24955" cy="24955"/>
              </a:xfrm>
              <a:custGeom>
                <a:avLst/>
                <a:gdLst>
                  <a:gd name="connsiteX0" fmla="*/ 24955 w 24955"/>
                  <a:gd name="connsiteY0" fmla="*/ 12478 h 24955"/>
                  <a:gd name="connsiteX1" fmla="*/ 12478 w 24955"/>
                  <a:gd name="connsiteY1" fmla="*/ 24956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5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5" y="12478"/>
                    </a:moveTo>
                    <a:cubicBezTo>
                      <a:pt x="24955" y="19336"/>
                      <a:pt x="19336" y="24956"/>
                      <a:pt x="12478" y="24956"/>
                    </a:cubicBezTo>
                    <a:cubicBezTo>
                      <a:pt x="5620" y="24956"/>
                      <a:pt x="0" y="19336"/>
                      <a:pt x="0" y="12478"/>
                    </a:cubicBezTo>
                    <a:cubicBezTo>
                      <a:pt x="0" y="5620"/>
                      <a:pt x="5620" y="0"/>
                      <a:pt x="12478" y="0"/>
                    </a:cubicBezTo>
                    <a:cubicBezTo>
                      <a:pt x="19336" y="0"/>
                      <a:pt x="24955" y="5620"/>
                      <a:pt x="24955" y="12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8" name="Freeform: Shape 31">
                <a:extLst>
                  <a:ext uri="{FF2B5EF4-FFF2-40B4-BE49-F238E27FC236}">
                    <a16:creationId xmlns:a16="http://schemas.microsoft.com/office/drawing/2014/main" id="{D1153B96-B811-4F27-B3A3-6953A466EF48}"/>
                  </a:ext>
                </a:extLst>
              </p:cNvPr>
              <p:cNvSpPr/>
              <p:nvPr/>
            </p:nvSpPr>
            <p:spPr>
              <a:xfrm>
                <a:off x="7224902" y="3075813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5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5"/>
                      <a:pt x="12478" y="24955"/>
                    </a:cubicBezTo>
                    <a:cubicBezTo>
                      <a:pt x="5587" y="24955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6" y="5586"/>
                      <a:pt x="24956" y="12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9" name="Freeform: Shape 32">
                <a:extLst>
                  <a:ext uri="{FF2B5EF4-FFF2-40B4-BE49-F238E27FC236}">
                    <a16:creationId xmlns:a16="http://schemas.microsoft.com/office/drawing/2014/main" id="{C5899BE0-43E8-4DC3-856F-D6EEBE04DB59}"/>
                  </a:ext>
                </a:extLst>
              </p:cNvPr>
              <p:cNvSpPr/>
              <p:nvPr/>
            </p:nvSpPr>
            <p:spPr>
              <a:xfrm>
                <a:off x="7062977" y="3258312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5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5"/>
                      <a:pt x="12478" y="24955"/>
                    </a:cubicBezTo>
                    <a:cubicBezTo>
                      <a:pt x="5587" y="24955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6" y="5586"/>
                      <a:pt x="24956" y="12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0" name="Freeform: Shape 33">
                <a:extLst>
                  <a:ext uri="{FF2B5EF4-FFF2-40B4-BE49-F238E27FC236}">
                    <a16:creationId xmlns:a16="http://schemas.microsoft.com/office/drawing/2014/main" id="{D80AE9FD-1CA5-4FB9-A82C-9FE7D3401334}"/>
                  </a:ext>
                </a:extLst>
              </p:cNvPr>
              <p:cNvSpPr/>
              <p:nvPr/>
            </p:nvSpPr>
            <p:spPr>
              <a:xfrm>
                <a:off x="7224902" y="3283362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6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6"/>
                      <a:pt x="12478" y="24956"/>
                    </a:cubicBezTo>
                    <a:cubicBezTo>
                      <a:pt x="5587" y="24956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6" y="5586"/>
                      <a:pt x="24956" y="12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1" name="Freeform: Shape 34">
                <a:extLst>
                  <a:ext uri="{FF2B5EF4-FFF2-40B4-BE49-F238E27FC236}">
                    <a16:creationId xmlns:a16="http://schemas.microsoft.com/office/drawing/2014/main" id="{6B355B79-C48C-4E47-B479-8BE7200EFD37}"/>
                  </a:ext>
                </a:extLst>
              </p:cNvPr>
              <p:cNvSpPr/>
              <p:nvPr/>
            </p:nvSpPr>
            <p:spPr>
              <a:xfrm>
                <a:off x="6916864" y="3212306"/>
                <a:ext cx="24955" cy="24955"/>
              </a:xfrm>
              <a:custGeom>
                <a:avLst/>
                <a:gdLst>
                  <a:gd name="connsiteX0" fmla="*/ 24955 w 24955"/>
                  <a:gd name="connsiteY0" fmla="*/ 12478 h 24955"/>
                  <a:gd name="connsiteX1" fmla="*/ 12478 w 24955"/>
                  <a:gd name="connsiteY1" fmla="*/ 24955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5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5" y="12478"/>
                    </a:moveTo>
                    <a:cubicBezTo>
                      <a:pt x="24955" y="19369"/>
                      <a:pt x="19369" y="24955"/>
                      <a:pt x="12478" y="24955"/>
                    </a:cubicBezTo>
                    <a:cubicBezTo>
                      <a:pt x="5587" y="24955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5" y="5586"/>
                      <a:pt x="24955" y="12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2" name="Freeform: Shape 35">
                <a:extLst>
                  <a:ext uri="{FF2B5EF4-FFF2-40B4-BE49-F238E27FC236}">
                    <a16:creationId xmlns:a16="http://schemas.microsoft.com/office/drawing/2014/main" id="{190273B6-13FC-45D8-AA27-363CE01654E6}"/>
                  </a:ext>
                </a:extLst>
              </p:cNvPr>
              <p:cNvSpPr/>
              <p:nvPr/>
            </p:nvSpPr>
            <p:spPr>
              <a:xfrm>
                <a:off x="7148607" y="3142011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3" name="Freeform: Shape 36">
                <a:extLst>
                  <a:ext uri="{FF2B5EF4-FFF2-40B4-BE49-F238E27FC236}">
                    <a16:creationId xmlns:a16="http://schemas.microsoft.com/office/drawing/2014/main" id="{2C61E4C3-7580-4D5D-B4F3-ED48A799FB29}"/>
                  </a:ext>
                </a:extLst>
              </p:cNvPr>
              <p:cNvSpPr/>
              <p:nvPr/>
            </p:nvSpPr>
            <p:spPr>
              <a:xfrm>
                <a:off x="7053357" y="3347656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37">
                <a:extLst>
                  <a:ext uri="{FF2B5EF4-FFF2-40B4-BE49-F238E27FC236}">
                    <a16:creationId xmlns:a16="http://schemas.microsoft.com/office/drawing/2014/main" id="{B5F036D3-1FE4-4CDF-84BA-B83912C70BBF}"/>
                  </a:ext>
                </a:extLst>
              </p:cNvPr>
              <p:cNvSpPr/>
              <p:nvPr/>
            </p:nvSpPr>
            <p:spPr>
              <a:xfrm>
                <a:off x="6853141" y="3100768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38">
                <a:extLst>
                  <a:ext uri="{FF2B5EF4-FFF2-40B4-BE49-F238E27FC236}">
                    <a16:creationId xmlns:a16="http://schemas.microsoft.com/office/drawing/2014/main" id="{746A7994-851E-498A-9F59-EF7BA56D53D9}"/>
                  </a:ext>
                </a:extLst>
              </p:cNvPr>
              <p:cNvSpPr/>
              <p:nvPr/>
            </p:nvSpPr>
            <p:spPr>
              <a:xfrm>
                <a:off x="6948582" y="3261836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6" name="Freeform: Shape 39">
                <a:extLst>
                  <a:ext uri="{FF2B5EF4-FFF2-40B4-BE49-F238E27FC236}">
                    <a16:creationId xmlns:a16="http://schemas.microsoft.com/office/drawing/2014/main" id="{412A6666-64BB-4594-98AF-BD0902E4E8E3}"/>
                  </a:ext>
                </a:extLst>
              </p:cNvPr>
              <p:cNvSpPr/>
              <p:nvPr/>
            </p:nvSpPr>
            <p:spPr>
              <a:xfrm>
                <a:off x="7143844" y="3244595"/>
                <a:ext cx="52387" cy="52387"/>
              </a:xfrm>
              <a:custGeom>
                <a:avLst/>
                <a:gdLst>
                  <a:gd name="connsiteX0" fmla="*/ 52388 w 52387"/>
                  <a:gd name="connsiteY0" fmla="*/ 26194 h 52387"/>
                  <a:gd name="connsiteX1" fmla="*/ 26194 w 52387"/>
                  <a:gd name="connsiteY1" fmla="*/ 52388 h 52387"/>
                  <a:gd name="connsiteX2" fmla="*/ 0 w 52387"/>
                  <a:gd name="connsiteY2" fmla="*/ 26194 h 52387"/>
                  <a:gd name="connsiteX3" fmla="*/ 26194 w 52387"/>
                  <a:gd name="connsiteY3" fmla="*/ 0 h 52387"/>
                  <a:gd name="connsiteX4" fmla="*/ 52388 w 52387"/>
                  <a:gd name="connsiteY4" fmla="*/ 26194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87" h="52387">
                    <a:moveTo>
                      <a:pt x="52388" y="26194"/>
                    </a:moveTo>
                    <a:cubicBezTo>
                      <a:pt x="52388" y="40672"/>
                      <a:pt x="40672" y="52388"/>
                      <a:pt x="26194" y="52388"/>
                    </a:cubicBezTo>
                    <a:cubicBezTo>
                      <a:pt x="11716" y="52388"/>
                      <a:pt x="0" y="40672"/>
                      <a:pt x="0" y="26194"/>
                    </a:cubicBezTo>
                    <a:cubicBezTo>
                      <a:pt x="0" y="11716"/>
                      <a:pt x="11716" y="0"/>
                      <a:pt x="26194" y="0"/>
                    </a:cubicBezTo>
                    <a:cubicBezTo>
                      <a:pt x="40672" y="0"/>
                      <a:pt x="52388" y="11811"/>
                      <a:pt x="52388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40">
                <a:extLst>
                  <a:ext uri="{FF2B5EF4-FFF2-40B4-BE49-F238E27FC236}">
                    <a16:creationId xmlns:a16="http://schemas.microsoft.com/office/drawing/2014/main" id="{E1D4533A-3CE0-478D-A99C-D640C0AB3982}"/>
                  </a:ext>
                </a:extLst>
              </p:cNvPr>
              <p:cNvSpPr/>
              <p:nvPr/>
            </p:nvSpPr>
            <p:spPr>
              <a:xfrm>
                <a:off x="6865048" y="3273742"/>
                <a:ext cx="52387" cy="52387"/>
              </a:xfrm>
              <a:custGeom>
                <a:avLst/>
                <a:gdLst>
                  <a:gd name="connsiteX0" fmla="*/ 52387 w 52387"/>
                  <a:gd name="connsiteY0" fmla="*/ 26194 h 52387"/>
                  <a:gd name="connsiteX1" fmla="*/ 26194 w 52387"/>
                  <a:gd name="connsiteY1" fmla="*/ 52387 h 52387"/>
                  <a:gd name="connsiteX2" fmla="*/ 0 w 52387"/>
                  <a:gd name="connsiteY2" fmla="*/ 26194 h 52387"/>
                  <a:gd name="connsiteX3" fmla="*/ 26194 w 52387"/>
                  <a:gd name="connsiteY3" fmla="*/ 0 h 52387"/>
                  <a:gd name="connsiteX4" fmla="*/ 52387 w 52387"/>
                  <a:gd name="connsiteY4" fmla="*/ 26194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87" h="52387">
                    <a:moveTo>
                      <a:pt x="52387" y="26194"/>
                    </a:moveTo>
                    <a:cubicBezTo>
                      <a:pt x="52387" y="40660"/>
                      <a:pt x="40660" y="52387"/>
                      <a:pt x="26194" y="52387"/>
                    </a:cubicBezTo>
                    <a:cubicBezTo>
                      <a:pt x="11727" y="52387"/>
                      <a:pt x="0" y="40660"/>
                      <a:pt x="0" y="26194"/>
                    </a:cubicBezTo>
                    <a:cubicBezTo>
                      <a:pt x="0" y="11727"/>
                      <a:pt x="11727" y="0"/>
                      <a:pt x="26194" y="0"/>
                    </a:cubicBezTo>
                    <a:cubicBezTo>
                      <a:pt x="40660" y="0"/>
                      <a:pt x="52387" y="11727"/>
                      <a:pt x="52387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41">
                <a:extLst>
                  <a:ext uri="{FF2B5EF4-FFF2-40B4-BE49-F238E27FC236}">
                    <a16:creationId xmlns:a16="http://schemas.microsoft.com/office/drawing/2014/main" id="{984C8791-B3D6-40A8-B1B3-0AA6F22BA8BA}"/>
                  </a:ext>
                </a:extLst>
              </p:cNvPr>
              <p:cNvSpPr/>
              <p:nvPr/>
            </p:nvSpPr>
            <p:spPr>
              <a:xfrm>
                <a:off x="7100982" y="3007804"/>
                <a:ext cx="69151" cy="69151"/>
              </a:xfrm>
              <a:custGeom>
                <a:avLst/>
                <a:gdLst>
                  <a:gd name="connsiteX0" fmla="*/ 69151 w 69151"/>
                  <a:gd name="connsiteY0" fmla="*/ 34576 h 69151"/>
                  <a:gd name="connsiteX1" fmla="*/ 34576 w 69151"/>
                  <a:gd name="connsiteY1" fmla="*/ 69152 h 69151"/>
                  <a:gd name="connsiteX2" fmla="*/ 0 w 69151"/>
                  <a:gd name="connsiteY2" fmla="*/ 34576 h 69151"/>
                  <a:gd name="connsiteX3" fmla="*/ 34576 w 69151"/>
                  <a:gd name="connsiteY3" fmla="*/ 0 h 69151"/>
                  <a:gd name="connsiteX4" fmla="*/ 69151 w 69151"/>
                  <a:gd name="connsiteY4" fmla="*/ 34576 h 6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151" h="69151">
                    <a:moveTo>
                      <a:pt x="69151" y="34576"/>
                    </a:moveTo>
                    <a:cubicBezTo>
                      <a:pt x="69151" y="53671"/>
                      <a:pt x="53671" y="69152"/>
                      <a:pt x="34576" y="69152"/>
                    </a:cubicBezTo>
                    <a:cubicBezTo>
                      <a:pt x="15480" y="69152"/>
                      <a:pt x="0" y="53671"/>
                      <a:pt x="0" y="34576"/>
                    </a:cubicBezTo>
                    <a:cubicBezTo>
                      <a:pt x="0" y="15480"/>
                      <a:pt x="15480" y="0"/>
                      <a:pt x="34576" y="0"/>
                    </a:cubicBezTo>
                    <a:cubicBezTo>
                      <a:pt x="53671" y="0"/>
                      <a:pt x="69151" y="15480"/>
                      <a:pt x="69151" y="345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42">
                <a:extLst>
                  <a:ext uri="{FF2B5EF4-FFF2-40B4-BE49-F238E27FC236}">
                    <a16:creationId xmlns:a16="http://schemas.microsoft.com/office/drawing/2014/main" id="{CB58BC66-E513-4B36-A836-243125FA8E2D}"/>
                  </a:ext>
                </a:extLst>
              </p:cNvPr>
              <p:cNvSpPr/>
              <p:nvPr/>
            </p:nvSpPr>
            <p:spPr>
              <a:xfrm>
                <a:off x="6952106" y="2957036"/>
                <a:ext cx="69151" cy="69151"/>
              </a:xfrm>
              <a:custGeom>
                <a:avLst/>
                <a:gdLst>
                  <a:gd name="connsiteX0" fmla="*/ 69152 w 69151"/>
                  <a:gd name="connsiteY0" fmla="*/ 34576 h 69151"/>
                  <a:gd name="connsiteX1" fmla="*/ 34576 w 69151"/>
                  <a:gd name="connsiteY1" fmla="*/ 69152 h 69151"/>
                  <a:gd name="connsiteX2" fmla="*/ 0 w 69151"/>
                  <a:gd name="connsiteY2" fmla="*/ 34576 h 69151"/>
                  <a:gd name="connsiteX3" fmla="*/ 34576 w 69151"/>
                  <a:gd name="connsiteY3" fmla="*/ 0 h 69151"/>
                  <a:gd name="connsiteX4" fmla="*/ 69152 w 69151"/>
                  <a:gd name="connsiteY4" fmla="*/ 34576 h 6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151" h="69151">
                    <a:moveTo>
                      <a:pt x="69152" y="34576"/>
                    </a:moveTo>
                    <a:cubicBezTo>
                      <a:pt x="69152" y="53671"/>
                      <a:pt x="53671" y="69152"/>
                      <a:pt x="34576" y="69152"/>
                    </a:cubicBezTo>
                    <a:cubicBezTo>
                      <a:pt x="15480" y="69152"/>
                      <a:pt x="0" y="53671"/>
                      <a:pt x="0" y="34576"/>
                    </a:cubicBezTo>
                    <a:cubicBezTo>
                      <a:pt x="0" y="15480"/>
                      <a:pt x="15480" y="0"/>
                      <a:pt x="34576" y="0"/>
                    </a:cubicBezTo>
                    <a:cubicBezTo>
                      <a:pt x="53671" y="0"/>
                      <a:pt x="69152" y="15480"/>
                      <a:pt x="69152" y="345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7" name="Graphic 15">
              <a:extLst>
                <a:ext uri="{FF2B5EF4-FFF2-40B4-BE49-F238E27FC236}">
                  <a16:creationId xmlns:a16="http://schemas.microsoft.com/office/drawing/2014/main" id="{FC2E765F-45BE-4334-8ADB-7CC88A4AD41E}"/>
                </a:ext>
              </a:extLst>
            </p:cNvPr>
            <p:cNvGrpSpPr/>
            <p:nvPr/>
          </p:nvGrpSpPr>
          <p:grpSpPr>
            <a:xfrm rot="20537283">
              <a:off x="7453686" y="1398492"/>
              <a:ext cx="7591292" cy="7262422"/>
              <a:chOff x="6779513" y="2922174"/>
              <a:chExt cx="547687" cy="547687"/>
            </a:xfrm>
          </p:grpSpPr>
          <p:sp>
            <p:nvSpPr>
              <p:cNvPr id="258" name="Freeform: Shape 44">
                <a:extLst>
                  <a:ext uri="{FF2B5EF4-FFF2-40B4-BE49-F238E27FC236}">
                    <a16:creationId xmlns:a16="http://schemas.microsoft.com/office/drawing/2014/main" id="{51629CFE-C73A-4BE2-9459-B02E46DB9036}"/>
                  </a:ext>
                </a:extLst>
              </p:cNvPr>
              <p:cNvSpPr/>
              <p:nvPr/>
            </p:nvSpPr>
            <p:spPr>
              <a:xfrm>
                <a:off x="6779513" y="2922174"/>
                <a:ext cx="547687" cy="547687"/>
              </a:xfrm>
              <a:custGeom>
                <a:avLst/>
                <a:gdLst>
                  <a:gd name="connsiteX0" fmla="*/ 547688 w 547687"/>
                  <a:gd name="connsiteY0" fmla="*/ 273844 h 547687"/>
                  <a:gd name="connsiteX1" fmla="*/ 273844 w 547687"/>
                  <a:gd name="connsiteY1" fmla="*/ 547687 h 547687"/>
                  <a:gd name="connsiteX2" fmla="*/ 0 w 547687"/>
                  <a:gd name="connsiteY2" fmla="*/ 273844 h 547687"/>
                  <a:gd name="connsiteX3" fmla="*/ 273844 w 547687"/>
                  <a:gd name="connsiteY3" fmla="*/ 0 h 547687"/>
                  <a:gd name="connsiteX4" fmla="*/ 547688 w 547687"/>
                  <a:gd name="connsiteY4" fmla="*/ 273844 h 54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87" h="547687">
                    <a:moveTo>
                      <a:pt x="547688" y="273844"/>
                    </a:moveTo>
                    <a:cubicBezTo>
                      <a:pt x="547688" y="425083"/>
                      <a:pt x="425083" y="547687"/>
                      <a:pt x="273844" y="547687"/>
                    </a:cubicBezTo>
                    <a:cubicBezTo>
                      <a:pt x="122604" y="547687"/>
                      <a:pt x="0" y="425083"/>
                      <a:pt x="0" y="273844"/>
                    </a:cubicBezTo>
                    <a:cubicBezTo>
                      <a:pt x="0" y="122604"/>
                      <a:pt x="122604" y="0"/>
                      <a:pt x="273844" y="0"/>
                    </a:cubicBezTo>
                    <a:cubicBezTo>
                      <a:pt x="425083" y="0"/>
                      <a:pt x="547688" y="122604"/>
                      <a:pt x="547688" y="273844"/>
                    </a:cubicBezTo>
                    <a:close/>
                  </a:path>
                </a:pathLst>
              </a:custGeom>
              <a:solidFill>
                <a:srgbClr val="D3EF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9" name="Freeform: Shape 45">
                <a:extLst>
                  <a:ext uri="{FF2B5EF4-FFF2-40B4-BE49-F238E27FC236}">
                    <a16:creationId xmlns:a16="http://schemas.microsoft.com/office/drawing/2014/main" id="{3F8B9992-7677-4994-9550-1DE0A4A2960E}"/>
                  </a:ext>
                </a:extLst>
              </p:cNvPr>
              <p:cNvSpPr/>
              <p:nvPr/>
            </p:nvSpPr>
            <p:spPr>
              <a:xfrm>
                <a:off x="7009065" y="3110388"/>
                <a:ext cx="107823" cy="107823"/>
              </a:xfrm>
              <a:custGeom>
                <a:avLst/>
                <a:gdLst>
                  <a:gd name="connsiteX0" fmla="*/ 107823 w 107823"/>
                  <a:gd name="connsiteY0" fmla="*/ 53912 h 107823"/>
                  <a:gd name="connsiteX1" fmla="*/ 53912 w 107823"/>
                  <a:gd name="connsiteY1" fmla="*/ 107823 h 107823"/>
                  <a:gd name="connsiteX2" fmla="*/ 0 w 107823"/>
                  <a:gd name="connsiteY2" fmla="*/ 53912 h 107823"/>
                  <a:gd name="connsiteX3" fmla="*/ 53912 w 107823"/>
                  <a:gd name="connsiteY3" fmla="*/ 0 h 107823"/>
                  <a:gd name="connsiteX4" fmla="*/ 107823 w 107823"/>
                  <a:gd name="connsiteY4" fmla="*/ 53912 h 10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823" h="107823">
                    <a:moveTo>
                      <a:pt x="107823" y="53912"/>
                    </a:moveTo>
                    <a:cubicBezTo>
                      <a:pt x="107823" y="83725"/>
                      <a:pt x="83630" y="107823"/>
                      <a:pt x="53912" y="107823"/>
                    </a:cubicBezTo>
                    <a:cubicBezTo>
                      <a:pt x="24099" y="107823"/>
                      <a:pt x="0" y="83630"/>
                      <a:pt x="0" y="53912"/>
                    </a:cubicBezTo>
                    <a:cubicBezTo>
                      <a:pt x="0" y="24099"/>
                      <a:pt x="24194" y="0"/>
                      <a:pt x="53912" y="0"/>
                    </a:cubicBezTo>
                    <a:cubicBezTo>
                      <a:pt x="83630" y="-95"/>
                      <a:pt x="107823" y="24099"/>
                      <a:pt x="107823" y="53912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0" name="Freeform: Shape 46">
                <a:extLst>
                  <a:ext uri="{FF2B5EF4-FFF2-40B4-BE49-F238E27FC236}">
                    <a16:creationId xmlns:a16="http://schemas.microsoft.com/office/drawing/2014/main" id="{0618B635-7C94-4429-B4DF-DEFE9AA2FB37}"/>
                  </a:ext>
                </a:extLst>
              </p:cNvPr>
              <p:cNvSpPr/>
              <p:nvPr/>
            </p:nvSpPr>
            <p:spPr>
              <a:xfrm>
                <a:off x="6996302" y="3050762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6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6"/>
                      <a:pt x="12478" y="24956"/>
                    </a:cubicBezTo>
                    <a:cubicBezTo>
                      <a:pt x="5587" y="24956"/>
                      <a:pt x="0" y="19369"/>
                      <a:pt x="0" y="12478"/>
                    </a:cubicBezTo>
                    <a:cubicBezTo>
                      <a:pt x="0" y="5587"/>
                      <a:pt x="5587" y="0"/>
                      <a:pt x="12478" y="0"/>
                    </a:cubicBezTo>
                    <a:cubicBezTo>
                      <a:pt x="19369" y="0"/>
                      <a:pt x="24956" y="5587"/>
                      <a:pt x="24956" y="12478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1" name="Freeform: Shape 47">
                <a:extLst>
                  <a:ext uri="{FF2B5EF4-FFF2-40B4-BE49-F238E27FC236}">
                    <a16:creationId xmlns:a16="http://schemas.microsoft.com/office/drawing/2014/main" id="{A753ED26-45D5-45F4-AFC7-12CEF36D06B6}"/>
                  </a:ext>
                </a:extLst>
              </p:cNvPr>
              <p:cNvSpPr/>
              <p:nvPr/>
            </p:nvSpPr>
            <p:spPr>
              <a:xfrm>
                <a:off x="7280623" y="3196018"/>
                <a:ext cx="24955" cy="24955"/>
              </a:xfrm>
              <a:custGeom>
                <a:avLst/>
                <a:gdLst>
                  <a:gd name="connsiteX0" fmla="*/ 24955 w 24955"/>
                  <a:gd name="connsiteY0" fmla="*/ 12478 h 24955"/>
                  <a:gd name="connsiteX1" fmla="*/ 12478 w 24955"/>
                  <a:gd name="connsiteY1" fmla="*/ 24956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5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5" y="12478"/>
                    </a:moveTo>
                    <a:cubicBezTo>
                      <a:pt x="24955" y="19336"/>
                      <a:pt x="19336" y="24956"/>
                      <a:pt x="12478" y="24956"/>
                    </a:cubicBezTo>
                    <a:cubicBezTo>
                      <a:pt x="5620" y="24956"/>
                      <a:pt x="0" y="19336"/>
                      <a:pt x="0" y="12478"/>
                    </a:cubicBezTo>
                    <a:cubicBezTo>
                      <a:pt x="0" y="5620"/>
                      <a:pt x="5620" y="0"/>
                      <a:pt x="12478" y="0"/>
                    </a:cubicBezTo>
                    <a:cubicBezTo>
                      <a:pt x="19336" y="0"/>
                      <a:pt x="24955" y="5620"/>
                      <a:pt x="24955" y="12478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2" name="Freeform: Shape 48">
                <a:extLst>
                  <a:ext uri="{FF2B5EF4-FFF2-40B4-BE49-F238E27FC236}">
                    <a16:creationId xmlns:a16="http://schemas.microsoft.com/office/drawing/2014/main" id="{1B34053D-BE53-46E1-8824-CB1CC61D94EF}"/>
                  </a:ext>
                </a:extLst>
              </p:cNvPr>
              <p:cNvSpPr/>
              <p:nvPr/>
            </p:nvSpPr>
            <p:spPr>
              <a:xfrm>
                <a:off x="7224902" y="3075813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5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5"/>
                      <a:pt x="12478" y="24955"/>
                    </a:cubicBezTo>
                    <a:cubicBezTo>
                      <a:pt x="5587" y="24955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6" y="5586"/>
                      <a:pt x="24956" y="12478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3" name="Freeform: Shape 49">
                <a:extLst>
                  <a:ext uri="{FF2B5EF4-FFF2-40B4-BE49-F238E27FC236}">
                    <a16:creationId xmlns:a16="http://schemas.microsoft.com/office/drawing/2014/main" id="{F809A250-E53E-4591-A460-1224B2138732}"/>
                  </a:ext>
                </a:extLst>
              </p:cNvPr>
              <p:cNvSpPr/>
              <p:nvPr/>
            </p:nvSpPr>
            <p:spPr>
              <a:xfrm>
                <a:off x="7062977" y="3258312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5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5"/>
                      <a:pt x="12478" y="24955"/>
                    </a:cubicBezTo>
                    <a:cubicBezTo>
                      <a:pt x="5587" y="24955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6" y="5586"/>
                      <a:pt x="24956" y="12478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4" name="Freeform: Shape 50">
                <a:extLst>
                  <a:ext uri="{FF2B5EF4-FFF2-40B4-BE49-F238E27FC236}">
                    <a16:creationId xmlns:a16="http://schemas.microsoft.com/office/drawing/2014/main" id="{0DF64575-F9F1-4A03-A64E-22138E8FB425}"/>
                  </a:ext>
                </a:extLst>
              </p:cNvPr>
              <p:cNvSpPr/>
              <p:nvPr/>
            </p:nvSpPr>
            <p:spPr>
              <a:xfrm>
                <a:off x="7224902" y="3283362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6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6"/>
                      <a:pt x="12478" y="24956"/>
                    </a:cubicBezTo>
                    <a:cubicBezTo>
                      <a:pt x="5587" y="24956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6" y="5586"/>
                      <a:pt x="24956" y="12478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5" name="Freeform: Shape 51">
                <a:extLst>
                  <a:ext uri="{FF2B5EF4-FFF2-40B4-BE49-F238E27FC236}">
                    <a16:creationId xmlns:a16="http://schemas.microsoft.com/office/drawing/2014/main" id="{DA6CBF12-1CA9-4B59-A117-9065E8A266FA}"/>
                  </a:ext>
                </a:extLst>
              </p:cNvPr>
              <p:cNvSpPr/>
              <p:nvPr/>
            </p:nvSpPr>
            <p:spPr>
              <a:xfrm>
                <a:off x="6916864" y="3212306"/>
                <a:ext cx="24955" cy="24955"/>
              </a:xfrm>
              <a:custGeom>
                <a:avLst/>
                <a:gdLst>
                  <a:gd name="connsiteX0" fmla="*/ 24955 w 24955"/>
                  <a:gd name="connsiteY0" fmla="*/ 12478 h 24955"/>
                  <a:gd name="connsiteX1" fmla="*/ 12478 w 24955"/>
                  <a:gd name="connsiteY1" fmla="*/ 24955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5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5" y="12478"/>
                    </a:moveTo>
                    <a:cubicBezTo>
                      <a:pt x="24955" y="19369"/>
                      <a:pt x="19369" y="24955"/>
                      <a:pt x="12478" y="24955"/>
                    </a:cubicBezTo>
                    <a:cubicBezTo>
                      <a:pt x="5587" y="24955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5" y="5586"/>
                      <a:pt x="24955" y="12478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6" name="Freeform: Shape 52">
                <a:extLst>
                  <a:ext uri="{FF2B5EF4-FFF2-40B4-BE49-F238E27FC236}">
                    <a16:creationId xmlns:a16="http://schemas.microsoft.com/office/drawing/2014/main" id="{23EC60BA-C18B-4F84-934C-36CACA909EFC}"/>
                  </a:ext>
                </a:extLst>
              </p:cNvPr>
              <p:cNvSpPr/>
              <p:nvPr/>
            </p:nvSpPr>
            <p:spPr>
              <a:xfrm>
                <a:off x="7148607" y="3142011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7" name="Freeform: Shape 53">
                <a:extLst>
                  <a:ext uri="{FF2B5EF4-FFF2-40B4-BE49-F238E27FC236}">
                    <a16:creationId xmlns:a16="http://schemas.microsoft.com/office/drawing/2014/main" id="{F392B7E1-D572-4B42-975B-B7F76768E587}"/>
                  </a:ext>
                </a:extLst>
              </p:cNvPr>
              <p:cNvSpPr/>
              <p:nvPr/>
            </p:nvSpPr>
            <p:spPr>
              <a:xfrm>
                <a:off x="7053357" y="3347656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8" name="Freeform: Shape 54">
                <a:extLst>
                  <a:ext uri="{FF2B5EF4-FFF2-40B4-BE49-F238E27FC236}">
                    <a16:creationId xmlns:a16="http://schemas.microsoft.com/office/drawing/2014/main" id="{CDEC237E-2803-4CA4-83FA-DB5177ABC7A9}"/>
                  </a:ext>
                </a:extLst>
              </p:cNvPr>
              <p:cNvSpPr/>
              <p:nvPr/>
            </p:nvSpPr>
            <p:spPr>
              <a:xfrm>
                <a:off x="6853141" y="3100768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9" name="Freeform: Shape 55">
                <a:extLst>
                  <a:ext uri="{FF2B5EF4-FFF2-40B4-BE49-F238E27FC236}">
                    <a16:creationId xmlns:a16="http://schemas.microsoft.com/office/drawing/2014/main" id="{95BDE029-C80D-4B33-8498-354B8F279B77}"/>
                  </a:ext>
                </a:extLst>
              </p:cNvPr>
              <p:cNvSpPr/>
              <p:nvPr/>
            </p:nvSpPr>
            <p:spPr>
              <a:xfrm>
                <a:off x="6948582" y="3261836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0" name="Freeform: Shape 56">
                <a:extLst>
                  <a:ext uri="{FF2B5EF4-FFF2-40B4-BE49-F238E27FC236}">
                    <a16:creationId xmlns:a16="http://schemas.microsoft.com/office/drawing/2014/main" id="{8F4DDAE7-D465-4583-8872-063DD67BE308}"/>
                  </a:ext>
                </a:extLst>
              </p:cNvPr>
              <p:cNvSpPr/>
              <p:nvPr/>
            </p:nvSpPr>
            <p:spPr>
              <a:xfrm>
                <a:off x="7143844" y="3244595"/>
                <a:ext cx="52387" cy="52387"/>
              </a:xfrm>
              <a:custGeom>
                <a:avLst/>
                <a:gdLst>
                  <a:gd name="connsiteX0" fmla="*/ 52388 w 52387"/>
                  <a:gd name="connsiteY0" fmla="*/ 26194 h 52387"/>
                  <a:gd name="connsiteX1" fmla="*/ 26194 w 52387"/>
                  <a:gd name="connsiteY1" fmla="*/ 52388 h 52387"/>
                  <a:gd name="connsiteX2" fmla="*/ 0 w 52387"/>
                  <a:gd name="connsiteY2" fmla="*/ 26194 h 52387"/>
                  <a:gd name="connsiteX3" fmla="*/ 26194 w 52387"/>
                  <a:gd name="connsiteY3" fmla="*/ 0 h 52387"/>
                  <a:gd name="connsiteX4" fmla="*/ 52388 w 52387"/>
                  <a:gd name="connsiteY4" fmla="*/ 26194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87" h="52387">
                    <a:moveTo>
                      <a:pt x="52388" y="26194"/>
                    </a:moveTo>
                    <a:cubicBezTo>
                      <a:pt x="52388" y="40672"/>
                      <a:pt x="40672" y="52388"/>
                      <a:pt x="26194" y="52388"/>
                    </a:cubicBezTo>
                    <a:cubicBezTo>
                      <a:pt x="11716" y="52388"/>
                      <a:pt x="0" y="40672"/>
                      <a:pt x="0" y="26194"/>
                    </a:cubicBezTo>
                    <a:cubicBezTo>
                      <a:pt x="0" y="11716"/>
                      <a:pt x="11716" y="0"/>
                      <a:pt x="26194" y="0"/>
                    </a:cubicBezTo>
                    <a:cubicBezTo>
                      <a:pt x="40672" y="0"/>
                      <a:pt x="52388" y="11811"/>
                      <a:pt x="52388" y="26194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1" name="Freeform: Shape 57">
                <a:extLst>
                  <a:ext uri="{FF2B5EF4-FFF2-40B4-BE49-F238E27FC236}">
                    <a16:creationId xmlns:a16="http://schemas.microsoft.com/office/drawing/2014/main" id="{E8627FB0-75FB-4F1D-A5E6-D192007CBEE1}"/>
                  </a:ext>
                </a:extLst>
              </p:cNvPr>
              <p:cNvSpPr/>
              <p:nvPr/>
            </p:nvSpPr>
            <p:spPr>
              <a:xfrm>
                <a:off x="6865048" y="3273742"/>
                <a:ext cx="52387" cy="52387"/>
              </a:xfrm>
              <a:custGeom>
                <a:avLst/>
                <a:gdLst>
                  <a:gd name="connsiteX0" fmla="*/ 52387 w 52387"/>
                  <a:gd name="connsiteY0" fmla="*/ 26194 h 52387"/>
                  <a:gd name="connsiteX1" fmla="*/ 26194 w 52387"/>
                  <a:gd name="connsiteY1" fmla="*/ 52387 h 52387"/>
                  <a:gd name="connsiteX2" fmla="*/ 0 w 52387"/>
                  <a:gd name="connsiteY2" fmla="*/ 26194 h 52387"/>
                  <a:gd name="connsiteX3" fmla="*/ 26194 w 52387"/>
                  <a:gd name="connsiteY3" fmla="*/ 0 h 52387"/>
                  <a:gd name="connsiteX4" fmla="*/ 52387 w 52387"/>
                  <a:gd name="connsiteY4" fmla="*/ 26194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87" h="52387">
                    <a:moveTo>
                      <a:pt x="52387" y="26194"/>
                    </a:moveTo>
                    <a:cubicBezTo>
                      <a:pt x="52387" y="40660"/>
                      <a:pt x="40660" y="52387"/>
                      <a:pt x="26194" y="52387"/>
                    </a:cubicBezTo>
                    <a:cubicBezTo>
                      <a:pt x="11727" y="52387"/>
                      <a:pt x="0" y="40660"/>
                      <a:pt x="0" y="26194"/>
                    </a:cubicBezTo>
                    <a:cubicBezTo>
                      <a:pt x="0" y="11727"/>
                      <a:pt x="11727" y="0"/>
                      <a:pt x="26194" y="0"/>
                    </a:cubicBezTo>
                    <a:cubicBezTo>
                      <a:pt x="40660" y="0"/>
                      <a:pt x="52387" y="11727"/>
                      <a:pt x="52387" y="26194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2" name="Freeform: Shape 58">
                <a:extLst>
                  <a:ext uri="{FF2B5EF4-FFF2-40B4-BE49-F238E27FC236}">
                    <a16:creationId xmlns:a16="http://schemas.microsoft.com/office/drawing/2014/main" id="{89A83781-C75A-4785-BC36-6BDCA5C218F6}"/>
                  </a:ext>
                </a:extLst>
              </p:cNvPr>
              <p:cNvSpPr/>
              <p:nvPr/>
            </p:nvSpPr>
            <p:spPr>
              <a:xfrm>
                <a:off x="7100982" y="3007804"/>
                <a:ext cx="69151" cy="69151"/>
              </a:xfrm>
              <a:custGeom>
                <a:avLst/>
                <a:gdLst>
                  <a:gd name="connsiteX0" fmla="*/ 69151 w 69151"/>
                  <a:gd name="connsiteY0" fmla="*/ 34576 h 69151"/>
                  <a:gd name="connsiteX1" fmla="*/ 34576 w 69151"/>
                  <a:gd name="connsiteY1" fmla="*/ 69152 h 69151"/>
                  <a:gd name="connsiteX2" fmla="*/ 0 w 69151"/>
                  <a:gd name="connsiteY2" fmla="*/ 34576 h 69151"/>
                  <a:gd name="connsiteX3" fmla="*/ 34576 w 69151"/>
                  <a:gd name="connsiteY3" fmla="*/ 0 h 69151"/>
                  <a:gd name="connsiteX4" fmla="*/ 69151 w 69151"/>
                  <a:gd name="connsiteY4" fmla="*/ 34576 h 6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151" h="69151">
                    <a:moveTo>
                      <a:pt x="69151" y="34576"/>
                    </a:moveTo>
                    <a:cubicBezTo>
                      <a:pt x="69151" y="53671"/>
                      <a:pt x="53671" y="69152"/>
                      <a:pt x="34576" y="69152"/>
                    </a:cubicBezTo>
                    <a:cubicBezTo>
                      <a:pt x="15480" y="69152"/>
                      <a:pt x="0" y="53671"/>
                      <a:pt x="0" y="34576"/>
                    </a:cubicBezTo>
                    <a:cubicBezTo>
                      <a:pt x="0" y="15480"/>
                      <a:pt x="15480" y="0"/>
                      <a:pt x="34576" y="0"/>
                    </a:cubicBezTo>
                    <a:cubicBezTo>
                      <a:pt x="53671" y="0"/>
                      <a:pt x="69151" y="15480"/>
                      <a:pt x="69151" y="34576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3" name="Freeform: Shape 59">
                <a:extLst>
                  <a:ext uri="{FF2B5EF4-FFF2-40B4-BE49-F238E27FC236}">
                    <a16:creationId xmlns:a16="http://schemas.microsoft.com/office/drawing/2014/main" id="{69EC7699-F4EB-449F-868B-081360A9EB31}"/>
                  </a:ext>
                </a:extLst>
              </p:cNvPr>
              <p:cNvSpPr/>
              <p:nvPr/>
            </p:nvSpPr>
            <p:spPr>
              <a:xfrm>
                <a:off x="6952106" y="2957036"/>
                <a:ext cx="69151" cy="69151"/>
              </a:xfrm>
              <a:custGeom>
                <a:avLst/>
                <a:gdLst>
                  <a:gd name="connsiteX0" fmla="*/ 69152 w 69151"/>
                  <a:gd name="connsiteY0" fmla="*/ 34576 h 69151"/>
                  <a:gd name="connsiteX1" fmla="*/ 34576 w 69151"/>
                  <a:gd name="connsiteY1" fmla="*/ 69152 h 69151"/>
                  <a:gd name="connsiteX2" fmla="*/ 0 w 69151"/>
                  <a:gd name="connsiteY2" fmla="*/ 34576 h 69151"/>
                  <a:gd name="connsiteX3" fmla="*/ 34576 w 69151"/>
                  <a:gd name="connsiteY3" fmla="*/ 0 h 69151"/>
                  <a:gd name="connsiteX4" fmla="*/ 69152 w 69151"/>
                  <a:gd name="connsiteY4" fmla="*/ 34576 h 6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151" h="69151">
                    <a:moveTo>
                      <a:pt x="69152" y="34576"/>
                    </a:moveTo>
                    <a:cubicBezTo>
                      <a:pt x="69152" y="53671"/>
                      <a:pt x="53671" y="69152"/>
                      <a:pt x="34576" y="69152"/>
                    </a:cubicBezTo>
                    <a:cubicBezTo>
                      <a:pt x="15480" y="69152"/>
                      <a:pt x="0" y="53671"/>
                      <a:pt x="0" y="34576"/>
                    </a:cubicBezTo>
                    <a:cubicBezTo>
                      <a:pt x="0" y="15480"/>
                      <a:pt x="15480" y="0"/>
                      <a:pt x="34576" y="0"/>
                    </a:cubicBezTo>
                    <a:cubicBezTo>
                      <a:pt x="53671" y="0"/>
                      <a:pt x="69152" y="15480"/>
                      <a:pt x="69152" y="34576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92" name="Graphic 876">
            <a:extLst>
              <a:ext uri="{FF2B5EF4-FFF2-40B4-BE49-F238E27FC236}">
                <a16:creationId xmlns:a16="http://schemas.microsoft.com/office/drawing/2014/main" id="{7A2089B7-881F-4BB2-9150-0E870759F876}"/>
              </a:ext>
            </a:extLst>
          </p:cNvPr>
          <p:cNvGrpSpPr/>
          <p:nvPr/>
        </p:nvGrpSpPr>
        <p:grpSpPr>
          <a:xfrm rot="219574">
            <a:off x="10984112" y="2727183"/>
            <a:ext cx="1858814" cy="1520697"/>
            <a:chOff x="-380835" y="371217"/>
            <a:chExt cx="1182052" cy="823912"/>
          </a:xfrm>
        </p:grpSpPr>
        <p:grpSp>
          <p:nvGrpSpPr>
            <p:cNvPr id="293" name="Graphic 876">
              <a:extLst>
                <a:ext uri="{FF2B5EF4-FFF2-40B4-BE49-F238E27FC236}">
                  <a16:creationId xmlns:a16="http://schemas.microsoft.com/office/drawing/2014/main" id="{007F61F4-9845-4B4E-AB2C-52F810DA1526}"/>
                </a:ext>
              </a:extLst>
            </p:cNvPr>
            <p:cNvGrpSpPr/>
            <p:nvPr/>
          </p:nvGrpSpPr>
          <p:grpSpPr>
            <a:xfrm>
              <a:off x="-276917" y="371217"/>
              <a:ext cx="1078134" cy="565413"/>
              <a:chOff x="-276917" y="371217"/>
              <a:chExt cx="1078134" cy="565413"/>
            </a:xfrm>
          </p:grpSpPr>
          <p:sp>
            <p:nvSpPr>
              <p:cNvPr id="297" name="Freeform: Shape 380">
                <a:extLst>
                  <a:ext uri="{FF2B5EF4-FFF2-40B4-BE49-F238E27FC236}">
                    <a16:creationId xmlns:a16="http://schemas.microsoft.com/office/drawing/2014/main" id="{D36DF30A-C074-4395-9280-20BD0D399D31}"/>
                  </a:ext>
                </a:extLst>
              </p:cNvPr>
              <p:cNvSpPr/>
              <p:nvPr/>
            </p:nvSpPr>
            <p:spPr>
              <a:xfrm>
                <a:off x="-3264" y="496851"/>
                <a:ext cx="599598" cy="439778"/>
              </a:xfrm>
              <a:custGeom>
                <a:avLst/>
                <a:gdLst>
                  <a:gd name="connsiteX0" fmla="*/ 510254 w 599598"/>
                  <a:gd name="connsiteY0" fmla="*/ 0 h 439778"/>
                  <a:gd name="connsiteX1" fmla="*/ 0 w 599598"/>
                  <a:gd name="connsiteY1" fmla="*/ 174403 h 439778"/>
                  <a:gd name="connsiteX2" fmla="*/ 90106 w 599598"/>
                  <a:gd name="connsiteY2" fmla="*/ 434054 h 439778"/>
                  <a:gd name="connsiteX3" fmla="*/ 599599 w 599598"/>
                  <a:gd name="connsiteY3" fmla="*/ 257270 h 439778"/>
                  <a:gd name="connsiteX4" fmla="*/ 510254 w 599598"/>
                  <a:gd name="connsiteY4" fmla="*/ 0 h 4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598" h="439778">
                    <a:moveTo>
                      <a:pt x="510254" y="0"/>
                    </a:moveTo>
                    <a:lnTo>
                      <a:pt x="0" y="174403"/>
                    </a:lnTo>
                    <a:lnTo>
                      <a:pt x="90106" y="434054"/>
                    </a:lnTo>
                    <a:cubicBezTo>
                      <a:pt x="278511" y="460439"/>
                      <a:pt x="468059" y="394621"/>
                      <a:pt x="599599" y="257270"/>
                    </a:cubicBezTo>
                    <a:lnTo>
                      <a:pt x="510254" y="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381">
                <a:extLst>
                  <a:ext uri="{FF2B5EF4-FFF2-40B4-BE49-F238E27FC236}">
                    <a16:creationId xmlns:a16="http://schemas.microsoft.com/office/drawing/2014/main" id="{DF34787E-2C2F-44C6-B5F6-2BEA5AA79251}"/>
                  </a:ext>
                </a:extLst>
              </p:cNvPr>
              <p:cNvSpPr/>
              <p:nvPr/>
            </p:nvSpPr>
            <p:spPr>
              <a:xfrm>
                <a:off x="-276917" y="371217"/>
                <a:ext cx="1078134" cy="458057"/>
              </a:xfrm>
              <a:custGeom>
                <a:avLst/>
                <a:gdLst>
                  <a:gd name="connsiteX0" fmla="*/ 1078135 w 1078134"/>
                  <a:gd name="connsiteY0" fmla="*/ 41910 h 458057"/>
                  <a:gd name="connsiteX1" fmla="*/ 618554 w 1078134"/>
                  <a:gd name="connsiteY1" fmla="*/ 458057 h 458057"/>
                  <a:gd name="connsiteX2" fmla="*/ 0 w 1078134"/>
                  <a:gd name="connsiteY2" fmla="*/ 416147 h 458057"/>
                  <a:gd name="connsiteX3" fmla="*/ 64294 w 1078134"/>
                  <a:gd name="connsiteY3" fmla="*/ 357950 h 458057"/>
                  <a:gd name="connsiteX4" fmla="*/ 98965 w 1078134"/>
                  <a:gd name="connsiteY4" fmla="*/ 326517 h 458057"/>
                  <a:gd name="connsiteX5" fmla="*/ 459581 w 1078134"/>
                  <a:gd name="connsiteY5" fmla="*/ 0 h 458057"/>
                  <a:gd name="connsiteX6" fmla="*/ 944975 w 1078134"/>
                  <a:gd name="connsiteY6" fmla="*/ 32957 h 458057"/>
                  <a:gd name="connsiteX7" fmla="*/ 991553 w 1078134"/>
                  <a:gd name="connsiteY7" fmla="*/ 3610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134" h="458057">
                    <a:moveTo>
                      <a:pt x="1078135" y="41910"/>
                    </a:moveTo>
                    <a:lnTo>
                      <a:pt x="618554" y="458057"/>
                    </a:lnTo>
                    <a:lnTo>
                      <a:pt x="0" y="416147"/>
                    </a:lnTo>
                    <a:lnTo>
                      <a:pt x="64294" y="357950"/>
                    </a:lnTo>
                    <a:lnTo>
                      <a:pt x="98965" y="326517"/>
                    </a:lnTo>
                    <a:lnTo>
                      <a:pt x="459581" y="0"/>
                    </a:lnTo>
                    <a:lnTo>
                      <a:pt x="944975" y="32957"/>
                    </a:lnTo>
                    <a:lnTo>
                      <a:pt x="991553" y="3610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9" name="Freeform: Shape 382">
                <a:extLst>
                  <a:ext uri="{FF2B5EF4-FFF2-40B4-BE49-F238E27FC236}">
                    <a16:creationId xmlns:a16="http://schemas.microsoft.com/office/drawing/2014/main" id="{BD41349B-9382-4562-A2EB-0B030B473C21}"/>
                  </a:ext>
                </a:extLst>
              </p:cNvPr>
              <p:cNvSpPr/>
              <p:nvPr/>
            </p:nvSpPr>
            <p:spPr>
              <a:xfrm>
                <a:off x="-212623" y="371217"/>
                <a:ext cx="927258" cy="393954"/>
              </a:xfrm>
              <a:custGeom>
                <a:avLst/>
                <a:gdLst>
                  <a:gd name="connsiteX0" fmla="*/ 927259 w 927258"/>
                  <a:gd name="connsiteY0" fmla="*/ 36100 h 393954"/>
                  <a:gd name="connsiteX1" fmla="*/ 531971 w 927258"/>
                  <a:gd name="connsiteY1" fmla="*/ 393954 h 393954"/>
                  <a:gd name="connsiteX2" fmla="*/ 0 w 927258"/>
                  <a:gd name="connsiteY2" fmla="*/ 357950 h 393954"/>
                  <a:gd name="connsiteX3" fmla="*/ 34671 w 927258"/>
                  <a:gd name="connsiteY3" fmla="*/ 326517 h 393954"/>
                  <a:gd name="connsiteX4" fmla="*/ 395288 w 927258"/>
                  <a:gd name="connsiteY4" fmla="*/ 0 h 393954"/>
                  <a:gd name="connsiteX5" fmla="*/ 880682 w 927258"/>
                  <a:gd name="connsiteY5" fmla="*/ 32957 h 39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58" h="393954">
                    <a:moveTo>
                      <a:pt x="927259" y="36100"/>
                    </a:moveTo>
                    <a:lnTo>
                      <a:pt x="531971" y="393954"/>
                    </a:lnTo>
                    <a:lnTo>
                      <a:pt x="0" y="357950"/>
                    </a:lnTo>
                    <a:lnTo>
                      <a:pt x="34671" y="326517"/>
                    </a:lnTo>
                    <a:lnTo>
                      <a:pt x="395288" y="0"/>
                    </a:lnTo>
                    <a:lnTo>
                      <a:pt x="880682" y="32957"/>
                    </a:lnTo>
                    <a:close/>
                  </a:path>
                </a:pathLst>
              </a:custGeom>
              <a:solidFill>
                <a:srgbClr val="484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94" name="Graphic 876">
              <a:extLst>
                <a:ext uri="{FF2B5EF4-FFF2-40B4-BE49-F238E27FC236}">
                  <a16:creationId xmlns:a16="http://schemas.microsoft.com/office/drawing/2014/main" id="{0651C3C4-664C-436D-A1A7-06A32D979200}"/>
                </a:ext>
              </a:extLst>
            </p:cNvPr>
            <p:cNvGrpSpPr/>
            <p:nvPr/>
          </p:nvGrpSpPr>
          <p:grpSpPr>
            <a:xfrm>
              <a:off x="-380835" y="555811"/>
              <a:ext cx="644461" cy="639318"/>
              <a:chOff x="-380835" y="555811"/>
              <a:chExt cx="644461" cy="639318"/>
            </a:xfrm>
            <a:solidFill>
              <a:srgbClr val="FFD524"/>
            </a:solidFill>
          </p:grpSpPr>
          <p:sp>
            <p:nvSpPr>
              <p:cNvPr id="295" name="Freeform: Shape 378">
                <a:extLst>
                  <a:ext uri="{FF2B5EF4-FFF2-40B4-BE49-F238E27FC236}">
                    <a16:creationId xmlns:a16="http://schemas.microsoft.com/office/drawing/2014/main" id="{AD5EABB7-B2A6-4BF4-B019-6B0F21500B96}"/>
                  </a:ext>
                </a:extLst>
              </p:cNvPr>
              <p:cNvSpPr/>
              <p:nvPr/>
            </p:nvSpPr>
            <p:spPr>
              <a:xfrm>
                <a:off x="-321494" y="555811"/>
                <a:ext cx="585120" cy="588168"/>
              </a:xfrm>
              <a:custGeom>
                <a:avLst/>
                <a:gdLst>
                  <a:gd name="connsiteX0" fmla="*/ 24956 w 585120"/>
                  <a:gd name="connsiteY0" fmla="*/ 588169 h 588168"/>
                  <a:gd name="connsiteX1" fmla="*/ 0 w 585120"/>
                  <a:gd name="connsiteY1" fmla="*/ 585883 h 588168"/>
                  <a:gd name="connsiteX2" fmla="*/ 32766 w 585120"/>
                  <a:gd name="connsiteY2" fmla="*/ 222790 h 588168"/>
                  <a:gd name="connsiteX3" fmla="*/ 575596 w 585120"/>
                  <a:gd name="connsiteY3" fmla="*/ 0 h 588168"/>
                  <a:gd name="connsiteX4" fmla="*/ 585121 w 585120"/>
                  <a:gd name="connsiteY4" fmla="*/ 23241 h 588168"/>
                  <a:gd name="connsiteX5" fmla="*/ 56388 w 585120"/>
                  <a:gd name="connsiteY5" fmla="*/ 240221 h 5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120" h="588168">
                    <a:moveTo>
                      <a:pt x="24956" y="588169"/>
                    </a:moveTo>
                    <a:lnTo>
                      <a:pt x="0" y="585883"/>
                    </a:lnTo>
                    <a:lnTo>
                      <a:pt x="32766" y="222790"/>
                    </a:lnTo>
                    <a:lnTo>
                      <a:pt x="575596" y="0"/>
                    </a:lnTo>
                    <a:lnTo>
                      <a:pt x="585121" y="23241"/>
                    </a:lnTo>
                    <a:lnTo>
                      <a:pt x="56388" y="240221"/>
                    </a:ln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379">
                <a:extLst>
                  <a:ext uri="{FF2B5EF4-FFF2-40B4-BE49-F238E27FC236}">
                    <a16:creationId xmlns:a16="http://schemas.microsoft.com/office/drawing/2014/main" id="{218B0A24-83E5-4CE7-BED0-853DA2EE3382}"/>
                  </a:ext>
                </a:extLst>
              </p:cNvPr>
              <p:cNvSpPr/>
              <p:nvPr/>
            </p:nvSpPr>
            <p:spPr>
              <a:xfrm>
                <a:off x="-380835" y="1007010"/>
                <a:ext cx="121695" cy="188118"/>
              </a:xfrm>
              <a:custGeom>
                <a:avLst/>
                <a:gdLst>
                  <a:gd name="connsiteX0" fmla="*/ 85058 w 121695"/>
                  <a:gd name="connsiteY0" fmla="*/ 1619 h 188118"/>
                  <a:gd name="connsiteX1" fmla="*/ 79915 w 121695"/>
                  <a:gd name="connsiteY1" fmla="*/ 0 h 188118"/>
                  <a:gd name="connsiteX2" fmla="*/ 0 w 121695"/>
                  <a:gd name="connsiteY2" fmla="*/ 170783 h 188118"/>
                  <a:gd name="connsiteX3" fmla="*/ 111824 w 121695"/>
                  <a:gd name="connsiteY3" fmla="*/ 188119 h 188118"/>
                  <a:gd name="connsiteX4" fmla="*/ 85058 w 121695"/>
                  <a:gd name="connsiteY4" fmla="*/ 1619 h 18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95" h="188118">
                    <a:moveTo>
                      <a:pt x="85058" y="1619"/>
                    </a:moveTo>
                    <a:lnTo>
                      <a:pt x="79915" y="0"/>
                    </a:lnTo>
                    <a:cubicBezTo>
                      <a:pt x="64484" y="5810"/>
                      <a:pt x="10573" y="35814"/>
                      <a:pt x="0" y="170783"/>
                    </a:cubicBezTo>
                    <a:lnTo>
                      <a:pt x="111824" y="188119"/>
                    </a:lnTo>
                    <a:cubicBezTo>
                      <a:pt x="140684" y="56483"/>
                      <a:pt x="98393" y="12002"/>
                      <a:pt x="85058" y="1619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E8EE053-A692-D2CF-2D86-66F2F018B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39" r="9347"/>
          <a:stretch/>
        </p:blipFill>
        <p:spPr>
          <a:xfrm>
            <a:off x="7039810" y="1818634"/>
            <a:ext cx="2641260" cy="336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7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9DC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8DFB276A-A07F-49B7-9EA4-74566C410D59}"/>
              </a:ext>
            </a:extLst>
          </p:cNvPr>
          <p:cNvSpPr/>
          <p:nvPr/>
        </p:nvSpPr>
        <p:spPr>
          <a:xfrm>
            <a:off x="-324447" y="1500657"/>
            <a:ext cx="12897395" cy="7132319"/>
          </a:xfrm>
          <a:custGeom>
            <a:avLst/>
            <a:gdLst>
              <a:gd name="connsiteX0" fmla="*/ 819697 w 4883034"/>
              <a:gd name="connsiteY0" fmla="*/ 1373366 h 3704049"/>
              <a:gd name="connsiteX1" fmla="*/ 1540301 w 4883034"/>
              <a:gd name="connsiteY1" fmla="*/ 1493569 h 3704049"/>
              <a:gd name="connsiteX2" fmla="*/ 2360735 w 4883034"/>
              <a:gd name="connsiteY2" fmla="*/ 1387831 h 3704049"/>
              <a:gd name="connsiteX3" fmla="*/ 2950339 w 4883034"/>
              <a:gd name="connsiteY3" fmla="*/ 1178393 h 3704049"/>
              <a:gd name="connsiteX4" fmla="*/ 3642625 w 4883034"/>
              <a:gd name="connsiteY4" fmla="*/ 1193673 h 3704049"/>
              <a:gd name="connsiteX5" fmla="*/ 4792496 w 4883034"/>
              <a:gd name="connsiteY5" fmla="*/ 0 h 3704049"/>
              <a:gd name="connsiteX6" fmla="*/ 4867062 w 4883034"/>
              <a:gd name="connsiteY6" fmla="*/ 2811927 h 3704049"/>
              <a:gd name="connsiteX7" fmla="*/ 4845263 w 4883034"/>
              <a:gd name="connsiteY7" fmla="*/ 2992027 h 3704049"/>
              <a:gd name="connsiteX8" fmla="*/ 4607099 w 4883034"/>
              <a:gd name="connsiteY8" fmla="*/ 3215727 h 3704049"/>
              <a:gd name="connsiteX9" fmla="*/ 3742454 w 4883034"/>
              <a:gd name="connsiteY9" fmla="*/ 3449409 h 3704049"/>
              <a:gd name="connsiteX10" fmla="*/ 464589 w 4883034"/>
              <a:gd name="connsiteY10" fmla="*/ 3373620 h 3704049"/>
              <a:gd name="connsiteX11" fmla="*/ 325032 w 4883034"/>
              <a:gd name="connsiteY11" fmla="*/ 3259122 h 3704049"/>
              <a:gd name="connsiteX12" fmla="*/ 249651 w 4883034"/>
              <a:gd name="connsiteY12" fmla="*/ 3052740 h 3704049"/>
              <a:gd name="connsiteX13" fmla="*/ 64050 w 4883034"/>
              <a:gd name="connsiteY13" fmla="*/ 2721673 h 3704049"/>
              <a:gd name="connsiteX14" fmla="*/ 4763 w 4883034"/>
              <a:gd name="connsiteY14" fmla="*/ 2632642 h 3704049"/>
              <a:gd name="connsiteX15" fmla="*/ 16784 w 4883034"/>
              <a:gd name="connsiteY15" fmla="*/ 2490232 h 3704049"/>
              <a:gd name="connsiteX16" fmla="*/ 157156 w 4883034"/>
              <a:gd name="connsiteY16" fmla="*/ 1939949 h 3704049"/>
              <a:gd name="connsiteX17" fmla="*/ 218276 w 4883034"/>
              <a:gd name="connsiteY17" fmla="*/ 1644739 h 3704049"/>
              <a:gd name="connsiteX18" fmla="*/ 819697 w 4883034"/>
              <a:gd name="connsiteY18" fmla="*/ 1373366 h 370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83034" h="3704049">
                <a:moveTo>
                  <a:pt x="819697" y="1373366"/>
                </a:moveTo>
                <a:cubicBezTo>
                  <a:pt x="1061324" y="1377848"/>
                  <a:pt x="1299488" y="1462805"/>
                  <a:pt x="1540301" y="1493569"/>
                </a:cubicBezTo>
                <a:cubicBezTo>
                  <a:pt x="1815137" y="1528611"/>
                  <a:pt x="2093641" y="1492754"/>
                  <a:pt x="2360735" y="1387831"/>
                </a:cubicBezTo>
                <a:cubicBezTo>
                  <a:pt x="2556523" y="1310820"/>
                  <a:pt x="2748644" y="1196526"/>
                  <a:pt x="2950339" y="1178393"/>
                </a:cubicBezTo>
                <a:cubicBezTo>
                  <a:pt x="3181373" y="1157613"/>
                  <a:pt x="3415666" y="1264165"/>
                  <a:pt x="3642625" y="1193673"/>
                </a:cubicBezTo>
                <a:cubicBezTo>
                  <a:pt x="4100006" y="1051468"/>
                  <a:pt x="4357933" y="262612"/>
                  <a:pt x="4792496" y="0"/>
                </a:cubicBezTo>
                <a:cubicBezTo>
                  <a:pt x="4878064" y="930246"/>
                  <a:pt x="4903123" y="1873939"/>
                  <a:pt x="4867062" y="2811927"/>
                </a:cubicBezTo>
                <a:cubicBezTo>
                  <a:pt x="4864618" y="2873251"/>
                  <a:pt x="4861765" y="2936204"/>
                  <a:pt x="4845263" y="2992027"/>
                </a:cubicBezTo>
                <a:cubicBezTo>
                  <a:pt x="4805331" y="3127510"/>
                  <a:pt x="4700816" y="3181092"/>
                  <a:pt x="4607099" y="3215727"/>
                </a:cubicBezTo>
                <a:cubicBezTo>
                  <a:pt x="4322483" y="3321260"/>
                  <a:pt x="4032367" y="3385844"/>
                  <a:pt x="3742454" y="3449409"/>
                </a:cubicBezTo>
                <a:cubicBezTo>
                  <a:pt x="2650648" y="3688388"/>
                  <a:pt x="1512186" y="3908216"/>
                  <a:pt x="464589" y="3373620"/>
                </a:cubicBezTo>
                <a:cubicBezTo>
                  <a:pt x="414064" y="3347746"/>
                  <a:pt x="361908" y="3318408"/>
                  <a:pt x="325032" y="3259122"/>
                </a:cubicBezTo>
                <a:cubicBezTo>
                  <a:pt x="289379" y="3201873"/>
                  <a:pt x="272469" y="3124047"/>
                  <a:pt x="249651" y="3052740"/>
                </a:cubicBezTo>
                <a:cubicBezTo>
                  <a:pt x="207478" y="2920313"/>
                  <a:pt x="142895" y="2805000"/>
                  <a:pt x="64050" y="2721673"/>
                </a:cubicBezTo>
                <a:cubicBezTo>
                  <a:pt x="41028" y="2697225"/>
                  <a:pt x="15154" y="2672777"/>
                  <a:pt x="4763" y="2632642"/>
                </a:cubicBezTo>
                <a:cubicBezTo>
                  <a:pt x="-6849" y="2587005"/>
                  <a:pt x="4967" y="2535869"/>
                  <a:pt x="16784" y="2490232"/>
                </a:cubicBezTo>
                <a:cubicBezTo>
                  <a:pt x="64050" y="2308910"/>
                  <a:pt x="120891" y="2127383"/>
                  <a:pt x="157156" y="1939949"/>
                </a:cubicBezTo>
                <a:cubicBezTo>
                  <a:pt x="176511" y="1840119"/>
                  <a:pt x="176307" y="1730307"/>
                  <a:pt x="218276" y="1644739"/>
                </a:cubicBezTo>
                <a:cubicBezTo>
                  <a:pt x="336849" y="1402908"/>
                  <a:pt x="644078" y="1373366"/>
                  <a:pt x="819697" y="1373366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0360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6755" name="TextBox 6754">
            <a:extLst>
              <a:ext uri="{FF2B5EF4-FFF2-40B4-BE49-F238E27FC236}">
                <a16:creationId xmlns:a16="http://schemas.microsoft.com/office/drawing/2014/main" id="{C83D4BE2-D008-4FDA-AD53-5C5178B699CD}"/>
              </a:ext>
            </a:extLst>
          </p:cNvPr>
          <p:cNvSpPr txBox="1"/>
          <p:nvPr/>
        </p:nvSpPr>
        <p:spPr>
          <a:xfrm>
            <a:off x="1805295" y="1410426"/>
            <a:ext cx="9448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pc="3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DB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hday" panose="02000500000000000000" pitchFamily="2" charset="0"/>
                <a:cs typeface="ARMNoklae" panose="02000506000000020004" pitchFamily="2" charset="0"/>
              </a:rPr>
              <a:t>SIAPA YANG PUNYA CITA?</a:t>
            </a:r>
            <a:endParaRPr lang="th-TH" sz="2800" spc="3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EDB8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achday" panose="02000500000000000000" pitchFamily="2" charset="0"/>
              <a:cs typeface="ARMNoklae" panose="02000506000000020004" pitchFamily="2" charset="0"/>
            </a:endParaRPr>
          </a:p>
        </p:txBody>
      </p:sp>
      <p:grpSp>
        <p:nvGrpSpPr>
          <p:cNvPr id="18686" name="Graphic 18676">
            <a:extLst>
              <a:ext uri="{FF2B5EF4-FFF2-40B4-BE49-F238E27FC236}">
                <a16:creationId xmlns:a16="http://schemas.microsoft.com/office/drawing/2014/main" id="{9E377683-8C17-4214-8AF4-C70F15BE6E44}"/>
              </a:ext>
            </a:extLst>
          </p:cNvPr>
          <p:cNvGrpSpPr/>
          <p:nvPr/>
        </p:nvGrpSpPr>
        <p:grpSpPr>
          <a:xfrm>
            <a:off x="807718" y="-1288962"/>
            <a:ext cx="545271" cy="4481594"/>
            <a:chOff x="6731507" y="2028824"/>
            <a:chExt cx="178975" cy="2065305"/>
          </a:xfrm>
        </p:grpSpPr>
        <p:grpSp>
          <p:nvGrpSpPr>
            <p:cNvPr id="18687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6752" name="Freeform: Shape 6751">
                <a:extLst>
                  <a:ext uri="{FF2B5EF4-FFF2-40B4-BE49-F238E27FC236}">
                    <a16:creationId xmlns:a16="http://schemas.microsoft.com/office/drawing/2014/main" id="{7843A706-1872-4630-86F2-9656A483F894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53" name="Freeform: Shape 6752">
                <a:extLst>
                  <a:ext uri="{FF2B5EF4-FFF2-40B4-BE49-F238E27FC236}">
                    <a16:creationId xmlns:a16="http://schemas.microsoft.com/office/drawing/2014/main" id="{7BCB4427-1C59-42DF-8039-17E7C2275705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6754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6756" name="Freeform: Shape 6755">
                <a:extLst>
                  <a:ext uri="{FF2B5EF4-FFF2-40B4-BE49-F238E27FC236}">
                    <a16:creationId xmlns:a16="http://schemas.microsoft.com/office/drawing/2014/main" id="{A4E12470-3245-4FE4-A9AE-EE4E60956E5B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8D74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6757" name="Freeform: Shape 6756">
                <a:extLst>
                  <a:ext uri="{FF2B5EF4-FFF2-40B4-BE49-F238E27FC236}">
                    <a16:creationId xmlns:a16="http://schemas.microsoft.com/office/drawing/2014/main" id="{1E87AC40-725A-4591-8DD9-2B285840FC6E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19089" name="Graphic 19087">
            <a:extLst>
              <a:ext uri="{FF2B5EF4-FFF2-40B4-BE49-F238E27FC236}">
                <a16:creationId xmlns:a16="http://schemas.microsoft.com/office/drawing/2014/main" id="{AC6AD137-2315-43D9-93C1-A2A0CBEB844B}"/>
              </a:ext>
            </a:extLst>
          </p:cNvPr>
          <p:cNvSpPr/>
          <p:nvPr/>
        </p:nvSpPr>
        <p:spPr>
          <a:xfrm>
            <a:off x="7301673" y="6519201"/>
            <a:ext cx="2483129" cy="950082"/>
          </a:xfrm>
          <a:custGeom>
            <a:avLst/>
            <a:gdLst>
              <a:gd name="connsiteX0" fmla="*/ 3452743 w 3916307"/>
              <a:gd name="connsiteY0" fmla="*/ 0 h 1611218"/>
              <a:gd name="connsiteX1" fmla="*/ 3440575 w 3916307"/>
              <a:gd name="connsiteY1" fmla="*/ 338 h 1611218"/>
              <a:gd name="connsiteX2" fmla="*/ 3432125 w 3916307"/>
              <a:gd name="connsiteY2" fmla="*/ 338 h 1611218"/>
              <a:gd name="connsiteX3" fmla="*/ 3424351 w 3916307"/>
              <a:gd name="connsiteY3" fmla="*/ 338 h 1611218"/>
              <a:gd name="connsiteX4" fmla="*/ 3413535 w 3916307"/>
              <a:gd name="connsiteY4" fmla="*/ 338 h 1611218"/>
              <a:gd name="connsiteX5" fmla="*/ 3394270 w 3916307"/>
              <a:gd name="connsiteY5" fmla="*/ 11830 h 1611218"/>
              <a:gd name="connsiteX6" fmla="*/ 3391228 w 3916307"/>
              <a:gd name="connsiteY6" fmla="*/ 11830 h 1611218"/>
              <a:gd name="connsiteX7" fmla="*/ 3387848 w 3916307"/>
              <a:gd name="connsiteY7" fmla="*/ 11830 h 1611218"/>
              <a:gd name="connsiteX8" fmla="*/ 3384806 w 3916307"/>
              <a:gd name="connsiteY8" fmla="*/ 11492 h 1611218"/>
              <a:gd name="connsiteX9" fmla="*/ 3380412 w 3916307"/>
              <a:gd name="connsiteY9" fmla="*/ 11830 h 1611218"/>
              <a:gd name="connsiteX10" fmla="*/ 3372638 w 3916307"/>
              <a:gd name="connsiteY10" fmla="*/ 14196 h 1611218"/>
              <a:gd name="connsiteX11" fmla="*/ 3369596 w 3916307"/>
              <a:gd name="connsiteY11" fmla="*/ 14872 h 1611218"/>
              <a:gd name="connsiteX12" fmla="*/ 3280028 w 3916307"/>
              <a:gd name="connsiteY12" fmla="*/ 23660 h 1611218"/>
              <a:gd name="connsiteX13" fmla="*/ 3218175 w 3916307"/>
              <a:gd name="connsiteY13" fmla="*/ 36165 h 1611218"/>
              <a:gd name="connsiteX14" fmla="*/ 3201275 w 3916307"/>
              <a:gd name="connsiteY14" fmla="*/ 39545 h 1611218"/>
              <a:gd name="connsiteX15" fmla="*/ 3180658 w 3916307"/>
              <a:gd name="connsiteY15" fmla="*/ 44615 h 1611218"/>
              <a:gd name="connsiteX16" fmla="*/ 3163758 w 3916307"/>
              <a:gd name="connsiteY16" fmla="*/ 48333 h 1611218"/>
              <a:gd name="connsiteX17" fmla="*/ 3160040 w 3916307"/>
              <a:gd name="connsiteY17" fmla="*/ 49347 h 1611218"/>
              <a:gd name="connsiteX18" fmla="*/ 3126240 w 3916307"/>
              <a:gd name="connsiteY18" fmla="*/ 56783 h 1611218"/>
              <a:gd name="connsiteX19" fmla="*/ 3046812 w 3916307"/>
              <a:gd name="connsiteY19" fmla="*/ 70979 h 1611218"/>
              <a:gd name="connsiteX20" fmla="*/ 2968059 w 3916307"/>
              <a:gd name="connsiteY20" fmla="*/ 80781 h 1611218"/>
              <a:gd name="connsiteX21" fmla="*/ 2960961 w 3916307"/>
              <a:gd name="connsiteY21" fmla="*/ 81457 h 1611218"/>
              <a:gd name="connsiteX22" fmla="*/ 2917360 w 3916307"/>
              <a:gd name="connsiteY22" fmla="*/ 85851 h 1611218"/>
              <a:gd name="connsiteX23" fmla="*/ 2913642 w 3916307"/>
              <a:gd name="connsiteY23" fmla="*/ 86189 h 1611218"/>
              <a:gd name="connsiteX24" fmla="*/ 2893362 w 3916307"/>
              <a:gd name="connsiteY24" fmla="*/ 88554 h 1611218"/>
              <a:gd name="connsiteX25" fmla="*/ 2874097 w 3916307"/>
              <a:gd name="connsiteY25" fmla="*/ 90582 h 1611218"/>
              <a:gd name="connsiteX26" fmla="*/ 2834552 w 3916307"/>
              <a:gd name="connsiteY26" fmla="*/ 94976 h 1611218"/>
              <a:gd name="connsiteX27" fmla="*/ 2821032 w 3916307"/>
              <a:gd name="connsiteY27" fmla="*/ 96666 h 1611218"/>
              <a:gd name="connsiteX28" fmla="*/ 2783852 w 3916307"/>
              <a:gd name="connsiteY28" fmla="*/ 100722 h 1611218"/>
              <a:gd name="connsiteX29" fmla="*/ 2695298 w 3916307"/>
              <a:gd name="connsiteY29" fmla="*/ 109172 h 1611218"/>
              <a:gd name="connsiteX30" fmla="*/ 2661161 w 3916307"/>
              <a:gd name="connsiteY30" fmla="*/ 111876 h 1611218"/>
              <a:gd name="connsiteX31" fmla="*/ 2607758 w 3916307"/>
              <a:gd name="connsiteY31" fmla="*/ 115932 h 1611218"/>
              <a:gd name="connsiteX32" fmla="*/ 2588154 w 3916307"/>
              <a:gd name="connsiteY32" fmla="*/ 117622 h 1611218"/>
              <a:gd name="connsiteX33" fmla="*/ 2561452 w 3916307"/>
              <a:gd name="connsiteY33" fmla="*/ 119988 h 1611218"/>
              <a:gd name="connsiteX34" fmla="*/ 2521569 w 3916307"/>
              <a:gd name="connsiteY34" fmla="*/ 123706 h 1611218"/>
              <a:gd name="connsiteX35" fmla="*/ 2511091 w 3916307"/>
              <a:gd name="connsiteY35" fmla="*/ 124720 h 1611218"/>
              <a:gd name="connsiteX36" fmla="*/ 2432339 w 3916307"/>
              <a:gd name="connsiteY36" fmla="*/ 130804 h 1611218"/>
              <a:gd name="connsiteX37" fmla="*/ 2366430 w 3916307"/>
              <a:gd name="connsiteY37" fmla="*/ 133846 h 1611218"/>
              <a:gd name="connsiteX38" fmla="*/ 2344460 w 3916307"/>
              <a:gd name="connsiteY38" fmla="*/ 134860 h 1611218"/>
              <a:gd name="connsiteX39" fmla="*/ 2268749 w 3916307"/>
              <a:gd name="connsiteY39" fmla="*/ 138578 h 1611218"/>
              <a:gd name="connsiteX40" fmla="*/ 2217374 w 3916307"/>
              <a:gd name="connsiteY40" fmla="*/ 140944 h 1611218"/>
              <a:gd name="connsiteX41" fmla="*/ 2093330 w 3916307"/>
              <a:gd name="connsiteY41" fmla="*/ 145675 h 1611218"/>
              <a:gd name="connsiteX42" fmla="*/ 2051757 w 3916307"/>
              <a:gd name="connsiteY42" fmla="*/ 146689 h 1611218"/>
              <a:gd name="connsiteX43" fmla="*/ 2006804 w 3916307"/>
              <a:gd name="connsiteY43" fmla="*/ 147703 h 1611218"/>
              <a:gd name="connsiteX44" fmla="*/ 1995312 w 3916307"/>
              <a:gd name="connsiteY44" fmla="*/ 147703 h 1611218"/>
              <a:gd name="connsiteX45" fmla="*/ 1859100 w 3916307"/>
              <a:gd name="connsiteY45" fmla="*/ 149055 h 1611218"/>
              <a:gd name="connsiteX46" fmla="*/ 1826653 w 3916307"/>
              <a:gd name="connsiteY46" fmla="*/ 149393 h 1611218"/>
              <a:gd name="connsiteX47" fmla="*/ 1747900 w 3916307"/>
              <a:gd name="connsiteY47" fmla="*/ 150069 h 1611218"/>
              <a:gd name="connsiteX48" fmla="*/ 1740126 w 3916307"/>
              <a:gd name="connsiteY48" fmla="*/ 150069 h 1611218"/>
              <a:gd name="connsiteX49" fmla="*/ 1731339 w 3916307"/>
              <a:gd name="connsiteY49" fmla="*/ 150069 h 1611218"/>
              <a:gd name="connsiteX50" fmla="*/ 1690441 w 3916307"/>
              <a:gd name="connsiteY50" fmla="*/ 150407 h 1611218"/>
              <a:gd name="connsiteX51" fmla="*/ 1687061 w 3916307"/>
              <a:gd name="connsiteY51" fmla="*/ 150407 h 1611218"/>
              <a:gd name="connsiteX52" fmla="*/ 1682329 w 3916307"/>
              <a:gd name="connsiteY52" fmla="*/ 150745 h 1611218"/>
              <a:gd name="connsiteX53" fmla="*/ 1617773 w 3916307"/>
              <a:gd name="connsiteY53" fmla="*/ 152435 h 1611218"/>
              <a:gd name="connsiteX54" fmla="*/ 1613379 w 3916307"/>
              <a:gd name="connsiteY54" fmla="*/ 153111 h 1611218"/>
              <a:gd name="connsiteX55" fmla="*/ 1594451 w 3916307"/>
              <a:gd name="connsiteY55" fmla="*/ 152773 h 1611218"/>
              <a:gd name="connsiteX56" fmla="*/ 1577551 w 3916307"/>
              <a:gd name="connsiteY56" fmla="*/ 153111 h 1611218"/>
              <a:gd name="connsiteX57" fmla="*/ 1475139 w 3916307"/>
              <a:gd name="connsiteY57" fmla="*/ 154125 h 1611218"/>
              <a:gd name="connsiteX58" fmla="*/ 1397400 w 3916307"/>
              <a:gd name="connsiteY58" fmla="*/ 153449 h 1611218"/>
              <a:gd name="connsiteX59" fmla="*/ 1210828 w 3916307"/>
              <a:gd name="connsiteY59" fmla="*/ 149055 h 1611218"/>
              <a:gd name="connsiteX60" fmla="*/ 1169254 w 3916307"/>
              <a:gd name="connsiteY60" fmla="*/ 147365 h 1611218"/>
              <a:gd name="connsiteX61" fmla="*/ 1123963 w 3916307"/>
              <a:gd name="connsiteY61" fmla="*/ 145000 h 1611218"/>
              <a:gd name="connsiteX62" fmla="*/ 1079348 w 3916307"/>
              <a:gd name="connsiteY62" fmla="*/ 142972 h 1611218"/>
              <a:gd name="connsiteX63" fmla="*/ 1066166 w 3916307"/>
              <a:gd name="connsiteY63" fmla="*/ 142296 h 1611218"/>
              <a:gd name="connsiteX64" fmla="*/ 1038113 w 3916307"/>
              <a:gd name="connsiteY64" fmla="*/ 140944 h 1611218"/>
              <a:gd name="connsiteX65" fmla="*/ 974908 w 3916307"/>
              <a:gd name="connsiteY65" fmla="*/ 137902 h 1611218"/>
              <a:gd name="connsiteX66" fmla="*/ 942798 w 3916307"/>
              <a:gd name="connsiteY66" fmla="*/ 135874 h 1611218"/>
              <a:gd name="connsiteX67" fmla="*/ 855596 w 3916307"/>
              <a:gd name="connsiteY67" fmla="*/ 133508 h 1611218"/>
              <a:gd name="connsiteX68" fmla="*/ 831598 w 3916307"/>
              <a:gd name="connsiteY68" fmla="*/ 133508 h 1611218"/>
              <a:gd name="connsiteX69" fmla="*/ 754536 w 3916307"/>
              <a:gd name="connsiteY69" fmla="*/ 133846 h 1611218"/>
              <a:gd name="connsiteX70" fmla="*/ 713976 w 3916307"/>
              <a:gd name="connsiteY70" fmla="*/ 134184 h 1611218"/>
              <a:gd name="connsiteX71" fmla="*/ 634886 w 3916307"/>
              <a:gd name="connsiteY71" fmla="*/ 137902 h 1611218"/>
              <a:gd name="connsiteX72" fmla="*/ 621704 w 3916307"/>
              <a:gd name="connsiteY72" fmla="*/ 138916 h 1611218"/>
              <a:gd name="connsiteX73" fmla="*/ 590608 w 3916307"/>
              <a:gd name="connsiteY73" fmla="*/ 140606 h 1611218"/>
              <a:gd name="connsiteX74" fmla="*/ 576751 w 3916307"/>
              <a:gd name="connsiteY74" fmla="*/ 134184 h 1611218"/>
              <a:gd name="connsiteX75" fmla="*/ 573709 w 3916307"/>
              <a:gd name="connsiteY75" fmla="*/ 133508 h 1611218"/>
              <a:gd name="connsiteX76" fmla="*/ 568301 w 3916307"/>
              <a:gd name="connsiteY76" fmla="*/ 132494 h 1611218"/>
              <a:gd name="connsiteX77" fmla="*/ 557147 w 3916307"/>
              <a:gd name="connsiteY77" fmla="*/ 132832 h 1611218"/>
              <a:gd name="connsiteX78" fmla="*/ 543627 w 3916307"/>
              <a:gd name="connsiteY78" fmla="*/ 134184 h 1611218"/>
              <a:gd name="connsiteX79" fmla="*/ 539909 w 3916307"/>
              <a:gd name="connsiteY79" fmla="*/ 134184 h 1611218"/>
              <a:gd name="connsiteX80" fmla="*/ 501716 w 3916307"/>
              <a:gd name="connsiteY80" fmla="*/ 135198 h 1611218"/>
              <a:gd name="connsiteX81" fmla="*/ 493604 w 3916307"/>
              <a:gd name="connsiteY81" fmla="*/ 135198 h 1611218"/>
              <a:gd name="connsiteX82" fmla="*/ 489210 w 3916307"/>
              <a:gd name="connsiteY82" fmla="*/ 135198 h 1611218"/>
              <a:gd name="connsiteX83" fmla="*/ 485154 w 3916307"/>
              <a:gd name="connsiteY83" fmla="*/ 135198 h 1611218"/>
              <a:gd name="connsiteX84" fmla="*/ 480760 w 3916307"/>
              <a:gd name="connsiteY84" fmla="*/ 135198 h 1611218"/>
              <a:gd name="connsiteX85" fmla="*/ 458115 w 3916307"/>
              <a:gd name="connsiteY85" fmla="*/ 136212 h 1611218"/>
              <a:gd name="connsiteX86" fmla="*/ 448989 w 3916307"/>
              <a:gd name="connsiteY86" fmla="*/ 136550 h 1611218"/>
              <a:gd name="connsiteX87" fmla="*/ 361110 w 3916307"/>
              <a:gd name="connsiteY87" fmla="*/ 144662 h 1611218"/>
              <a:gd name="connsiteX88" fmla="*/ 269176 w 3916307"/>
              <a:gd name="connsiteY88" fmla="*/ 165955 h 1611218"/>
              <a:gd name="connsiteX89" fmla="*/ 264782 w 3916307"/>
              <a:gd name="connsiteY89" fmla="*/ 167983 h 1611218"/>
              <a:gd name="connsiteX90" fmla="*/ 241798 w 3916307"/>
              <a:gd name="connsiteY90" fmla="*/ 173391 h 1611218"/>
              <a:gd name="connsiteX91" fmla="*/ 231997 w 3916307"/>
              <a:gd name="connsiteY91" fmla="*/ 176095 h 1611218"/>
              <a:gd name="connsiteX92" fmla="*/ 172510 w 3916307"/>
              <a:gd name="connsiteY92" fmla="*/ 192319 h 1611218"/>
              <a:gd name="connsiteX93" fmla="*/ 95447 w 3916307"/>
              <a:gd name="connsiteY93" fmla="*/ 227470 h 1611218"/>
              <a:gd name="connsiteX94" fmla="*/ 53536 w 3916307"/>
              <a:gd name="connsiteY94" fmla="*/ 255524 h 1611218"/>
              <a:gd name="connsiteX95" fmla="*/ 37312 w 3916307"/>
              <a:gd name="connsiteY95" fmla="*/ 271409 h 1611218"/>
              <a:gd name="connsiteX96" fmla="*/ 33594 w 3916307"/>
              <a:gd name="connsiteY96" fmla="*/ 275127 h 1611218"/>
              <a:gd name="connsiteX97" fmla="*/ 21088 w 3916307"/>
              <a:gd name="connsiteY97" fmla="*/ 291013 h 1611218"/>
              <a:gd name="connsiteX98" fmla="*/ 8582 w 3916307"/>
              <a:gd name="connsiteY98" fmla="*/ 315011 h 1611218"/>
              <a:gd name="connsiteX99" fmla="*/ 1485 w 3916307"/>
              <a:gd name="connsiteY99" fmla="*/ 343064 h 1611218"/>
              <a:gd name="connsiteX100" fmla="*/ 133 w 3916307"/>
              <a:gd name="connsiteY100" fmla="*/ 362330 h 1611218"/>
              <a:gd name="connsiteX101" fmla="*/ 809 w 3916307"/>
              <a:gd name="connsiteY101" fmla="*/ 392749 h 1611218"/>
              <a:gd name="connsiteX102" fmla="*/ 12638 w 3916307"/>
              <a:gd name="connsiteY102" fmla="*/ 439392 h 1611218"/>
              <a:gd name="connsiteX103" fmla="*/ 18384 w 3916307"/>
              <a:gd name="connsiteY103" fmla="*/ 452574 h 1611218"/>
              <a:gd name="connsiteX104" fmla="*/ 20750 w 3916307"/>
              <a:gd name="connsiteY104" fmla="*/ 457982 h 1611218"/>
              <a:gd name="connsiteX105" fmla="*/ 30552 w 3916307"/>
              <a:gd name="connsiteY105" fmla="*/ 476910 h 1611218"/>
              <a:gd name="connsiteX106" fmla="*/ 58944 w 3916307"/>
              <a:gd name="connsiteY106" fmla="*/ 517469 h 1611218"/>
              <a:gd name="connsiteX107" fmla="*/ 78547 w 3916307"/>
              <a:gd name="connsiteY107" fmla="*/ 536397 h 1611218"/>
              <a:gd name="connsiteX108" fmla="*/ 96461 w 3916307"/>
              <a:gd name="connsiteY108" fmla="*/ 551607 h 1611218"/>
              <a:gd name="connsiteX109" fmla="*/ 174876 w 3916307"/>
              <a:gd name="connsiteY109" fmla="*/ 594194 h 1611218"/>
              <a:gd name="connsiteX110" fmla="*/ 191775 w 3916307"/>
              <a:gd name="connsiteY110" fmla="*/ 600278 h 1611218"/>
              <a:gd name="connsiteX111" fmla="*/ 197183 w 3916307"/>
              <a:gd name="connsiteY111" fmla="*/ 602306 h 1611218"/>
              <a:gd name="connsiteX112" fmla="*/ 201915 w 3916307"/>
              <a:gd name="connsiteY112" fmla="*/ 603996 h 1611218"/>
              <a:gd name="connsiteX113" fmla="*/ 253290 w 3916307"/>
              <a:gd name="connsiteY113" fmla="*/ 623937 h 1611218"/>
              <a:gd name="connsiteX114" fmla="*/ 277288 w 3916307"/>
              <a:gd name="connsiteY114" fmla="*/ 635429 h 1611218"/>
              <a:gd name="connsiteX115" fmla="*/ 336437 w 3916307"/>
              <a:gd name="connsiteY115" fmla="*/ 679030 h 1611218"/>
              <a:gd name="connsiteX116" fmla="*/ 368884 w 3916307"/>
              <a:gd name="connsiteY116" fmla="*/ 718238 h 1611218"/>
              <a:gd name="connsiteX117" fmla="*/ 376658 w 3916307"/>
              <a:gd name="connsiteY117" fmla="*/ 735137 h 1611218"/>
              <a:gd name="connsiteX118" fmla="*/ 377334 w 3916307"/>
              <a:gd name="connsiteY118" fmla="*/ 741559 h 1611218"/>
              <a:gd name="connsiteX119" fmla="*/ 375644 w 3916307"/>
              <a:gd name="connsiteY119" fmla="*/ 753727 h 1611218"/>
              <a:gd name="connsiteX120" fmla="*/ 365842 w 3916307"/>
              <a:gd name="connsiteY120" fmla="*/ 780767 h 1611218"/>
              <a:gd name="connsiteX121" fmla="*/ 348605 w 3916307"/>
              <a:gd name="connsiteY121" fmla="*/ 802398 h 1611218"/>
              <a:gd name="connsiteX122" fmla="*/ 303313 w 3916307"/>
              <a:gd name="connsiteY122" fmla="*/ 840929 h 1611218"/>
              <a:gd name="connsiteX123" fmla="*/ 293850 w 3916307"/>
              <a:gd name="connsiteY123" fmla="*/ 848365 h 1611218"/>
              <a:gd name="connsiteX124" fmla="*/ 286076 w 3916307"/>
              <a:gd name="connsiteY124" fmla="*/ 855125 h 1611218"/>
              <a:gd name="connsiteX125" fmla="*/ 268162 w 3916307"/>
              <a:gd name="connsiteY125" fmla="*/ 870673 h 1611218"/>
              <a:gd name="connsiteX126" fmla="*/ 260050 w 3916307"/>
              <a:gd name="connsiteY126" fmla="*/ 878109 h 1611218"/>
              <a:gd name="connsiteX127" fmla="*/ 231997 w 3916307"/>
              <a:gd name="connsiteY127" fmla="*/ 907176 h 1611218"/>
              <a:gd name="connsiteX128" fmla="*/ 206985 w 3916307"/>
              <a:gd name="connsiteY128" fmla="*/ 943680 h 1611218"/>
              <a:gd name="connsiteX129" fmla="*/ 194479 w 3916307"/>
              <a:gd name="connsiteY129" fmla="*/ 982211 h 1611218"/>
              <a:gd name="connsiteX130" fmla="*/ 193803 w 3916307"/>
              <a:gd name="connsiteY130" fmla="*/ 997083 h 1611218"/>
              <a:gd name="connsiteX131" fmla="*/ 195493 w 3916307"/>
              <a:gd name="connsiteY131" fmla="*/ 1023108 h 1611218"/>
              <a:gd name="connsiteX132" fmla="*/ 206647 w 3916307"/>
              <a:gd name="connsiteY132" fmla="*/ 1066034 h 1611218"/>
              <a:gd name="connsiteX133" fmla="*/ 252276 w 3916307"/>
              <a:gd name="connsiteY133" fmla="*/ 1144110 h 1611218"/>
              <a:gd name="connsiteX134" fmla="*/ 316495 w 3916307"/>
              <a:gd name="connsiteY134" fmla="*/ 1209343 h 1611218"/>
              <a:gd name="connsiteX135" fmla="*/ 349957 w 3916307"/>
              <a:gd name="connsiteY135" fmla="*/ 1234693 h 1611218"/>
              <a:gd name="connsiteX136" fmla="*/ 391192 w 3916307"/>
              <a:gd name="connsiteY136" fmla="*/ 1260718 h 1611218"/>
              <a:gd name="connsiteX137" fmla="*/ 420597 w 3916307"/>
              <a:gd name="connsiteY137" fmla="*/ 1275252 h 1611218"/>
              <a:gd name="connsiteX138" fmla="*/ 423301 w 3916307"/>
              <a:gd name="connsiteY138" fmla="*/ 1276604 h 1611218"/>
              <a:gd name="connsiteX139" fmla="*/ 426343 w 3916307"/>
              <a:gd name="connsiteY139" fmla="*/ 1277956 h 1611218"/>
              <a:gd name="connsiteX140" fmla="*/ 430399 w 3916307"/>
              <a:gd name="connsiteY140" fmla="*/ 1279646 h 1611218"/>
              <a:gd name="connsiteX141" fmla="*/ 472310 w 3916307"/>
              <a:gd name="connsiteY141" fmla="*/ 1297560 h 1611218"/>
              <a:gd name="connsiteX142" fmla="*/ 544641 w 3916307"/>
              <a:gd name="connsiteY142" fmla="*/ 1323247 h 1611218"/>
              <a:gd name="connsiteX143" fmla="*/ 573371 w 3916307"/>
              <a:gd name="connsiteY143" fmla="*/ 1327303 h 1611218"/>
              <a:gd name="connsiteX144" fmla="*/ 589594 w 3916307"/>
              <a:gd name="connsiteY144" fmla="*/ 1329331 h 1611218"/>
              <a:gd name="connsiteX145" fmla="*/ 621366 w 3916307"/>
              <a:gd name="connsiteY145" fmla="*/ 1333049 h 1611218"/>
              <a:gd name="connsiteX146" fmla="*/ 637252 w 3916307"/>
              <a:gd name="connsiteY146" fmla="*/ 1334739 h 1611218"/>
              <a:gd name="connsiteX147" fmla="*/ 651447 w 3916307"/>
              <a:gd name="connsiteY147" fmla="*/ 1336429 h 1611218"/>
              <a:gd name="connsiteX148" fmla="*/ 672065 w 3916307"/>
              <a:gd name="connsiteY148" fmla="*/ 1338457 h 1611218"/>
              <a:gd name="connsiteX149" fmla="*/ 721750 w 3916307"/>
              <a:gd name="connsiteY149" fmla="*/ 1342851 h 1611218"/>
              <a:gd name="connsiteX150" fmla="*/ 754536 w 3916307"/>
              <a:gd name="connsiteY150" fmla="*/ 1345555 h 1611218"/>
              <a:gd name="connsiteX151" fmla="*/ 786307 w 3916307"/>
              <a:gd name="connsiteY151" fmla="*/ 1345217 h 1611218"/>
              <a:gd name="connsiteX152" fmla="*/ 797123 w 3916307"/>
              <a:gd name="connsiteY152" fmla="*/ 1345217 h 1611218"/>
              <a:gd name="connsiteX153" fmla="*/ 801855 w 3916307"/>
              <a:gd name="connsiteY153" fmla="*/ 1345217 h 1611218"/>
              <a:gd name="connsiteX154" fmla="*/ 823486 w 3916307"/>
              <a:gd name="connsiteY154" fmla="*/ 1344879 h 1611218"/>
              <a:gd name="connsiteX155" fmla="*/ 839372 w 3916307"/>
              <a:gd name="connsiteY155" fmla="*/ 1344541 h 1611218"/>
              <a:gd name="connsiteX156" fmla="*/ 856610 w 3916307"/>
              <a:gd name="connsiteY156" fmla="*/ 1344203 h 1611218"/>
              <a:gd name="connsiteX157" fmla="*/ 863708 w 3916307"/>
              <a:gd name="connsiteY157" fmla="*/ 1344203 h 1611218"/>
              <a:gd name="connsiteX158" fmla="*/ 874523 w 3916307"/>
              <a:gd name="connsiteY158" fmla="*/ 1343865 h 1611218"/>
              <a:gd name="connsiteX159" fmla="*/ 885339 w 3916307"/>
              <a:gd name="connsiteY159" fmla="*/ 1343865 h 1611218"/>
              <a:gd name="connsiteX160" fmla="*/ 895479 w 3916307"/>
              <a:gd name="connsiteY160" fmla="*/ 1343865 h 1611218"/>
              <a:gd name="connsiteX161" fmla="*/ 925899 w 3916307"/>
              <a:gd name="connsiteY161" fmla="*/ 1343527 h 1611218"/>
              <a:gd name="connsiteX162" fmla="*/ 947530 w 3916307"/>
              <a:gd name="connsiteY162" fmla="*/ 1342175 h 1611218"/>
              <a:gd name="connsiteX163" fmla="*/ 968824 w 3916307"/>
              <a:gd name="connsiteY163" fmla="*/ 1339809 h 1611218"/>
              <a:gd name="connsiteX164" fmla="*/ 1012763 w 3916307"/>
              <a:gd name="connsiteY164" fmla="*/ 1333387 h 1611218"/>
              <a:gd name="connsiteX165" fmla="*/ 1023241 w 3916307"/>
              <a:gd name="connsiteY165" fmla="*/ 1331359 h 1611218"/>
              <a:gd name="connsiteX166" fmla="*/ 1034395 w 3916307"/>
              <a:gd name="connsiteY166" fmla="*/ 1329331 h 1611218"/>
              <a:gd name="connsiteX167" fmla="*/ 1043183 w 3916307"/>
              <a:gd name="connsiteY167" fmla="*/ 1327979 h 1611218"/>
              <a:gd name="connsiteX168" fmla="*/ 1065828 w 3916307"/>
              <a:gd name="connsiteY168" fmla="*/ 1325951 h 1611218"/>
              <a:gd name="connsiteX169" fmla="*/ 1109091 w 3916307"/>
              <a:gd name="connsiteY169" fmla="*/ 1317839 h 1611218"/>
              <a:gd name="connsiteX170" fmla="*/ 1125991 w 3916307"/>
              <a:gd name="connsiteY170" fmla="*/ 1315135 h 1611218"/>
              <a:gd name="connsiteX171" fmla="*/ 1131737 w 3916307"/>
              <a:gd name="connsiteY171" fmla="*/ 1314121 h 1611218"/>
              <a:gd name="connsiteX172" fmla="*/ 1149651 w 3916307"/>
              <a:gd name="connsiteY172" fmla="*/ 1310741 h 1611218"/>
              <a:gd name="connsiteX173" fmla="*/ 1154721 w 3916307"/>
              <a:gd name="connsiteY173" fmla="*/ 1309727 h 1611218"/>
              <a:gd name="connsiteX174" fmla="*/ 1177366 w 3916307"/>
              <a:gd name="connsiteY174" fmla="*/ 1305333 h 1611218"/>
              <a:gd name="connsiteX175" fmla="*/ 1181422 w 3916307"/>
              <a:gd name="connsiteY175" fmla="*/ 1304657 h 1611218"/>
              <a:gd name="connsiteX176" fmla="*/ 1206772 w 3916307"/>
              <a:gd name="connsiteY176" fmla="*/ 1300264 h 1611218"/>
              <a:gd name="connsiteX177" fmla="*/ 1213532 w 3916307"/>
              <a:gd name="connsiteY177" fmla="*/ 1299250 h 1611218"/>
              <a:gd name="connsiteX178" fmla="*/ 1220291 w 3916307"/>
              <a:gd name="connsiteY178" fmla="*/ 1298236 h 1611218"/>
              <a:gd name="connsiteX179" fmla="*/ 1234149 w 3916307"/>
              <a:gd name="connsiteY179" fmla="*/ 1295870 h 1611218"/>
              <a:gd name="connsiteX180" fmla="*/ 1247331 w 3916307"/>
              <a:gd name="connsiteY180" fmla="*/ 1293504 h 1611218"/>
              <a:gd name="connsiteX181" fmla="*/ 1254429 w 3916307"/>
              <a:gd name="connsiteY181" fmla="*/ 1292490 h 1611218"/>
              <a:gd name="connsiteX182" fmla="*/ 1323042 w 3916307"/>
              <a:gd name="connsiteY182" fmla="*/ 1277618 h 1611218"/>
              <a:gd name="connsiteX183" fmla="*/ 1337575 w 3916307"/>
              <a:gd name="connsiteY183" fmla="*/ 1275928 h 1611218"/>
              <a:gd name="connsiteX184" fmla="*/ 1357855 w 3916307"/>
              <a:gd name="connsiteY184" fmla="*/ 1273900 h 1611218"/>
              <a:gd name="connsiteX185" fmla="*/ 1374079 w 3916307"/>
              <a:gd name="connsiteY185" fmla="*/ 1272548 h 1611218"/>
              <a:gd name="connsiteX186" fmla="*/ 1391317 w 3916307"/>
              <a:gd name="connsiteY186" fmla="*/ 1271196 h 1611218"/>
              <a:gd name="connsiteX187" fmla="*/ 1398752 w 3916307"/>
              <a:gd name="connsiteY187" fmla="*/ 1270520 h 1611218"/>
              <a:gd name="connsiteX188" fmla="*/ 1403146 w 3916307"/>
              <a:gd name="connsiteY188" fmla="*/ 1270182 h 1611218"/>
              <a:gd name="connsiteX189" fmla="*/ 1423426 w 3916307"/>
              <a:gd name="connsiteY189" fmla="*/ 1268830 h 1611218"/>
              <a:gd name="connsiteX190" fmla="*/ 1496433 w 3916307"/>
              <a:gd name="connsiteY190" fmla="*/ 1274576 h 1611218"/>
              <a:gd name="connsiteX191" fmla="*/ 1568763 w 3916307"/>
              <a:gd name="connsiteY191" fmla="*/ 1289786 h 1611218"/>
              <a:gd name="connsiteX192" fmla="*/ 1602225 w 3916307"/>
              <a:gd name="connsiteY192" fmla="*/ 1298574 h 1611218"/>
              <a:gd name="connsiteX193" fmla="*/ 1643798 w 3916307"/>
              <a:gd name="connsiteY193" fmla="*/ 1311755 h 1611218"/>
              <a:gd name="connsiteX194" fmla="*/ 1715453 w 3916307"/>
              <a:gd name="connsiteY194" fmla="*/ 1341837 h 1611218"/>
              <a:gd name="connsiteX195" fmla="*/ 1763110 w 3916307"/>
              <a:gd name="connsiteY195" fmla="*/ 1374622 h 1611218"/>
              <a:gd name="connsiteX196" fmla="*/ 1809077 w 3916307"/>
              <a:gd name="connsiteY196" fmla="*/ 1412816 h 1611218"/>
              <a:gd name="connsiteX197" fmla="*/ 1817527 w 3916307"/>
              <a:gd name="connsiteY197" fmla="*/ 1421604 h 1611218"/>
              <a:gd name="connsiteX198" fmla="*/ 1829695 w 3916307"/>
              <a:gd name="connsiteY198" fmla="*/ 1433095 h 1611218"/>
              <a:gd name="connsiteX199" fmla="*/ 1832061 w 3916307"/>
              <a:gd name="connsiteY199" fmla="*/ 1435461 h 1611218"/>
              <a:gd name="connsiteX200" fmla="*/ 1839497 w 3916307"/>
              <a:gd name="connsiteY200" fmla="*/ 1442897 h 1611218"/>
              <a:gd name="connsiteX201" fmla="*/ 1846595 w 3916307"/>
              <a:gd name="connsiteY201" fmla="*/ 1450333 h 1611218"/>
              <a:gd name="connsiteX202" fmla="*/ 1859100 w 3916307"/>
              <a:gd name="connsiteY202" fmla="*/ 1460135 h 1611218"/>
              <a:gd name="connsiteX203" fmla="*/ 1866874 w 3916307"/>
              <a:gd name="connsiteY203" fmla="*/ 1467571 h 1611218"/>
              <a:gd name="connsiteX204" fmla="*/ 1893914 w 3916307"/>
              <a:gd name="connsiteY204" fmla="*/ 1495624 h 1611218"/>
              <a:gd name="connsiteX205" fmla="*/ 1923995 w 3916307"/>
              <a:gd name="connsiteY205" fmla="*/ 1531452 h 1611218"/>
              <a:gd name="connsiteX206" fmla="*/ 1940557 w 3916307"/>
              <a:gd name="connsiteY206" fmla="*/ 1564575 h 1611218"/>
              <a:gd name="connsiteX207" fmla="*/ 1949683 w 3916307"/>
              <a:gd name="connsiteY207" fmla="*/ 1586207 h 1611218"/>
              <a:gd name="connsiteX208" fmla="*/ 1953401 w 3916307"/>
              <a:gd name="connsiteY208" fmla="*/ 1596009 h 1611218"/>
              <a:gd name="connsiteX209" fmla="*/ 1956105 w 3916307"/>
              <a:gd name="connsiteY209" fmla="*/ 1600740 h 1611218"/>
              <a:gd name="connsiteX210" fmla="*/ 1965569 w 3916307"/>
              <a:gd name="connsiteY210" fmla="*/ 1609528 h 1611218"/>
              <a:gd name="connsiteX211" fmla="*/ 1971990 w 3916307"/>
              <a:gd name="connsiteY211" fmla="*/ 1611218 h 1611218"/>
              <a:gd name="connsiteX212" fmla="*/ 1979088 w 3916307"/>
              <a:gd name="connsiteY212" fmla="*/ 1609866 h 1611218"/>
              <a:gd name="connsiteX213" fmla="*/ 1979764 w 3916307"/>
              <a:gd name="connsiteY213" fmla="*/ 1600740 h 1611218"/>
              <a:gd name="connsiteX214" fmla="*/ 1980440 w 3916307"/>
              <a:gd name="connsiteY214" fmla="*/ 1548351 h 1611218"/>
              <a:gd name="connsiteX215" fmla="*/ 1977398 w 3916307"/>
              <a:gd name="connsiteY215" fmla="*/ 1537198 h 1611218"/>
              <a:gd name="connsiteX216" fmla="*/ 1980440 w 3916307"/>
              <a:gd name="connsiteY216" fmla="*/ 1536860 h 1611218"/>
              <a:gd name="connsiteX217" fmla="*/ 1980102 w 3916307"/>
              <a:gd name="connsiteY217" fmla="*/ 1519622 h 1611218"/>
              <a:gd name="connsiteX218" fmla="*/ 1988890 w 3916307"/>
              <a:gd name="connsiteY218" fmla="*/ 1506440 h 1611218"/>
              <a:gd name="connsiteX219" fmla="*/ 1987876 w 3916307"/>
              <a:gd name="connsiteY219" fmla="*/ 1498666 h 1611218"/>
              <a:gd name="connsiteX220" fmla="*/ 1989566 w 3916307"/>
              <a:gd name="connsiteY220" fmla="*/ 1493596 h 1611218"/>
              <a:gd name="connsiteX221" fmla="*/ 1993284 w 3916307"/>
              <a:gd name="connsiteY221" fmla="*/ 1486160 h 1611218"/>
              <a:gd name="connsiteX222" fmla="*/ 2004100 w 3916307"/>
              <a:gd name="connsiteY222" fmla="*/ 1463853 h 1611218"/>
              <a:gd name="connsiteX223" fmla="*/ 2005790 w 3916307"/>
              <a:gd name="connsiteY223" fmla="*/ 1460811 h 1611218"/>
              <a:gd name="connsiteX224" fmla="*/ 2016268 w 3916307"/>
              <a:gd name="connsiteY224" fmla="*/ 1441545 h 1611218"/>
              <a:gd name="connsiteX225" fmla="*/ 2031139 w 3916307"/>
              <a:gd name="connsiteY225" fmla="*/ 1418562 h 1611218"/>
              <a:gd name="connsiteX226" fmla="*/ 2045673 w 3916307"/>
              <a:gd name="connsiteY226" fmla="*/ 1398620 h 1611218"/>
              <a:gd name="connsiteX227" fmla="*/ 2062573 w 3916307"/>
              <a:gd name="connsiteY227" fmla="*/ 1379016 h 1611218"/>
              <a:gd name="connsiteX228" fmla="*/ 2089274 w 3916307"/>
              <a:gd name="connsiteY228" fmla="*/ 1352653 h 1611218"/>
              <a:gd name="connsiteX229" fmla="*/ 2121722 w 3916307"/>
              <a:gd name="connsiteY229" fmla="*/ 1325951 h 1611218"/>
              <a:gd name="connsiteX230" fmla="*/ 2176139 w 3916307"/>
              <a:gd name="connsiteY230" fmla="*/ 1302630 h 1611218"/>
              <a:gd name="connsiteX231" fmla="*/ 2205206 w 3916307"/>
              <a:gd name="connsiteY231" fmla="*/ 1293166 h 1611218"/>
              <a:gd name="connsiteX232" fmla="*/ 2350882 w 3916307"/>
              <a:gd name="connsiteY232" fmla="*/ 1312431 h 1611218"/>
              <a:gd name="connsiteX233" fmla="*/ 2355276 w 3916307"/>
              <a:gd name="connsiteY233" fmla="*/ 1313445 h 1611218"/>
              <a:gd name="connsiteX234" fmla="*/ 2358318 w 3916307"/>
              <a:gd name="connsiteY234" fmla="*/ 1314797 h 1611218"/>
              <a:gd name="connsiteX235" fmla="*/ 2370148 w 3916307"/>
              <a:gd name="connsiteY235" fmla="*/ 1318853 h 1611218"/>
              <a:gd name="connsiteX236" fmla="*/ 2387385 w 3916307"/>
              <a:gd name="connsiteY236" fmla="*/ 1325275 h 1611218"/>
              <a:gd name="connsiteX237" fmla="*/ 2405299 w 3916307"/>
              <a:gd name="connsiteY237" fmla="*/ 1331697 h 1611218"/>
              <a:gd name="connsiteX238" fmla="*/ 2415439 w 3916307"/>
              <a:gd name="connsiteY238" fmla="*/ 1335415 h 1611218"/>
              <a:gd name="connsiteX239" fmla="*/ 2431325 w 3916307"/>
              <a:gd name="connsiteY239" fmla="*/ 1341161 h 1611218"/>
              <a:gd name="connsiteX240" fmla="*/ 2446196 w 3916307"/>
              <a:gd name="connsiteY240" fmla="*/ 1346231 h 1611218"/>
              <a:gd name="connsiteX241" fmla="*/ 2466814 w 3916307"/>
              <a:gd name="connsiteY241" fmla="*/ 1353329 h 1611218"/>
              <a:gd name="connsiteX242" fmla="*/ 2476278 w 3916307"/>
              <a:gd name="connsiteY242" fmla="*/ 1356709 h 1611218"/>
              <a:gd name="connsiteX243" fmla="*/ 2489460 w 3916307"/>
              <a:gd name="connsiteY243" fmla="*/ 1361441 h 1611218"/>
              <a:gd name="connsiteX244" fmla="*/ 2516837 w 3916307"/>
              <a:gd name="connsiteY244" fmla="*/ 1371918 h 1611218"/>
              <a:gd name="connsiteX245" fmla="*/ 2526977 w 3916307"/>
              <a:gd name="connsiteY245" fmla="*/ 1375636 h 1611218"/>
              <a:gd name="connsiteX246" fmla="*/ 2542863 w 3916307"/>
              <a:gd name="connsiteY246" fmla="*/ 1381720 h 1611218"/>
              <a:gd name="connsiteX247" fmla="*/ 2563142 w 3916307"/>
              <a:gd name="connsiteY247" fmla="*/ 1389494 h 1611218"/>
              <a:gd name="connsiteX248" fmla="*/ 2573958 w 3916307"/>
              <a:gd name="connsiteY248" fmla="*/ 1393550 h 1611218"/>
              <a:gd name="connsiteX249" fmla="*/ 2580042 w 3916307"/>
              <a:gd name="connsiteY249" fmla="*/ 1395916 h 1611218"/>
              <a:gd name="connsiteX250" fmla="*/ 2588154 w 3916307"/>
              <a:gd name="connsiteY250" fmla="*/ 1398958 h 1611218"/>
              <a:gd name="connsiteX251" fmla="*/ 2596604 w 3916307"/>
              <a:gd name="connsiteY251" fmla="*/ 1402000 h 1611218"/>
              <a:gd name="connsiteX252" fmla="*/ 2619925 w 3916307"/>
              <a:gd name="connsiteY252" fmla="*/ 1410112 h 1611218"/>
              <a:gd name="connsiteX253" fmla="*/ 2652711 w 3916307"/>
              <a:gd name="connsiteY253" fmla="*/ 1420928 h 1611218"/>
              <a:gd name="connsiteX254" fmla="*/ 2666907 w 3916307"/>
              <a:gd name="connsiteY254" fmla="*/ 1425659 h 1611218"/>
              <a:gd name="connsiteX255" fmla="*/ 2685496 w 3916307"/>
              <a:gd name="connsiteY255" fmla="*/ 1431743 h 1611218"/>
              <a:gd name="connsiteX256" fmla="*/ 2752757 w 3916307"/>
              <a:gd name="connsiteY256" fmla="*/ 1449657 h 1611218"/>
              <a:gd name="connsiteX257" fmla="*/ 2787570 w 3916307"/>
              <a:gd name="connsiteY257" fmla="*/ 1457431 h 1611218"/>
              <a:gd name="connsiteX258" fmla="*/ 2799062 w 3916307"/>
              <a:gd name="connsiteY258" fmla="*/ 1459797 h 1611218"/>
              <a:gd name="connsiteX259" fmla="*/ 2819680 w 3916307"/>
              <a:gd name="connsiteY259" fmla="*/ 1463853 h 1611218"/>
              <a:gd name="connsiteX260" fmla="*/ 2830158 w 3916307"/>
              <a:gd name="connsiteY260" fmla="*/ 1465543 h 1611218"/>
              <a:gd name="connsiteX261" fmla="*/ 2843001 w 3916307"/>
              <a:gd name="connsiteY261" fmla="*/ 1467571 h 1611218"/>
              <a:gd name="connsiteX262" fmla="*/ 2850437 w 3916307"/>
              <a:gd name="connsiteY262" fmla="*/ 1467571 h 1611218"/>
              <a:gd name="connsiteX263" fmla="*/ 2857873 w 3916307"/>
              <a:gd name="connsiteY263" fmla="*/ 1467571 h 1611218"/>
              <a:gd name="connsiteX264" fmla="*/ 2868689 w 3916307"/>
              <a:gd name="connsiteY264" fmla="*/ 1467233 h 1611218"/>
              <a:gd name="connsiteX265" fmla="*/ 2873083 w 3916307"/>
              <a:gd name="connsiteY265" fmla="*/ 1467233 h 1611218"/>
              <a:gd name="connsiteX266" fmla="*/ 2883899 w 3916307"/>
              <a:gd name="connsiteY266" fmla="*/ 1466895 h 1611218"/>
              <a:gd name="connsiteX267" fmla="*/ 2895391 w 3916307"/>
              <a:gd name="connsiteY267" fmla="*/ 1466557 h 1611218"/>
              <a:gd name="connsiteX268" fmla="*/ 2904854 w 3916307"/>
              <a:gd name="connsiteY268" fmla="*/ 1465881 h 1611218"/>
              <a:gd name="connsiteX269" fmla="*/ 2912290 w 3916307"/>
              <a:gd name="connsiteY269" fmla="*/ 1465205 h 1611218"/>
              <a:gd name="connsiteX270" fmla="*/ 2918712 w 3916307"/>
              <a:gd name="connsiteY270" fmla="*/ 1464529 h 1611218"/>
              <a:gd name="connsiteX271" fmla="*/ 2928514 w 3916307"/>
              <a:gd name="connsiteY271" fmla="*/ 1463853 h 1611218"/>
              <a:gd name="connsiteX272" fmla="*/ 2946090 w 3916307"/>
              <a:gd name="connsiteY272" fmla="*/ 1462163 h 1611218"/>
              <a:gd name="connsiteX273" fmla="*/ 2999155 w 3916307"/>
              <a:gd name="connsiteY273" fmla="*/ 1457093 h 1611218"/>
              <a:gd name="connsiteX274" fmla="*/ 3022814 w 3916307"/>
              <a:gd name="connsiteY274" fmla="*/ 1454389 h 1611218"/>
              <a:gd name="connsiteX275" fmla="*/ 3025856 w 3916307"/>
              <a:gd name="connsiteY275" fmla="*/ 1454051 h 1611218"/>
              <a:gd name="connsiteX276" fmla="*/ 3067091 w 3916307"/>
              <a:gd name="connsiteY276" fmla="*/ 1442221 h 1611218"/>
              <a:gd name="connsiteX277" fmla="*/ 3081287 w 3916307"/>
              <a:gd name="connsiteY277" fmla="*/ 1437827 h 1611218"/>
              <a:gd name="connsiteX278" fmla="*/ 3144492 w 3916307"/>
              <a:gd name="connsiteY278" fmla="*/ 1417210 h 1611218"/>
              <a:gd name="connsiteX279" fmla="*/ 3185052 w 3916307"/>
              <a:gd name="connsiteY279" fmla="*/ 1401324 h 1611218"/>
              <a:gd name="connsiteX280" fmla="*/ 3224597 w 3916307"/>
              <a:gd name="connsiteY280" fmla="*/ 1382058 h 1611218"/>
              <a:gd name="connsiteX281" fmla="*/ 3303350 w 3916307"/>
              <a:gd name="connsiteY281" fmla="*/ 1332373 h 1611218"/>
              <a:gd name="connsiteX282" fmla="*/ 3337825 w 3916307"/>
              <a:gd name="connsiteY282" fmla="*/ 1303644 h 1611218"/>
              <a:gd name="connsiteX283" fmla="*/ 3370272 w 3916307"/>
              <a:gd name="connsiteY283" fmla="*/ 1266464 h 1611218"/>
              <a:gd name="connsiteX284" fmla="*/ 3394608 w 3916307"/>
              <a:gd name="connsiteY284" fmla="*/ 1221173 h 1611218"/>
              <a:gd name="connsiteX285" fmla="*/ 3405762 w 3916307"/>
              <a:gd name="connsiteY285" fmla="*/ 1175882 h 1611218"/>
              <a:gd name="connsiteX286" fmla="*/ 3400354 w 3916307"/>
              <a:gd name="connsiteY286" fmla="*/ 1092059 h 1611218"/>
              <a:gd name="connsiteX287" fmla="*/ 3372300 w 3916307"/>
              <a:gd name="connsiteY287" fmla="*/ 1027164 h 1611218"/>
              <a:gd name="connsiteX288" fmla="*/ 3367230 w 3916307"/>
              <a:gd name="connsiteY288" fmla="*/ 1017362 h 1611218"/>
              <a:gd name="connsiteX289" fmla="*/ 3340191 w 3916307"/>
              <a:gd name="connsiteY289" fmla="*/ 964973 h 1611218"/>
              <a:gd name="connsiteX290" fmla="*/ 3336811 w 3916307"/>
              <a:gd name="connsiteY290" fmla="*/ 958552 h 1611218"/>
              <a:gd name="connsiteX291" fmla="*/ 3312137 w 3916307"/>
              <a:gd name="connsiteY291" fmla="*/ 906838 h 1611218"/>
              <a:gd name="connsiteX292" fmla="*/ 3301659 w 3916307"/>
              <a:gd name="connsiteY292" fmla="*/ 835184 h 1611218"/>
              <a:gd name="connsiteX293" fmla="*/ 3305377 w 3916307"/>
              <a:gd name="connsiteY293" fmla="*/ 797328 h 1611218"/>
              <a:gd name="connsiteX294" fmla="*/ 3317883 w 3916307"/>
              <a:gd name="connsiteY294" fmla="*/ 766909 h 1611218"/>
              <a:gd name="connsiteX295" fmla="*/ 3346275 w 3916307"/>
              <a:gd name="connsiteY295" fmla="*/ 730405 h 1611218"/>
              <a:gd name="connsiteX296" fmla="*/ 3393256 w 3916307"/>
              <a:gd name="connsiteY296" fmla="*/ 688494 h 1611218"/>
              <a:gd name="connsiteX297" fmla="*/ 3439561 w 3916307"/>
              <a:gd name="connsiteY297" fmla="*/ 657399 h 1611218"/>
              <a:gd name="connsiteX298" fmla="*/ 3452405 w 3916307"/>
              <a:gd name="connsiteY298" fmla="*/ 649287 h 1611218"/>
              <a:gd name="connsiteX299" fmla="*/ 3521356 w 3916307"/>
              <a:gd name="connsiteY299" fmla="*/ 613797 h 1611218"/>
              <a:gd name="connsiteX300" fmla="*/ 3603488 w 3916307"/>
              <a:gd name="connsiteY300" fmla="*/ 583040 h 1611218"/>
              <a:gd name="connsiteX301" fmla="*/ 3614642 w 3916307"/>
              <a:gd name="connsiteY301" fmla="*/ 579322 h 1611218"/>
              <a:gd name="connsiteX302" fmla="*/ 3632218 w 3916307"/>
              <a:gd name="connsiteY302" fmla="*/ 573238 h 1611218"/>
              <a:gd name="connsiteX303" fmla="*/ 3686973 w 3916307"/>
              <a:gd name="connsiteY303" fmla="*/ 553972 h 1611218"/>
              <a:gd name="connsiteX304" fmla="*/ 3766401 w 3916307"/>
              <a:gd name="connsiteY304" fmla="*/ 520173 h 1611218"/>
              <a:gd name="connsiteX305" fmla="*/ 3801891 w 3916307"/>
              <a:gd name="connsiteY305" fmla="*/ 500907 h 1611218"/>
              <a:gd name="connsiteX306" fmla="*/ 3841774 w 3916307"/>
              <a:gd name="connsiteY306" fmla="*/ 475558 h 1611218"/>
              <a:gd name="connsiteX307" fmla="*/ 3874222 w 3916307"/>
              <a:gd name="connsiteY307" fmla="*/ 449532 h 1611218"/>
              <a:gd name="connsiteX308" fmla="*/ 3902951 w 3916307"/>
              <a:gd name="connsiteY308" fmla="*/ 409311 h 1611218"/>
              <a:gd name="connsiteX309" fmla="*/ 3914781 w 3916307"/>
              <a:gd name="connsiteY309" fmla="*/ 316701 h 1611218"/>
              <a:gd name="connsiteX310" fmla="*/ 3909035 w 3916307"/>
              <a:gd name="connsiteY310" fmla="*/ 286957 h 1611218"/>
              <a:gd name="connsiteX311" fmla="*/ 3907345 w 3916307"/>
              <a:gd name="connsiteY311" fmla="*/ 278507 h 1611218"/>
              <a:gd name="connsiteX312" fmla="*/ 3895515 w 3916307"/>
              <a:gd name="connsiteY312" fmla="*/ 235244 h 1611218"/>
              <a:gd name="connsiteX313" fmla="*/ 3846506 w 3916307"/>
              <a:gd name="connsiteY313" fmla="*/ 155815 h 1611218"/>
              <a:gd name="connsiteX314" fmla="*/ 3782287 w 3916307"/>
              <a:gd name="connsiteY314" fmla="*/ 104102 h 1611218"/>
              <a:gd name="connsiteX315" fmla="*/ 3738686 w 3916307"/>
              <a:gd name="connsiteY315" fmla="*/ 76725 h 1611218"/>
              <a:gd name="connsiteX316" fmla="*/ 3698803 w 3916307"/>
              <a:gd name="connsiteY316" fmla="*/ 57121 h 1611218"/>
              <a:gd name="connsiteX317" fmla="*/ 3661285 w 3916307"/>
              <a:gd name="connsiteY317" fmla="*/ 43263 h 1611218"/>
              <a:gd name="connsiteX318" fmla="*/ 3652835 w 3916307"/>
              <a:gd name="connsiteY318" fmla="*/ 40559 h 1611218"/>
              <a:gd name="connsiteX319" fmla="*/ 3649455 w 3916307"/>
              <a:gd name="connsiteY319" fmla="*/ 39545 h 1611218"/>
              <a:gd name="connsiteX320" fmla="*/ 3622416 w 3916307"/>
              <a:gd name="connsiteY320" fmla="*/ 31433 h 1611218"/>
              <a:gd name="connsiteX321" fmla="*/ 3597066 w 3916307"/>
              <a:gd name="connsiteY321" fmla="*/ 25350 h 1611218"/>
              <a:gd name="connsiteX322" fmla="*/ 3519328 w 3916307"/>
              <a:gd name="connsiteY322" fmla="*/ 8788 h 1611218"/>
              <a:gd name="connsiteX323" fmla="*/ 3486880 w 3916307"/>
              <a:gd name="connsiteY323" fmla="*/ 4732 h 1611218"/>
              <a:gd name="connsiteX324" fmla="*/ 3480120 w 3916307"/>
              <a:gd name="connsiteY324" fmla="*/ 4056 h 1611218"/>
              <a:gd name="connsiteX325" fmla="*/ 3465925 w 3916307"/>
              <a:gd name="connsiteY325" fmla="*/ 2366 h 1611218"/>
              <a:gd name="connsiteX326" fmla="*/ 3452743 w 3916307"/>
              <a:gd name="connsiteY326" fmla="*/ 0 h 1611218"/>
              <a:gd name="connsiteX327" fmla="*/ 1979088 w 3916307"/>
              <a:gd name="connsiteY327" fmla="*/ 1337443 h 1611218"/>
              <a:gd name="connsiteX328" fmla="*/ 1974356 w 3916307"/>
              <a:gd name="connsiteY328" fmla="*/ 1329669 h 1611218"/>
              <a:gd name="connsiteX329" fmla="*/ 1970977 w 3916307"/>
              <a:gd name="connsiteY329" fmla="*/ 1324599 h 1611218"/>
              <a:gd name="connsiteX330" fmla="*/ 1964893 w 3916307"/>
              <a:gd name="connsiteY330" fmla="*/ 1315473 h 1611218"/>
              <a:gd name="connsiteX331" fmla="*/ 1967259 w 3916307"/>
              <a:gd name="connsiteY331" fmla="*/ 1313107 h 1611218"/>
              <a:gd name="connsiteX332" fmla="*/ 1969625 w 3916307"/>
              <a:gd name="connsiteY332" fmla="*/ 1318177 h 1611218"/>
              <a:gd name="connsiteX333" fmla="*/ 1984834 w 3916307"/>
              <a:gd name="connsiteY333" fmla="*/ 1331021 h 1611218"/>
              <a:gd name="connsiteX334" fmla="*/ 1979764 w 3916307"/>
              <a:gd name="connsiteY334" fmla="*/ 1336091 h 1611218"/>
              <a:gd name="connsiteX335" fmla="*/ 1979088 w 3916307"/>
              <a:gd name="connsiteY335" fmla="*/ 1337443 h 161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916307" h="1611218">
                <a:moveTo>
                  <a:pt x="3452743" y="0"/>
                </a:moveTo>
                <a:cubicBezTo>
                  <a:pt x="3448687" y="0"/>
                  <a:pt x="3444631" y="0"/>
                  <a:pt x="3440575" y="338"/>
                </a:cubicBezTo>
                <a:lnTo>
                  <a:pt x="3432125" y="338"/>
                </a:lnTo>
                <a:lnTo>
                  <a:pt x="3424351" y="338"/>
                </a:lnTo>
                <a:cubicBezTo>
                  <a:pt x="3420633" y="338"/>
                  <a:pt x="3416915" y="338"/>
                  <a:pt x="3413535" y="338"/>
                </a:cubicBezTo>
                <a:cubicBezTo>
                  <a:pt x="3406100" y="676"/>
                  <a:pt x="3398326" y="6760"/>
                  <a:pt x="3394270" y="11830"/>
                </a:cubicBezTo>
                <a:cubicBezTo>
                  <a:pt x="3393594" y="11830"/>
                  <a:pt x="3392242" y="11830"/>
                  <a:pt x="3391228" y="11830"/>
                </a:cubicBezTo>
                <a:lnTo>
                  <a:pt x="3387848" y="11830"/>
                </a:lnTo>
                <a:lnTo>
                  <a:pt x="3384806" y="11492"/>
                </a:lnTo>
                <a:cubicBezTo>
                  <a:pt x="3383454" y="11492"/>
                  <a:pt x="3381764" y="11492"/>
                  <a:pt x="3380412" y="11830"/>
                </a:cubicBezTo>
                <a:cubicBezTo>
                  <a:pt x="3378046" y="12168"/>
                  <a:pt x="3375680" y="13182"/>
                  <a:pt x="3372638" y="14196"/>
                </a:cubicBezTo>
                <a:lnTo>
                  <a:pt x="3369596" y="14872"/>
                </a:lnTo>
                <a:cubicBezTo>
                  <a:pt x="3342895" y="15210"/>
                  <a:pt x="3313489" y="18252"/>
                  <a:pt x="3280028" y="23660"/>
                </a:cubicBezTo>
                <a:cubicBezTo>
                  <a:pt x="3259410" y="27378"/>
                  <a:pt x="3238793" y="31771"/>
                  <a:pt x="3218175" y="36165"/>
                </a:cubicBezTo>
                <a:lnTo>
                  <a:pt x="3201275" y="39545"/>
                </a:lnTo>
                <a:lnTo>
                  <a:pt x="3180658" y="44615"/>
                </a:lnTo>
                <a:lnTo>
                  <a:pt x="3163758" y="48333"/>
                </a:lnTo>
                <a:lnTo>
                  <a:pt x="3160040" y="49347"/>
                </a:lnTo>
                <a:cubicBezTo>
                  <a:pt x="3148886" y="52051"/>
                  <a:pt x="3137394" y="54417"/>
                  <a:pt x="3126240" y="56783"/>
                </a:cubicBezTo>
                <a:cubicBezTo>
                  <a:pt x="3096497" y="63205"/>
                  <a:pt x="3066754" y="68275"/>
                  <a:pt x="3046812" y="70979"/>
                </a:cubicBezTo>
                <a:cubicBezTo>
                  <a:pt x="3020110" y="75373"/>
                  <a:pt x="2993409" y="78415"/>
                  <a:pt x="2968059" y="80781"/>
                </a:cubicBezTo>
                <a:lnTo>
                  <a:pt x="2960961" y="81457"/>
                </a:lnTo>
                <a:cubicBezTo>
                  <a:pt x="2946428" y="83147"/>
                  <a:pt x="2931894" y="84499"/>
                  <a:pt x="2917360" y="85851"/>
                </a:cubicBezTo>
                <a:lnTo>
                  <a:pt x="2913642" y="86189"/>
                </a:lnTo>
                <a:lnTo>
                  <a:pt x="2893362" y="88554"/>
                </a:lnTo>
                <a:lnTo>
                  <a:pt x="2874097" y="90582"/>
                </a:lnTo>
                <a:lnTo>
                  <a:pt x="2834552" y="94976"/>
                </a:lnTo>
                <a:lnTo>
                  <a:pt x="2821032" y="96666"/>
                </a:lnTo>
                <a:cubicBezTo>
                  <a:pt x="2808526" y="98018"/>
                  <a:pt x="2796020" y="99370"/>
                  <a:pt x="2783852" y="100722"/>
                </a:cubicBezTo>
                <a:cubicBezTo>
                  <a:pt x="2754447" y="103764"/>
                  <a:pt x="2724703" y="106468"/>
                  <a:pt x="2695298" y="109172"/>
                </a:cubicBezTo>
                <a:cubicBezTo>
                  <a:pt x="2683806" y="110186"/>
                  <a:pt x="2672314" y="110862"/>
                  <a:pt x="2661161" y="111876"/>
                </a:cubicBezTo>
                <a:cubicBezTo>
                  <a:pt x="2643247" y="113228"/>
                  <a:pt x="2625671" y="114242"/>
                  <a:pt x="2607758" y="115932"/>
                </a:cubicBezTo>
                <a:cubicBezTo>
                  <a:pt x="2601336" y="116608"/>
                  <a:pt x="2594576" y="116946"/>
                  <a:pt x="2588154" y="117622"/>
                </a:cubicBezTo>
                <a:cubicBezTo>
                  <a:pt x="2578352" y="118298"/>
                  <a:pt x="2569902" y="118974"/>
                  <a:pt x="2561452" y="119988"/>
                </a:cubicBezTo>
                <a:cubicBezTo>
                  <a:pt x="2548271" y="121340"/>
                  <a:pt x="2534751" y="122692"/>
                  <a:pt x="2521569" y="123706"/>
                </a:cubicBezTo>
                <a:lnTo>
                  <a:pt x="2511091" y="124720"/>
                </a:lnTo>
                <a:cubicBezTo>
                  <a:pt x="2483714" y="127086"/>
                  <a:pt x="2458364" y="129452"/>
                  <a:pt x="2432339" y="130804"/>
                </a:cubicBezTo>
                <a:cubicBezTo>
                  <a:pt x="2410369" y="132156"/>
                  <a:pt x="2388399" y="133170"/>
                  <a:pt x="2366430" y="133846"/>
                </a:cubicBezTo>
                <a:lnTo>
                  <a:pt x="2344460" y="134860"/>
                </a:lnTo>
                <a:cubicBezTo>
                  <a:pt x="2319111" y="135874"/>
                  <a:pt x="2294099" y="137226"/>
                  <a:pt x="2268749" y="138578"/>
                </a:cubicBezTo>
                <a:lnTo>
                  <a:pt x="2217374" y="140944"/>
                </a:lnTo>
                <a:cubicBezTo>
                  <a:pt x="2176139" y="142972"/>
                  <a:pt x="2134904" y="144324"/>
                  <a:pt x="2093330" y="145675"/>
                </a:cubicBezTo>
                <a:lnTo>
                  <a:pt x="2051757" y="146689"/>
                </a:lnTo>
                <a:lnTo>
                  <a:pt x="2006804" y="147703"/>
                </a:lnTo>
                <a:lnTo>
                  <a:pt x="1995312" y="147703"/>
                </a:lnTo>
                <a:cubicBezTo>
                  <a:pt x="1950021" y="147703"/>
                  <a:pt x="1904730" y="148379"/>
                  <a:pt x="1859100" y="149055"/>
                </a:cubicBezTo>
                <a:lnTo>
                  <a:pt x="1826653" y="149393"/>
                </a:lnTo>
                <a:cubicBezTo>
                  <a:pt x="1799275" y="149731"/>
                  <a:pt x="1773588" y="150069"/>
                  <a:pt x="1747900" y="150069"/>
                </a:cubicBezTo>
                <a:lnTo>
                  <a:pt x="1740126" y="150069"/>
                </a:lnTo>
                <a:lnTo>
                  <a:pt x="1731339" y="150069"/>
                </a:lnTo>
                <a:cubicBezTo>
                  <a:pt x="1717819" y="150069"/>
                  <a:pt x="1704299" y="150407"/>
                  <a:pt x="1690441" y="150407"/>
                </a:cubicBezTo>
                <a:lnTo>
                  <a:pt x="1687061" y="150407"/>
                </a:lnTo>
                <a:cubicBezTo>
                  <a:pt x="1685371" y="150407"/>
                  <a:pt x="1683682" y="150407"/>
                  <a:pt x="1682329" y="150745"/>
                </a:cubicBezTo>
                <a:lnTo>
                  <a:pt x="1617773" y="152435"/>
                </a:lnTo>
                <a:lnTo>
                  <a:pt x="1613379" y="153111"/>
                </a:lnTo>
                <a:lnTo>
                  <a:pt x="1594451" y="152773"/>
                </a:lnTo>
                <a:lnTo>
                  <a:pt x="1577551" y="153111"/>
                </a:lnTo>
                <a:cubicBezTo>
                  <a:pt x="1544428" y="153787"/>
                  <a:pt x="1509952" y="154125"/>
                  <a:pt x="1475139" y="154125"/>
                </a:cubicBezTo>
                <a:cubicBezTo>
                  <a:pt x="1449113" y="154125"/>
                  <a:pt x="1423088" y="153787"/>
                  <a:pt x="1397400" y="153449"/>
                </a:cubicBezTo>
                <a:cubicBezTo>
                  <a:pt x="1335210" y="152435"/>
                  <a:pt x="1273019" y="151083"/>
                  <a:pt x="1210828" y="149055"/>
                </a:cubicBezTo>
                <a:cubicBezTo>
                  <a:pt x="1196970" y="148717"/>
                  <a:pt x="1183112" y="148041"/>
                  <a:pt x="1169254" y="147365"/>
                </a:cubicBezTo>
                <a:cubicBezTo>
                  <a:pt x="1153031" y="146351"/>
                  <a:pt x="1138497" y="145675"/>
                  <a:pt x="1123963" y="145000"/>
                </a:cubicBezTo>
                <a:cubicBezTo>
                  <a:pt x="1109091" y="144662"/>
                  <a:pt x="1094220" y="143648"/>
                  <a:pt x="1079348" y="142972"/>
                </a:cubicBezTo>
                <a:lnTo>
                  <a:pt x="1066166" y="142296"/>
                </a:lnTo>
                <a:lnTo>
                  <a:pt x="1038113" y="140944"/>
                </a:lnTo>
                <a:cubicBezTo>
                  <a:pt x="1017157" y="140268"/>
                  <a:pt x="995863" y="138916"/>
                  <a:pt x="974908" y="137902"/>
                </a:cubicBezTo>
                <a:lnTo>
                  <a:pt x="942798" y="135874"/>
                </a:lnTo>
                <a:cubicBezTo>
                  <a:pt x="918463" y="134522"/>
                  <a:pt x="892437" y="133846"/>
                  <a:pt x="855596" y="133508"/>
                </a:cubicBezTo>
                <a:lnTo>
                  <a:pt x="831598" y="133508"/>
                </a:lnTo>
                <a:cubicBezTo>
                  <a:pt x="805911" y="133508"/>
                  <a:pt x="780223" y="133846"/>
                  <a:pt x="754536" y="133846"/>
                </a:cubicBezTo>
                <a:lnTo>
                  <a:pt x="713976" y="134184"/>
                </a:lnTo>
                <a:cubicBezTo>
                  <a:pt x="686599" y="134522"/>
                  <a:pt x="658207" y="136550"/>
                  <a:pt x="634886" y="137902"/>
                </a:cubicBezTo>
                <a:lnTo>
                  <a:pt x="621704" y="138916"/>
                </a:lnTo>
                <a:cubicBezTo>
                  <a:pt x="611226" y="139592"/>
                  <a:pt x="601086" y="140268"/>
                  <a:pt x="590608" y="140606"/>
                </a:cubicBezTo>
                <a:cubicBezTo>
                  <a:pt x="587228" y="136888"/>
                  <a:pt x="582159" y="134522"/>
                  <a:pt x="576751" y="134184"/>
                </a:cubicBezTo>
                <a:lnTo>
                  <a:pt x="573709" y="133508"/>
                </a:lnTo>
                <a:cubicBezTo>
                  <a:pt x="571343" y="132832"/>
                  <a:pt x="570329" y="132494"/>
                  <a:pt x="568301" y="132494"/>
                </a:cubicBezTo>
                <a:cubicBezTo>
                  <a:pt x="563907" y="132494"/>
                  <a:pt x="560865" y="132494"/>
                  <a:pt x="557147" y="132832"/>
                </a:cubicBezTo>
                <a:cubicBezTo>
                  <a:pt x="552753" y="133508"/>
                  <a:pt x="548021" y="133846"/>
                  <a:pt x="543627" y="134184"/>
                </a:cubicBezTo>
                <a:lnTo>
                  <a:pt x="539909" y="134184"/>
                </a:lnTo>
                <a:cubicBezTo>
                  <a:pt x="527065" y="134184"/>
                  <a:pt x="514222" y="134860"/>
                  <a:pt x="501716" y="135198"/>
                </a:cubicBezTo>
                <a:lnTo>
                  <a:pt x="493604" y="135198"/>
                </a:lnTo>
                <a:lnTo>
                  <a:pt x="489210" y="135198"/>
                </a:lnTo>
                <a:lnTo>
                  <a:pt x="485154" y="135198"/>
                </a:lnTo>
                <a:lnTo>
                  <a:pt x="480760" y="135198"/>
                </a:lnTo>
                <a:cubicBezTo>
                  <a:pt x="473324" y="135536"/>
                  <a:pt x="465551" y="135874"/>
                  <a:pt x="458115" y="136212"/>
                </a:cubicBezTo>
                <a:lnTo>
                  <a:pt x="448989" y="136550"/>
                </a:lnTo>
                <a:cubicBezTo>
                  <a:pt x="417893" y="137226"/>
                  <a:pt x="387136" y="140944"/>
                  <a:pt x="361110" y="144662"/>
                </a:cubicBezTo>
                <a:cubicBezTo>
                  <a:pt x="328325" y="149393"/>
                  <a:pt x="296215" y="158181"/>
                  <a:pt x="269176" y="165955"/>
                </a:cubicBezTo>
                <a:lnTo>
                  <a:pt x="264782" y="167983"/>
                </a:lnTo>
                <a:cubicBezTo>
                  <a:pt x="258360" y="169335"/>
                  <a:pt x="250248" y="171363"/>
                  <a:pt x="241798" y="173391"/>
                </a:cubicBezTo>
                <a:lnTo>
                  <a:pt x="231997" y="176095"/>
                </a:lnTo>
                <a:cubicBezTo>
                  <a:pt x="210703" y="181165"/>
                  <a:pt x="191775" y="185897"/>
                  <a:pt x="172510" y="192319"/>
                </a:cubicBezTo>
                <a:cubicBezTo>
                  <a:pt x="144456" y="201783"/>
                  <a:pt x="118431" y="213612"/>
                  <a:pt x="95447" y="227470"/>
                </a:cubicBezTo>
                <a:cubicBezTo>
                  <a:pt x="82941" y="234906"/>
                  <a:pt x="67055" y="244370"/>
                  <a:pt x="53536" y="255524"/>
                </a:cubicBezTo>
                <a:cubicBezTo>
                  <a:pt x="47790" y="260256"/>
                  <a:pt x="42382" y="265663"/>
                  <a:pt x="37312" y="271409"/>
                </a:cubicBezTo>
                <a:lnTo>
                  <a:pt x="33594" y="275127"/>
                </a:lnTo>
                <a:cubicBezTo>
                  <a:pt x="27510" y="281549"/>
                  <a:pt x="23792" y="286619"/>
                  <a:pt x="21088" y="291013"/>
                </a:cubicBezTo>
                <a:cubicBezTo>
                  <a:pt x="15680" y="299125"/>
                  <a:pt x="11624" y="306899"/>
                  <a:pt x="8582" y="315011"/>
                </a:cubicBezTo>
                <a:cubicBezTo>
                  <a:pt x="4865" y="324474"/>
                  <a:pt x="2837" y="334952"/>
                  <a:pt x="1485" y="343064"/>
                </a:cubicBezTo>
                <a:cubicBezTo>
                  <a:pt x="471" y="349486"/>
                  <a:pt x="471" y="355908"/>
                  <a:pt x="133" y="362330"/>
                </a:cubicBezTo>
                <a:cubicBezTo>
                  <a:pt x="-205" y="373822"/>
                  <a:pt x="133" y="383285"/>
                  <a:pt x="809" y="392749"/>
                </a:cubicBezTo>
                <a:cubicBezTo>
                  <a:pt x="2161" y="409311"/>
                  <a:pt x="7568" y="425535"/>
                  <a:pt x="12638" y="439392"/>
                </a:cubicBezTo>
                <a:cubicBezTo>
                  <a:pt x="14328" y="443786"/>
                  <a:pt x="16356" y="448180"/>
                  <a:pt x="18384" y="452574"/>
                </a:cubicBezTo>
                <a:lnTo>
                  <a:pt x="20750" y="457982"/>
                </a:lnTo>
                <a:cubicBezTo>
                  <a:pt x="23454" y="464404"/>
                  <a:pt x="26496" y="471164"/>
                  <a:pt x="30552" y="476910"/>
                </a:cubicBezTo>
                <a:cubicBezTo>
                  <a:pt x="37988" y="489416"/>
                  <a:pt x="47452" y="504963"/>
                  <a:pt x="58944" y="517469"/>
                </a:cubicBezTo>
                <a:cubicBezTo>
                  <a:pt x="65027" y="524229"/>
                  <a:pt x="71787" y="530313"/>
                  <a:pt x="78547" y="536397"/>
                </a:cubicBezTo>
                <a:cubicBezTo>
                  <a:pt x="84293" y="541805"/>
                  <a:pt x="90377" y="546875"/>
                  <a:pt x="96461" y="551607"/>
                </a:cubicBezTo>
                <a:cubicBezTo>
                  <a:pt x="119783" y="568844"/>
                  <a:pt x="146146" y="583040"/>
                  <a:pt x="174876" y="594194"/>
                </a:cubicBezTo>
                <a:cubicBezTo>
                  <a:pt x="180621" y="596560"/>
                  <a:pt x="186029" y="598588"/>
                  <a:pt x="191775" y="600278"/>
                </a:cubicBezTo>
                <a:lnTo>
                  <a:pt x="197183" y="602306"/>
                </a:lnTo>
                <a:lnTo>
                  <a:pt x="201915" y="603996"/>
                </a:lnTo>
                <a:cubicBezTo>
                  <a:pt x="220505" y="610417"/>
                  <a:pt x="237067" y="616501"/>
                  <a:pt x="253290" y="623937"/>
                </a:cubicBezTo>
                <a:cubicBezTo>
                  <a:pt x="261402" y="627655"/>
                  <a:pt x="269514" y="631035"/>
                  <a:pt x="277288" y="635429"/>
                </a:cubicBezTo>
                <a:cubicBezTo>
                  <a:pt x="299257" y="648273"/>
                  <a:pt x="319199" y="663145"/>
                  <a:pt x="336437" y="679030"/>
                </a:cubicBezTo>
                <a:cubicBezTo>
                  <a:pt x="349957" y="692888"/>
                  <a:pt x="360772" y="705394"/>
                  <a:pt x="368884" y="718238"/>
                </a:cubicBezTo>
                <a:cubicBezTo>
                  <a:pt x="371926" y="723646"/>
                  <a:pt x="374630" y="729391"/>
                  <a:pt x="376658" y="735137"/>
                </a:cubicBezTo>
                <a:cubicBezTo>
                  <a:pt x="376996" y="737165"/>
                  <a:pt x="377334" y="739531"/>
                  <a:pt x="377334" y="741559"/>
                </a:cubicBezTo>
                <a:cubicBezTo>
                  <a:pt x="376996" y="745953"/>
                  <a:pt x="376658" y="750009"/>
                  <a:pt x="375644" y="753727"/>
                </a:cubicBezTo>
                <a:cubicBezTo>
                  <a:pt x="372940" y="763867"/>
                  <a:pt x="369560" y="772993"/>
                  <a:pt x="365842" y="780767"/>
                </a:cubicBezTo>
                <a:cubicBezTo>
                  <a:pt x="360096" y="789554"/>
                  <a:pt x="353336" y="797328"/>
                  <a:pt x="348605" y="802398"/>
                </a:cubicBezTo>
                <a:cubicBezTo>
                  <a:pt x="334071" y="816594"/>
                  <a:pt x="316833" y="830114"/>
                  <a:pt x="303313" y="840929"/>
                </a:cubicBezTo>
                <a:lnTo>
                  <a:pt x="293850" y="848365"/>
                </a:lnTo>
                <a:lnTo>
                  <a:pt x="286076" y="855125"/>
                </a:lnTo>
                <a:cubicBezTo>
                  <a:pt x="279992" y="860195"/>
                  <a:pt x="274246" y="865265"/>
                  <a:pt x="268162" y="870673"/>
                </a:cubicBezTo>
                <a:lnTo>
                  <a:pt x="260050" y="878109"/>
                </a:lnTo>
                <a:cubicBezTo>
                  <a:pt x="250586" y="886897"/>
                  <a:pt x="241460" y="896361"/>
                  <a:pt x="231997" y="907176"/>
                </a:cubicBezTo>
                <a:cubicBezTo>
                  <a:pt x="221519" y="919682"/>
                  <a:pt x="213069" y="931850"/>
                  <a:pt x="206985" y="943680"/>
                </a:cubicBezTo>
                <a:cubicBezTo>
                  <a:pt x="200563" y="955172"/>
                  <a:pt x="196845" y="967677"/>
                  <a:pt x="194479" y="982211"/>
                </a:cubicBezTo>
                <a:cubicBezTo>
                  <a:pt x="193803" y="986943"/>
                  <a:pt x="193803" y="992013"/>
                  <a:pt x="193803" y="997083"/>
                </a:cubicBezTo>
                <a:cubicBezTo>
                  <a:pt x="194141" y="1006885"/>
                  <a:pt x="194479" y="1014997"/>
                  <a:pt x="195493" y="1023108"/>
                </a:cubicBezTo>
                <a:cubicBezTo>
                  <a:pt x="197859" y="1038656"/>
                  <a:pt x="202591" y="1054204"/>
                  <a:pt x="206647" y="1066034"/>
                </a:cubicBezTo>
                <a:cubicBezTo>
                  <a:pt x="216449" y="1095439"/>
                  <a:pt x="235039" y="1122141"/>
                  <a:pt x="252276" y="1144110"/>
                </a:cubicBezTo>
                <a:cubicBezTo>
                  <a:pt x="269514" y="1165742"/>
                  <a:pt x="290470" y="1187036"/>
                  <a:pt x="316495" y="1209343"/>
                </a:cubicBezTo>
                <a:cubicBezTo>
                  <a:pt x="328325" y="1219483"/>
                  <a:pt x="340493" y="1228271"/>
                  <a:pt x="349957" y="1234693"/>
                </a:cubicBezTo>
                <a:cubicBezTo>
                  <a:pt x="364828" y="1245171"/>
                  <a:pt x="378348" y="1253620"/>
                  <a:pt x="391192" y="1260718"/>
                </a:cubicBezTo>
                <a:cubicBezTo>
                  <a:pt x="400656" y="1266126"/>
                  <a:pt x="410795" y="1270520"/>
                  <a:pt x="420597" y="1275252"/>
                </a:cubicBezTo>
                <a:lnTo>
                  <a:pt x="423301" y="1276604"/>
                </a:lnTo>
                <a:lnTo>
                  <a:pt x="426343" y="1277956"/>
                </a:lnTo>
                <a:lnTo>
                  <a:pt x="430399" y="1279646"/>
                </a:lnTo>
                <a:cubicBezTo>
                  <a:pt x="443919" y="1286068"/>
                  <a:pt x="458115" y="1292152"/>
                  <a:pt x="472310" y="1297560"/>
                </a:cubicBezTo>
                <a:cubicBezTo>
                  <a:pt x="497322" y="1307362"/>
                  <a:pt x="520982" y="1315811"/>
                  <a:pt x="544641" y="1323247"/>
                </a:cubicBezTo>
                <a:cubicBezTo>
                  <a:pt x="554443" y="1324937"/>
                  <a:pt x="563907" y="1326289"/>
                  <a:pt x="573371" y="1327303"/>
                </a:cubicBezTo>
                <a:lnTo>
                  <a:pt x="589594" y="1329331"/>
                </a:lnTo>
                <a:cubicBezTo>
                  <a:pt x="601424" y="1331021"/>
                  <a:pt x="611226" y="1332035"/>
                  <a:pt x="621366" y="1333049"/>
                </a:cubicBezTo>
                <a:lnTo>
                  <a:pt x="637252" y="1334739"/>
                </a:lnTo>
                <a:lnTo>
                  <a:pt x="651447" y="1336429"/>
                </a:lnTo>
                <a:cubicBezTo>
                  <a:pt x="658207" y="1337105"/>
                  <a:pt x="665305" y="1338119"/>
                  <a:pt x="672065" y="1338457"/>
                </a:cubicBezTo>
                <a:lnTo>
                  <a:pt x="721750" y="1342851"/>
                </a:lnTo>
                <a:cubicBezTo>
                  <a:pt x="732566" y="1343865"/>
                  <a:pt x="743382" y="1344879"/>
                  <a:pt x="754536" y="1345555"/>
                </a:cubicBezTo>
                <a:cubicBezTo>
                  <a:pt x="766365" y="1345217"/>
                  <a:pt x="776167" y="1345217"/>
                  <a:pt x="786307" y="1345217"/>
                </a:cubicBezTo>
                <a:lnTo>
                  <a:pt x="797123" y="1345217"/>
                </a:lnTo>
                <a:lnTo>
                  <a:pt x="801855" y="1345217"/>
                </a:lnTo>
                <a:cubicBezTo>
                  <a:pt x="808953" y="1345217"/>
                  <a:pt x="816388" y="1345217"/>
                  <a:pt x="823486" y="1344879"/>
                </a:cubicBezTo>
                <a:lnTo>
                  <a:pt x="839372" y="1344541"/>
                </a:lnTo>
                <a:lnTo>
                  <a:pt x="856610" y="1344203"/>
                </a:lnTo>
                <a:lnTo>
                  <a:pt x="863708" y="1344203"/>
                </a:lnTo>
                <a:lnTo>
                  <a:pt x="874523" y="1343865"/>
                </a:lnTo>
                <a:lnTo>
                  <a:pt x="885339" y="1343865"/>
                </a:lnTo>
                <a:lnTo>
                  <a:pt x="895479" y="1343865"/>
                </a:lnTo>
                <a:cubicBezTo>
                  <a:pt x="905619" y="1343865"/>
                  <a:pt x="915759" y="1343865"/>
                  <a:pt x="925899" y="1343527"/>
                </a:cubicBezTo>
                <a:cubicBezTo>
                  <a:pt x="932996" y="1343189"/>
                  <a:pt x="940094" y="1342851"/>
                  <a:pt x="947530" y="1342175"/>
                </a:cubicBezTo>
                <a:cubicBezTo>
                  <a:pt x="954628" y="1341499"/>
                  <a:pt x="961726" y="1340823"/>
                  <a:pt x="968824" y="1339809"/>
                </a:cubicBezTo>
                <a:cubicBezTo>
                  <a:pt x="983696" y="1337781"/>
                  <a:pt x="998229" y="1335753"/>
                  <a:pt x="1012763" y="1333387"/>
                </a:cubicBezTo>
                <a:lnTo>
                  <a:pt x="1023241" y="1331359"/>
                </a:lnTo>
                <a:lnTo>
                  <a:pt x="1034395" y="1329331"/>
                </a:lnTo>
                <a:lnTo>
                  <a:pt x="1043183" y="1327979"/>
                </a:lnTo>
                <a:cubicBezTo>
                  <a:pt x="1050618" y="1327303"/>
                  <a:pt x="1058054" y="1326627"/>
                  <a:pt x="1065828" y="1325951"/>
                </a:cubicBezTo>
                <a:cubicBezTo>
                  <a:pt x="1080362" y="1323923"/>
                  <a:pt x="1094558" y="1320881"/>
                  <a:pt x="1109091" y="1317839"/>
                </a:cubicBezTo>
                <a:lnTo>
                  <a:pt x="1125991" y="1315135"/>
                </a:lnTo>
                <a:lnTo>
                  <a:pt x="1131737" y="1314121"/>
                </a:lnTo>
                <a:cubicBezTo>
                  <a:pt x="1138159" y="1312769"/>
                  <a:pt x="1143905" y="1311755"/>
                  <a:pt x="1149651" y="1310741"/>
                </a:cubicBezTo>
                <a:lnTo>
                  <a:pt x="1154721" y="1309727"/>
                </a:lnTo>
                <a:cubicBezTo>
                  <a:pt x="1163170" y="1308038"/>
                  <a:pt x="1170268" y="1306348"/>
                  <a:pt x="1177366" y="1305333"/>
                </a:cubicBezTo>
                <a:lnTo>
                  <a:pt x="1181422" y="1304657"/>
                </a:lnTo>
                <a:lnTo>
                  <a:pt x="1206772" y="1300264"/>
                </a:lnTo>
                <a:lnTo>
                  <a:pt x="1213532" y="1299250"/>
                </a:lnTo>
                <a:lnTo>
                  <a:pt x="1220291" y="1298236"/>
                </a:lnTo>
                <a:lnTo>
                  <a:pt x="1234149" y="1295870"/>
                </a:lnTo>
                <a:lnTo>
                  <a:pt x="1247331" y="1293504"/>
                </a:lnTo>
                <a:lnTo>
                  <a:pt x="1254429" y="1292490"/>
                </a:lnTo>
                <a:cubicBezTo>
                  <a:pt x="1277413" y="1288096"/>
                  <a:pt x="1300396" y="1283026"/>
                  <a:pt x="1323042" y="1277618"/>
                </a:cubicBezTo>
                <a:cubicBezTo>
                  <a:pt x="1328112" y="1276942"/>
                  <a:pt x="1332844" y="1276604"/>
                  <a:pt x="1337575" y="1275928"/>
                </a:cubicBezTo>
                <a:cubicBezTo>
                  <a:pt x="1344335" y="1274914"/>
                  <a:pt x="1351095" y="1274238"/>
                  <a:pt x="1357855" y="1273900"/>
                </a:cubicBezTo>
                <a:lnTo>
                  <a:pt x="1374079" y="1272548"/>
                </a:lnTo>
                <a:lnTo>
                  <a:pt x="1391317" y="1271196"/>
                </a:lnTo>
                <a:lnTo>
                  <a:pt x="1398752" y="1270520"/>
                </a:lnTo>
                <a:lnTo>
                  <a:pt x="1403146" y="1270182"/>
                </a:lnTo>
                <a:cubicBezTo>
                  <a:pt x="1409906" y="1269506"/>
                  <a:pt x="1416666" y="1269168"/>
                  <a:pt x="1423426" y="1268830"/>
                </a:cubicBezTo>
                <a:cubicBezTo>
                  <a:pt x="1451479" y="1268830"/>
                  <a:pt x="1474801" y="1270520"/>
                  <a:pt x="1496433" y="1274576"/>
                </a:cubicBezTo>
                <a:cubicBezTo>
                  <a:pt x="1517388" y="1278294"/>
                  <a:pt x="1540372" y="1283026"/>
                  <a:pt x="1568763" y="1289786"/>
                </a:cubicBezTo>
                <a:cubicBezTo>
                  <a:pt x="1579917" y="1292490"/>
                  <a:pt x="1591071" y="1295532"/>
                  <a:pt x="1602225" y="1298574"/>
                </a:cubicBezTo>
                <a:cubicBezTo>
                  <a:pt x="1616421" y="1302292"/>
                  <a:pt x="1630278" y="1306686"/>
                  <a:pt x="1643798" y="1311755"/>
                </a:cubicBezTo>
                <a:cubicBezTo>
                  <a:pt x="1669824" y="1321219"/>
                  <a:pt x="1692807" y="1330007"/>
                  <a:pt x="1715453" y="1341837"/>
                </a:cubicBezTo>
                <a:cubicBezTo>
                  <a:pt x="1734043" y="1352315"/>
                  <a:pt x="1750604" y="1365158"/>
                  <a:pt x="1763110" y="1374622"/>
                </a:cubicBezTo>
                <a:cubicBezTo>
                  <a:pt x="1777306" y="1385438"/>
                  <a:pt x="1793868" y="1398620"/>
                  <a:pt x="1809077" y="1412816"/>
                </a:cubicBezTo>
                <a:lnTo>
                  <a:pt x="1817527" y="1421604"/>
                </a:lnTo>
                <a:cubicBezTo>
                  <a:pt x="1821583" y="1425659"/>
                  <a:pt x="1825639" y="1429377"/>
                  <a:pt x="1829695" y="1433095"/>
                </a:cubicBezTo>
                <a:lnTo>
                  <a:pt x="1832061" y="1435461"/>
                </a:lnTo>
                <a:lnTo>
                  <a:pt x="1839497" y="1442897"/>
                </a:lnTo>
                <a:lnTo>
                  <a:pt x="1846595" y="1450333"/>
                </a:lnTo>
                <a:lnTo>
                  <a:pt x="1859100" y="1460135"/>
                </a:lnTo>
                <a:lnTo>
                  <a:pt x="1866874" y="1467571"/>
                </a:lnTo>
                <a:cubicBezTo>
                  <a:pt x="1876000" y="1476697"/>
                  <a:pt x="1885126" y="1486160"/>
                  <a:pt x="1893914" y="1495624"/>
                </a:cubicBezTo>
                <a:cubicBezTo>
                  <a:pt x="1903716" y="1506102"/>
                  <a:pt x="1914870" y="1517932"/>
                  <a:pt x="1923995" y="1531452"/>
                </a:cubicBezTo>
                <a:cubicBezTo>
                  <a:pt x="1930079" y="1542267"/>
                  <a:pt x="1935149" y="1553759"/>
                  <a:pt x="1940557" y="1564575"/>
                </a:cubicBezTo>
                <a:cubicBezTo>
                  <a:pt x="1944613" y="1573025"/>
                  <a:pt x="1947317" y="1579447"/>
                  <a:pt x="1949683" y="1586207"/>
                </a:cubicBezTo>
                <a:cubicBezTo>
                  <a:pt x="1950697" y="1589587"/>
                  <a:pt x="1952049" y="1592629"/>
                  <a:pt x="1953401" y="1596009"/>
                </a:cubicBezTo>
                <a:cubicBezTo>
                  <a:pt x="1954077" y="1597699"/>
                  <a:pt x="1955091" y="1599388"/>
                  <a:pt x="1956105" y="1600740"/>
                </a:cubicBezTo>
                <a:cubicBezTo>
                  <a:pt x="1959485" y="1606486"/>
                  <a:pt x="1962865" y="1608176"/>
                  <a:pt x="1965569" y="1609528"/>
                </a:cubicBezTo>
                <a:cubicBezTo>
                  <a:pt x="1967597" y="1610542"/>
                  <a:pt x="1969625" y="1611218"/>
                  <a:pt x="1971990" y="1611218"/>
                </a:cubicBezTo>
                <a:cubicBezTo>
                  <a:pt x="1974356" y="1611218"/>
                  <a:pt x="1977060" y="1610880"/>
                  <a:pt x="1979088" y="1609866"/>
                </a:cubicBezTo>
                <a:lnTo>
                  <a:pt x="1979764" y="1600740"/>
                </a:lnTo>
                <a:cubicBezTo>
                  <a:pt x="1980102" y="1583165"/>
                  <a:pt x="1980440" y="1565927"/>
                  <a:pt x="1980440" y="1548351"/>
                </a:cubicBezTo>
                <a:lnTo>
                  <a:pt x="1977398" y="1537198"/>
                </a:lnTo>
                <a:cubicBezTo>
                  <a:pt x="1977398" y="1537198"/>
                  <a:pt x="1980440" y="1536860"/>
                  <a:pt x="1980440" y="1536860"/>
                </a:cubicBezTo>
                <a:cubicBezTo>
                  <a:pt x="1980440" y="1530776"/>
                  <a:pt x="1980102" y="1525030"/>
                  <a:pt x="1980102" y="1519622"/>
                </a:cubicBezTo>
                <a:cubicBezTo>
                  <a:pt x="1979764" y="1514214"/>
                  <a:pt x="1983144" y="1509144"/>
                  <a:pt x="1988890" y="1506440"/>
                </a:cubicBezTo>
                <a:lnTo>
                  <a:pt x="1987876" y="1498666"/>
                </a:lnTo>
                <a:lnTo>
                  <a:pt x="1989566" y="1493596"/>
                </a:lnTo>
                <a:lnTo>
                  <a:pt x="1993284" y="1486160"/>
                </a:lnTo>
                <a:lnTo>
                  <a:pt x="2004100" y="1463853"/>
                </a:lnTo>
                <a:lnTo>
                  <a:pt x="2005790" y="1460811"/>
                </a:lnTo>
                <a:cubicBezTo>
                  <a:pt x="2009170" y="1454389"/>
                  <a:pt x="2012550" y="1447967"/>
                  <a:pt x="2016268" y="1441545"/>
                </a:cubicBezTo>
                <a:cubicBezTo>
                  <a:pt x="2020662" y="1433433"/>
                  <a:pt x="2025732" y="1425997"/>
                  <a:pt x="2031139" y="1418562"/>
                </a:cubicBezTo>
                <a:cubicBezTo>
                  <a:pt x="2035871" y="1411802"/>
                  <a:pt x="2040603" y="1405380"/>
                  <a:pt x="2045673" y="1398620"/>
                </a:cubicBezTo>
                <a:cubicBezTo>
                  <a:pt x="2051081" y="1391860"/>
                  <a:pt x="2056827" y="1385438"/>
                  <a:pt x="2062573" y="1379016"/>
                </a:cubicBezTo>
                <a:cubicBezTo>
                  <a:pt x="2070685" y="1370228"/>
                  <a:pt x="2079811" y="1361103"/>
                  <a:pt x="2089274" y="1352653"/>
                </a:cubicBezTo>
                <a:cubicBezTo>
                  <a:pt x="2098738" y="1344203"/>
                  <a:pt x="2109892" y="1334401"/>
                  <a:pt x="2121722" y="1325951"/>
                </a:cubicBezTo>
                <a:cubicBezTo>
                  <a:pt x="2138284" y="1316149"/>
                  <a:pt x="2155521" y="1310065"/>
                  <a:pt x="2176139" y="1302630"/>
                </a:cubicBezTo>
                <a:cubicBezTo>
                  <a:pt x="2185603" y="1299250"/>
                  <a:pt x="2195405" y="1296208"/>
                  <a:pt x="2205206" y="1293166"/>
                </a:cubicBezTo>
                <a:cubicBezTo>
                  <a:pt x="2248132" y="1293504"/>
                  <a:pt x="2294437" y="1299588"/>
                  <a:pt x="2350882" y="1312431"/>
                </a:cubicBezTo>
                <a:lnTo>
                  <a:pt x="2355276" y="1313445"/>
                </a:lnTo>
                <a:lnTo>
                  <a:pt x="2358318" y="1314797"/>
                </a:lnTo>
                <a:lnTo>
                  <a:pt x="2370148" y="1318853"/>
                </a:lnTo>
                <a:cubicBezTo>
                  <a:pt x="2375894" y="1320881"/>
                  <a:pt x="2381639" y="1322909"/>
                  <a:pt x="2387385" y="1325275"/>
                </a:cubicBezTo>
                <a:lnTo>
                  <a:pt x="2405299" y="1331697"/>
                </a:lnTo>
                <a:lnTo>
                  <a:pt x="2415439" y="1335415"/>
                </a:lnTo>
                <a:lnTo>
                  <a:pt x="2431325" y="1341161"/>
                </a:lnTo>
                <a:lnTo>
                  <a:pt x="2446196" y="1346231"/>
                </a:lnTo>
                <a:lnTo>
                  <a:pt x="2466814" y="1353329"/>
                </a:lnTo>
                <a:lnTo>
                  <a:pt x="2476278" y="1356709"/>
                </a:lnTo>
                <a:lnTo>
                  <a:pt x="2489460" y="1361441"/>
                </a:lnTo>
                <a:cubicBezTo>
                  <a:pt x="2497233" y="1364482"/>
                  <a:pt x="2507035" y="1368200"/>
                  <a:pt x="2516837" y="1371918"/>
                </a:cubicBezTo>
                <a:lnTo>
                  <a:pt x="2526977" y="1375636"/>
                </a:lnTo>
                <a:lnTo>
                  <a:pt x="2542863" y="1381720"/>
                </a:lnTo>
                <a:lnTo>
                  <a:pt x="2563142" y="1389494"/>
                </a:lnTo>
                <a:lnTo>
                  <a:pt x="2573958" y="1393550"/>
                </a:lnTo>
                <a:lnTo>
                  <a:pt x="2580042" y="1395916"/>
                </a:lnTo>
                <a:lnTo>
                  <a:pt x="2588154" y="1398958"/>
                </a:lnTo>
                <a:lnTo>
                  <a:pt x="2596604" y="1402000"/>
                </a:lnTo>
                <a:cubicBezTo>
                  <a:pt x="2604378" y="1404704"/>
                  <a:pt x="2612151" y="1407408"/>
                  <a:pt x="2619925" y="1410112"/>
                </a:cubicBezTo>
                <a:cubicBezTo>
                  <a:pt x="2629727" y="1413492"/>
                  <a:pt x="2641219" y="1417210"/>
                  <a:pt x="2652711" y="1420928"/>
                </a:cubicBezTo>
                <a:lnTo>
                  <a:pt x="2666907" y="1425659"/>
                </a:lnTo>
                <a:lnTo>
                  <a:pt x="2685496" y="1431743"/>
                </a:lnTo>
                <a:cubicBezTo>
                  <a:pt x="2706452" y="1438503"/>
                  <a:pt x="2727408" y="1443573"/>
                  <a:pt x="2752757" y="1449657"/>
                </a:cubicBezTo>
                <a:cubicBezTo>
                  <a:pt x="2765263" y="1452699"/>
                  <a:pt x="2776417" y="1455065"/>
                  <a:pt x="2787570" y="1457431"/>
                </a:cubicBezTo>
                <a:lnTo>
                  <a:pt x="2799062" y="1459797"/>
                </a:lnTo>
                <a:cubicBezTo>
                  <a:pt x="2805822" y="1461149"/>
                  <a:pt x="2812920" y="1462501"/>
                  <a:pt x="2819680" y="1463853"/>
                </a:cubicBezTo>
                <a:lnTo>
                  <a:pt x="2830158" y="1465543"/>
                </a:lnTo>
                <a:lnTo>
                  <a:pt x="2843001" y="1467571"/>
                </a:lnTo>
                <a:lnTo>
                  <a:pt x="2850437" y="1467571"/>
                </a:lnTo>
                <a:lnTo>
                  <a:pt x="2857873" y="1467571"/>
                </a:lnTo>
                <a:cubicBezTo>
                  <a:pt x="2861591" y="1467571"/>
                  <a:pt x="2864971" y="1467233"/>
                  <a:pt x="2868689" y="1467233"/>
                </a:cubicBezTo>
                <a:lnTo>
                  <a:pt x="2873083" y="1467233"/>
                </a:lnTo>
                <a:lnTo>
                  <a:pt x="2883899" y="1466895"/>
                </a:lnTo>
                <a:lnTo>
                  <a:pt x="2895391" y="1466557"/>
                </a:lnTo>
                <a:lnTo>
                  <a:pt x="2904854" y="1465881"/>
                </a:lnTo>
                <a:lnTo>
                  <a:pt x="2912290" y="1465205"/>
                </a:lnTo>
                <a:lnTo>
                  <a:pt x="2918712" y="1464529"/>
                </a:lnTo>
                <a:cubicBezTo>
                  <a:pt x="2922092" y="1464529"/>
                  <a:pt x="2925472" y="1464191"/>
                  <a:pt x="2928514" y="1463853"/>
                </a:cubicBezTo>
                <a:lnTo>
                  <a:pt x="2946090" y="1462163"/>
                </a:lnTo>
                <a:cubicBezTo>
                  <a:pt x="2964341" y="1460473"/>
                  <a:pt x="2981917" y="1458783"/>
                  <a:pt x="2999155" y="1457093"/>
                </a:cubicBezTo>
                <a:lnTo>
                  <a:pt x="3022814" y="1454389"/>
                </a:lnTo>
                <a:lnTo>
                  <a:pt x="3025856" y="1454051"/>
                </a:lnTo>
                <a:cubicBezTo>
                  <a:pt x="3039376" y="1450671"/>
                  <a:pt x="3052896" y="1446615"/>
                  <a:pt x="3067091" y="1442221"/>
                </a:cubicBezTo>
                <a:lnTo>
                  <a:pt x="3081287" y="1437827"/>
                </a:lnTo>
                <a:cubicBezTo>
                  <a:pt x="3102581" y="1431067"/>
                  <a:pt x="3123537" y="1424646"/>
                  <a:pt x="3144492" y="1417210"/>
                </a:cubicBezTo>
                <a:cubicBezTo>
                  <a:pt x="3158350" y="1412478"/>
                  <a:pt x="3171870" y="1407408"/>
                  <a:pt x="3185052" y="1401324"/>
                </a:cubicBezTo>
                <a:cubicBezTo>
                  <a:pt x="3198233" y="1395240"/>
                  <a:pt x="3211415" y="1388818"/>
                  <a:pt x="3224597" y="1382058"/>
                </a:cubicBezTo>
                <a:cubicBezTo>
                  <a:pt x="3255016" y="1366172"/>
                  <a:pt x="3280704" y="1349949"/>
                  <a:pt x="3303350" y="1332373"/>
                </a:cubicBezTo>
                <a:cubicBezTo>
                  <a:pt x="3317207" y="1321557"/>
                  <a:pt x="3328023" y="1313107"/>
                  <a:pt x="3337825" y="1303644"/>
                </a:cubicBezTo>
                <a:cubicBezTo>
                  <a:pt x="3352021" y="1289786"/>
                  <a:pt x="3361822" y="1278294"/>
                  <a:pt x="3370272" y="1266464"/>
                </a:cubicBezTo>
                <a:cubicBezTo>
                  <a:pt x="3381426" y="1251254"/>
                  <a:pt x="3389538" y="1236045"/>
                  <a:pt x="3394608" y="1221173"/>
                </a:cubicBezTo>
                <a:cubicBezTo>
                  <a:pt x="3400016" y="1205287"/>
                  <a:pt x="3403734" y="1190077"/>
                  <a:pt x="3405762" y="1175882"/>
                </a:cubicBezTo>
                <a:cubicBezTo>
                  <a:pt x="3410156" y="1145800"/>
                  <a:pt x="3408465" y="1116733"/>
                  <a:pt x="3400354" y="1092059"/>
                </a:cubicBezTo>
                <a:cubicBezTo>
                  <a:pt x="3392580" y="1068062"/>
                  <a:pt x="3381764" y="1045754"/>
                  <a:pt x="3372300" y="1027164"/>
                </a:cubicBezTo>
                <a:lnTo>
                  <a:pt x="3367230" y="1017362"/>
                </a:lnTo>
                <a:cubicBezTo>
                  <a:pt x="3358442" y="999787"/>
                  <a:pt x="3349655" y="982211"/>
                  <a:pt x="3340191" y="964973"/>
                </a:cubicBezTo>
                <a:lnTo>
                  <a:pt x="3336811" y="958552"/>
                </a:lnTo>
                <a:cubicBezTo>
                  <a:pt x="3327009" y="940638"/>
                  <a:pt x="3317883" y="924414"/>
                  <a:pt x="3312137" y="906838"/>
                </a:cubicBezTo>
                <a:cubicBezTo>
                  <a:pt x="3305715" y="883179"/>
                  <a:pt x="3302335" y="859857"/>
                  <a:pt x="3301659" y="835184"/>
                </a:cubicBezTo>
                <a:cubicBezTo>
                  <a:pt x="3301659" y="821326"/>
                  <a:pt x="3303011" y="809158"/>
                  <a:pt x="3305377" y="797328"/>
                </a:cubicBezTo>
                <a:cubicBezTo>
                  <a:pt x="3308419" y="787188"/>
                  <a:pt x="3312475" y="777049"/>
                  <a:pt x="3317883" y="766909"/>
                </a:cubicBezTo>
                <a:cubicBezTo>
                  <a:pt x="3324981" y="755079"/>
                  <a:pt x="3334107" y="743587"/>
                  <a:pt x="3346275" y="730405"/>
                </a:cubicBezTo>
                <a:cubicBezTo>
                  <a:pt x="3362836" y="713844"/>
                  <a:pt x="3377708" y="700324"/>
                  <a:pt x="3393256" y="688494"/>
                </a:cubicBezTo>
                <a:cubicBezTo>
                  <a:pt x="3407452" y="677340"/>
                  <a:pt x="3423337" y="667539"/>
                  <a:pt x="3439561" y="657399"/>
                </a:cubicBezTo>
                <a:lnTo>
                  <a:pt x="3452405" y="649287"/>
                </a:lnTo>
                <a:cubicBezTo>
                  <a:pt x="3477079" y="634753"/>
                  <a:pt x="3499386" y="622923"/>
                  <a:pt x="3521356" y="613797"/>
                </a:cubicBezTo>
                <a:cubicBezTo>
                  <a:pt x="3548057" y="602644"/>
                  <a:pt x="3576111" y="592504"/>
                  <a:pt x="3603488" y="583040"/>
                </a:cubicBezTo>
                <a:lnTo>
                  <a:pt x="3614642" y="579322"/>
                </a:lnTo>
                <a:lnTo>
                  <a:pt x="3632218" y="573238"/>
                </a:lnTo>
                <a:cubicBezTo>
                  <a:pt x="3650469" y="567154"/>
                  <a:pt x="3668721" y="560732"/>
                  <a:pt x="3686973" y="553972"/>
                </a:cubicBezTo>
                <a:cubicBezTo>
                  <a:pt x="3715702" y="543157"/>
                  <a:pt x="3741728" y="532341"/>
                  <a:pt x="3766401" y="520173"/>
                </a:cubicBezTo>
                <a:cubicBezTo>
                  <a:pt x="3778569" y="514427"/>
                  <a:pt x="3790399" y="507667"/>
                  <a:pt x="3801891" y="500907"/>
                </a:cubicBezTo>
                <a:cubicBezTo>
                  <a:pt x="3818114" y="491444"/>
                  <a:pt x="3830282" y="483670"/>
                  <a:pt x="3841774" y="475558"/>
                </a:cubicBezTo>
                <a:cubicBezTo>
                  <a:pt x="3853604" y="466770"/>
                  <a:pt x="3864420" y="458658"/>
                  <a:pt x="3874222" y="449532"/>
                </a:cubicBezTo>
                <a:cubicBezTo>
                  <a:pt x="3888079" y="436012"/>
                  <a:pt x="3896867" y="423507"/>
                  <a:pt x="3902951" y="409311"/>
                </a:cubicBezTo>
                <a:cubicBezTo>
                  <a:pt x="3914781" y="381257"/>
                  <a:pt x="3918837" y="349148"/>
                  <a:pt x="3914781" y="316701"/>
                </a:cubicBezTo>
                <a:cubicBezTo>
                  <a:pt x="3913429" y="306899"/>
                  <a:pt x="3911401" y="297097"/>
                  <a:pt x="3909035" y="286957"/>
                </a:cubicBezTo>
                <a:lnTo>
                  <a:pt x="3907345" y="278507"/>
                </a:lnTo>
                <a:cubicBezTo>
                  <a:pt x="3903965" y="262283"/>
                  <a:pt x="3900247" y="248426"/>
                  <a:pt x="3895515" y="235244"/>
                </a:cubicBezTo>
                <a:cubicBezTo>
                  <a:pt x="3885037" y="205500"/>
                  <a:pt x="3868138" y="178123"/>
                  <a:pt x="3846506" y="155815"/>
                </a:cubicBezTo>
                <a:cubicBezTo>
                  <a:pt x="3827578" y="136212"/>
                  <a:pt x="3804257" y="119312"/>
                  <a:pt x="3782287" y="104102"/>
                </a:cubicBezTo>
                <a:cubicBezTo>
                  <a:pt x="3766401" y="92948"/>
                  <a:pt x="3751868" y="84161"/>
                  <a:pt x="3738686" y="76725"/>
                </a:cubicBezTo>
                <a:cubicBezTo>
                  <a:pt x="3725504" y="69627"/>
                  <a:pt x="3712322" y="63205"/>
                  <a:pt x="3698803" y="57121"/>
                </a:cubicBezTo>
                <a:cubicBezTo>
                  <a:pt x="3687311" y="51713"/>
                  <a:pt x="3675481" y="47657"/>
                  <a:pt x="3661285" y="43263"/>
                </a:cubicBezTo>
                <a:lnTo>
                  <a:pt x="3652835" y="40559"/>
                </a:lnTo>
                <a:lnTo>
                  <a:pt x="3649455" y="39545"/>
                </a:lnTo>
                <a:cubicBezTo>
                  <a:pt x="3640668" y="36503"/>
                  <a:pt x="3631542" y="33799"/>
                  <a:pt x="3622416" y="31433"/>
                </a:cubicBezTo>
                <a:lnTo>
                  <a:pt x="3597066" y="25350"/>
                </a:lnTo>
                <a:cubicBezTo>
                  <a:pt x="3572731" y="18928"/>
                  <a:pt x="3546367" y="12844"/>
                  <a:pt x="3519328" y="8788"/>
                </a:cubicBezTo>
                <a:cubicBezTo>
                  <a:pt x="3508512" y="7098"/>
                  <a:pt x="3497358" y="5746"/>
                  <a:pt x="3486880" y="4732"/>
                </a:cubicBezTo>
                <a:lnTo>
                  <a:pt x="3480120" y="4056"/>
                </a:lnTo>
                <a:cubicBezTo>
                  <a:pt x="3475388" y="3380"/>
                  <a:pt x="3470657" y="2704"/>
                  <a:pt x="3465925" y="2366"/>
                </a:cubicBezTo>
                <a:cubicBezTo>
                  <a:pt x="3460517" y="0"/>
                  <a:pt x="3456799" y="0"/>
                  <a:pt x="3452743" y="0"/>
                </a:cubicBezTo>
                <a:moveTo>
                  <a:pt x="1979088" y="1337443"/>
                </a:moveTo>
                <a:lnTo>
                  <a:pt x="1974356" y="1329669"/>
                </a:lnTo>
                <a:lnTo>
                  <a:pt x="1970977" y="1324599"/>
                </a:lnTo>
                <a:cubicBezTo>
                  <a:pt x="1968949" y="1321557"/>
                  <a:pt x="1966921" y="1318515"/>
                  <a:pt x="1964893" y="1315473"/>
                </a:cubicBezTo>
                <a:lnTo>
                  <a:pt x="1967259" y="1313107"/>
                </a:lnTo>
                <a:cubicBezTo>
                  <a:pt x="1968611" y="1315473"/>
                  <a:pt x="1969286" y="1316825"/>
                  <a:pt x="1969625" y="1318177"/>
                </a:cubicBezTo>
                <a:cubicBezTo>
                  <a:pt x="1972328" y="1324599"/>
                  <a:pt x="1978074" y="1329331"/>
                  <a:pt x="1984834" y="1331021"/>
                </a:cubicBezTo>
                <a:cubicBezTo>
                  <a:pt x="1983144" y="1331697"/>
                  <a:pt x="1981454" y="1333725"/>
                  <a:pt x="1979764" y="1336091"/>
                </a:cubicBezTo>
                <a:lnTo>
                  <a:pt x="1979088" y="1337443"/>
                </a:lnTo>
                <a:close/>
              </a:path>
            </a:pathLst>
          </a:custGeom>
          <a:solidFill>
            <a:srgbClr val="C6C4B0"/>
          </a:solidFill>
          <a:ln w="33748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9211" name="Graphic 19209">
            <a:extLst>
              <a:ext uri="{FF2B5EF4-FFF2-40B4-BE49-F238E27FC236}">
                <a16:creationId xmlns:a16="http://schemas.microsoft.com/office/drawing/2014/main" id="{3994023D-35DD-47DD-A374-668B765813EC}"/>
              </a:ext>
            </a:extLst>
          </p:cNvPr>
          <p:cNvGrpSpPr/>
          <p:nvPr/>
        </p:nvGrpSpPr>
        <p:grpSpPr>
          <a:xfrm>
            <a:off x="6795252" y="2999870"/>
            <a:ext cx="2988115" cy="3927889"/>
            <a:chOff x="5438757" y="2547937"/>
            <a:chExt cx="1312574" cy="1765412"/>
          </a:xfrm>
        </p:grpSpPr>
        <p:grpSp>
          <p:nvGrpSpPr>
            <p:cNvPr id="19212" name="Graphic 19209">
              <a:extLst>
                <a:ext uri="{FF2B5EF4-FFF2-40B4-BE49-F238E27FC236}">
                  <a16:creationId xmlns:a16="http://schemas.microsoft.com/office/drawing/2014/main" id="{3994023D-35DD-47DD-A374-668B765813EC}"/>
                </a:ext>
              </a:extLst>
            </p:cNvPr>
            <p:cNvGrpSpPr/>
            <p:nvPr/>
          </p:nvGrpSpPr>
          <p:grpSpPr>
            <a:xfrm>
              <a:off x="5438775" y="2547937"/>
              <a:ext cx="1312557" cy="1765412"/>
              <a:chOff x="5438775" y="2547937"/>
              <a:chExt cx="1312557" cy="1765412"/>
            </a:xfrm>
          </p:grpSpPr>
          <p:sp>
            <p:nvSpPr>
              <p:cNvPr id="19213" name="Freeform: Shape 19212">
                <a:extLst>
                  <a:ext uri="{FF2B5EF4-FFF2-40B4-BE49-F238E27FC236}">
                    <a16:creationId xmlns:a16="http://schemas.microsoft.com/office/drawing/2014/main" id="{57052EA9-3D2D-4BDC-87FE-5F35A1F359AE}"/>
                  </a:ext>
                </a:extLst>
              </p:cNvPr>
              <p:cNvSpPr/>
              <p:nvPr/>
            </p:nvSpPr>
            <p:spPr>
              <a:xfrm>
                <a:off x="5505432" y="3128063"/>
                <a:ext cx="1245899" cy="173777"/>
              </a:xfrm>
              <a:custGeom>
                <a:avLst/>
                <a:gdLst>
                  <a:gd name="connsiteX0" fmla="*/ 2875 w 1245899"/>
                  <a:gd name="connsiteY0" fmla="*/ 123867 h 173777"/>
                  <a:gd name="connsiteX1" fmla="*/ 205186 w 1245899"/>
                  <a:gd name="connsiteY1" fmla="*/ 29855 h 173777"/>
                  <a:gd name="connsiteX2" fmla="*/ 359205 w 1245899"/>
                  <a:gd name="connsiteY2" fmla="*/ 124248 h 173777"/>
                  <a:gd name="connsiteX3" fmla="*/ 634097 w 1245899"/>
                  <a:gd name="connsiteY3" fmla="*/ 131296 h 173777"/>
                  <a:gd name="connsiteX4" fmla="*/ 825930 w 1245899"/>
                  <a:gd name="connsiteY4" fmla="*/ 18806 h 173777"/>
                  <a:gd name="connsiteX5" fmla="*/ 1062055 w 1245899"/>
                  <a:gd name="connsiteY5" fmla="*/ 64621 h 173777"/>
                  <a:gd name="connsiteX6" fmla="*/ 1245697 w 1245899"/>
                  <a:gd name="connsiteY6" fmla="*/ 45762 h 173777"/>
                  <a:gd name="connsiteX7" fmla="*/ 1243125 w 1245899"/>
                  <a:gd name="connsiteY7" fmla="*/ 44238 h 173777"/>
                  <a:gd name="connsiteX8" fmla="*/ 1031003 w 1245899"/>
                  <a:gd name="connsiteY8" fmla="*/ 42904 h 173777"/>
                  <a:gd name="connsiteX9" fmla="*/ 884890 w 1245899"/>
                  <a:gd name="connsiteY9" fmla="*/ 899 h 173777"/>
                  <a:gd name="connsiteX10" fmla="*/ 536275 w 1245899"/>
                  <a:gd name="connsiteY10" fmla="*/ 168539 h 173777"/>
                  <a:gd name="connsiteX11" fmla="*/ 205948 w 1245899"/>
                  <a:gd name="connsiteY11" fmla="*/ 26902 h 173777"/>
                  <a:gd name="connsiteX12" fmla="*/ 208 w 1245899"/>
                  <a:gd name="connsiteY12" fmla="*/ 122343 h 173777"/>
                  <a:gd name="connsiteX13" fmla="*/ 2875 w 1245899"/>
                  <a:gd name="connsiteY13" fmla="*/ 123867 h 173777"/>
                  <a:gd name="connsiteX14" fmla="*/ 2875 w 1245899"/>
                  <a:gd name="connsiteY14" fmla="*/ 123867 h 17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45899" h="173777">
                    <a:moveTo>
                      <a:pt x="2875" y="123867"/>
                    </a:moveTo>
                    <a:cubicBezTo>
                      <a:pt x="44023" y="55096"/>
                      <a:pt x="124890" y="14234"/>
                      <a:pt x="205186" y="29855"/>
                    </a:cubicBezTo>
                    <a:cubicBezTo>
                      <a:pt x="266813" y="41761"/>
                      <a:pt x="311104" y="87767"/>
                      <a:pt x="359205" y="124248"/>
                    </a:cubicBezTo>
                    <a:cubicBezTo>
                      <a:pt x="449026" y="192351"/>
                      <a:pt x="537704" y="185874"/>
                      <a:pt x="634097" y="131296"/>
                    </a:cubicBezTo>
                    <a:cubicBezTo>
                      <a:pt x="698581" y="94720"/>
                      <a:pt x="755731" y="44714"/>
                      <a:pt x="825930" y="18806"/>
                    </a:cubicBezTo>
                    <a:cubicBezTo>
                      <a:pt x="918323" y="-15198"/>
                      <a:pt x="983188" y="21663"/>
                      <a:pt x="1062055" y="64621"/>
                    </a:cubicBezTo>
                    <a:cubicBezTo>
                      <a:pt x="1119872" y="96149"/>
                      <a:pt x="1207502" y="115389"/>
                      <a:pt x="1245697" y="45762"/>
                    </a:cubicBezTo>
                    <a:cubicBezTo>
                      <a:pt x="1246649" y="44047"/>
                      <a:pt x="1243982" y="42523"/>
                      <a:pt x="1243125" y="44238"/>
                    </a:cubicBezTo>
                    <a:cubicBezTo>
                      <a:pt x="1195976" y="130153"/>
                      <a:pt x="1091963" y="78242"/>
                      <a:pt x="1031003" y="42904"/>
                    </a:cubicBezTo>
                    <a:cubicBezTo>
                      <a:pt x="984617" y="16044"/>
                      <a:pt x="939849" y="-4626"/>
                      <a:pt x="884890" y="899"/>
                    </a:cubicBezTo>
                    <a:cubicBezTo>
                      <a:pt x="751540" y="14424"/>
                      <a:pt x="664862" y="141869"/>
                      <a:pt x="536275" y="168539"/>
                    </a:cubicBezTo>
                    <a:cubicBezTo>
                      <a:pt x="387018" y="199590"/>
                      <a:pt x="334916" y="51477"/>
                      <a:pt x="205948" y="26902"/>
                    </a:cubicBezTo>
                    <a:cubicBezTo>
                      <a:pt x="124033" y="11281"/>
                      <a:pt x="42308" y="52048"/>
                      <a:pt x="208" y="122343"/>
                    </a:cubicBezTo>
                    <a:cubicBezTo>
                      <a:pt x="-745" y="123962"/>
                      <a:pt x="1827" y="125486"/>
                      <a:pt x="2875" y="123867"/>
                    </a:cubicBezTo>
                    <a:lnTo>
                      <a:pt x="2875" y="12386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14" name="Freeform: Shape 19213">
                <a:extLst>
                  <a:ext uri="{FF2B5EF4-FFF2-40B4-BE49-F238E27FC236}">
                    <a16:creationId xmlns:a16="http://schemas.microsoft.com/office/drawing/2014/main" id="{0209F51B-0CB6-49BC-AE45-8CF8F900EF5E}"/>
                  </a:ext>
                </a:extLst>
              </p:cNvPr>
              <p:cNvSpPr/>
              <p:nvPr/>
            </p:nvSpPr>
            <p:spPr>
              <a:xfrm>
                <a:off x="6436518" y="4175664"/>
                <a:ext cx="158037" cy="105346"/>
              </a:xfrm>
              <a:custGeom>
                <a:avLst/>
                <a:gdLst>
                  <a:gd name="connsiteX0" fmla="*/ 0 w 158037"/>
                  <a:gd name="connsiteY0" fmla="*/ 43243 h 105346"/>
                  <a:gd name="connsiteX1" fmla="*/ 36576 w 158037"/>
                  <a:gd name="connsiteY1" fmla="*/ 105346 h 105346"/>
                  <a:gd name="connsiteX2" fmla="*/ 157925 w 158037"/>
                  <a:gd name="connsiteY2" fmla="*/ 74962 h 105346"/>
                  <a:gd name="connsiteX3" fmla="*/ 102965 w 158037"/>
                  <a:gd name="connsiteY3" fmla="*/ 45053 h 105346"/>
                  <a:gd name="connsiteX4" fmla="*/ 86868 w 158037"/>
                  <a:gd name="connsiteY4" fmla="*/ 46577 h 105346"/>
                  <a:gd name="connsiteX5" fmla="*/ 66961 w 158037"/>
                  <a:gd name="connsiteY5" fmla="*/ 0 h 105346"/>
                  <a:gd name="connsiteX6" fmla="*/ 0 w 158037"/>
                  <a:gd name="connsiteY6" fmla="*/ 43243 h 10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037" h="105346">
                    <a:moveTo>
                      <a:pt x="0" y="43243"/>
                    </a:moveTo>
                    <a:lnTo>
                      <a:pt x="36576" y="105346"/>
                    </a:lnTo>
                    <a:cubicBezTo>
                      <a:pt x="36576" y="105346"/>
                      <a:pt x="156019" y="80200"/>
                      <a:pt x="157925" y="74962"/>
                    </a:cubicBezTo>
                    <a:cubicBezTo>
                      <a:pt x="159734" y="69723"/>
                      <a:pt x="139732" y="49530"/>
                      <a:pt x="102965" y="45053"/>
                    </a:cubicBezTo>
                    <a:lnTo>
                      <a:pt x="86868" y="46577"/>
                    </a:lnTo>
                    <a:lnTo>
                      <a:pt x="66961" y="0"/>
                    </a:lnTo>
                    <a:lnTo>
                      <a:pt x="0" y="432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15" name="Freeform: Shape 19214">
                <a:extLst>
                  <a:ext uri="{FF2B5EF4-FFF2-40B4-BE49-F238E27FC236}">
                    <a16:creationId xmlns:a16="http://schemas.microsoft.com/office/drawing/2014/main" id="{7BAE9FBA-1B96-441E-A086-5D39D55AF7CC}"/>
                  </a:ext>
                </a:extLst>
              </p:cNvPr>
              <p:cNvSpPr/>
              <p:nvPr/>
            </p:nvSpPr>
            <p:spPr>
              <a:xfrm>
                <a:off x="6514213" y="4218771"/>
                <a:ext cx="12027" cy="17622"/>
              </a:xfrm>
              <a:custGeom>
                <a:avLst/>
                <a:gdLst>
                  <a:gd name="connsiteX0" fmla="*/ 2982 w 12027"/>
                  <a:gd name="connsiteY0" fmla="*/ 16615 h 17622"/>
                  <a:gd name="connsiteX1" fmla="*/ 11650 w 12027"/>
                  <a:gd name="connsiteY1" fmla="*/ 2613 h 17622"/>
                  <a:gd name="connsiteX2" fmla="*/ 9554 w 12027"/>
                  <a:gd name="connsiteY2" fmla="*/ 517 h 17622"/>
                  <a:gd name="connsiteX3" fmla="*/ 125 w 12027"/>
                  <a:gd name="connsiteY3" fmla="*/ 15853 h 17622"/>
                  <a:gd name="connsiteX4" fmla="*/ 2982 w 12027"/>
                  <a:gd name="connsiteY4" fmla="*/ 16615 h 17622"/>
                  <a:gd name="connsiteX5" fmla="*/ 2982 w 12027"/>
                  <a:gd name="connsiteY5" fmla="*/ 166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27" h="17622">
                    <a:moveTo>
                      <a:pt x="2982" y="16615"/>
                    </a:moveTo>
                    <a:cubicBezTo>
                      <a:pt x="5173" y="11471"/>
                      <a:pt x="8030" y="6899"/>
                      <a:pt x="11650" y="2613"/>
                    </a:cubicBezTo>
                    <a:cubicBezTo>
                      <a:pt x="12888" y="1184"/>
                      <a:pt x="10793" y="-1007"/>
                      <a:pt x="9554" y="517"/>
                    </a:cubicBezTo>
                    <a:cubicBezTo>
                      <a:pt x="5554" y="5185"/>
                      <a:pt x="2506" y="10233"/>
                      <a:pt x="125" y="15853"/>
                    </a:cubicBezTo>
                    <a:cubicBezTo>
                      <a:pt x="-637" y="17567"/>
                      <a:pt x="2315" y="18424"/>
                      <a:pt x="2982" y="16615"/>
                    </a:cubicBezTo>
                    <a:lnTo>
                      <a:pt x="2982" y="1661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16" name="Freeform: Shape 19215">
                <a:extLst>
                  <a:ext uri="{FF2B5EF4-FFF2-40B4-BE49-F238E27FC236}">
                    <a16:creationId xmlns:a16="http://schemas.microsoft.com/office/drawing/2014/main" id="{E4FB18B4-2B6B-471F-82DE-4027873CAAFD}"/>
                  </a:ext>
                </a:extLst>
              </p:cNvPr>
              <p:cNvSpPr/>
              <p:nvPr/>
            </p:nvSpPr>
            <p:spPr>
              <a:xfrm>
                <a:off x="6501101" y="4208222"/>
                <a:ext cx="17893" cy="15259"/>
              </a:xfrm>
              <a:custGeom>
                <a:avLst/>
                <a:gdLst>
                  <a:gd name="connsiteX0" fmla="*/ 2474 w 17893"/>
                  <a:gd name="connsiteY0" fmla="*/ 14781 h 15259"/>
                  <a:gd name="connsiteX1" fmla="*/ 17142 w 17893"/>
                  <a:gd name="connsiteY1" fmla="*/ 2780 h 15259"/>
                  <a:gd name="connsiteX2" fmla="*/ 15618 w 17893"/>
                  <a:gd name="connsiteY2" fmla="*/ 208 h 15259"/>
                  <a:gd name="connsiteX3" fmla="*/ 378 w 17893"/>
                  <a:gd name="connsiteY3" fmla="*/ 12686 h 15259"/>
                  <a:gd name="connsiteX4" fmla="*/ 2474 w 17893"/>
                  <a:gd name="connsiteY4" fmla="*/ 14781 h 15259"/>
                  <a:gd name="connsiteX5" fmla="*/ 2474 w 17893"/>
                  <a:gd name="connsiteY5" fmla="*/ 14781 h 1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3" h="15259">
                    <a:moveTo>
                      <a:pt x="2474" y="14781"/>
                    </a:moveTo>
                    <a:cubicBezTo>
                      <a:pt x="6665" y="9828"/>
                      <a:pt x="11522" y="5923"/>
                      <a:pt x="17142" y="2780"/>
                    </a:cubicBezTo>
                    <a:cubicBezTo>
                      <a:pt x="18857" y="1827"/>
                      <a:pt x="17332" y="-744"/>
                      <a:pt x="15618" y="208"/>
                    </a:cubicBezTo>
                    <a:cubicBezTo>
                      <a:pt x="9713" y="3542"/>
                      <a:pt x="4759" y="7638"/>
                      <a:pt x="378" y="12686"/>
                    </a:cubicBezTo>
                    <a:cubicBezTo>
                      <a:pt x="-860" y="14115"/>
                      <a:pt x="1235" y="16210"/>
                      <a:pt x="2474" y="14781"/>
                    </a:cubicBezTo>
                    <a:lnTo>
                      <a:pt x="2474" y="1478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17" name="Freeform: Shape 19216">
                <a:extLst>
                  <a:ext uri="{FF2B5EF4-FFF2-40B4-BE49-F238E27FC236}">
                    <a16:creationId xmlns:a16="http://schemas.microsoft.com/office/drawing/2014/main" id="{1389E754-3112-4EC8-925D-E558C951DF50}"/>
                  </a:ext>
                </a:extLst>
              </p:cNvPr>
              <p:cNvSpPr/>
              <p:nvPr/>
            </p:nvSpPr>
            <p:spPr>
              <a:xfrm>
                <a:off x="6532496" y="4221645"/>
                <a:ext cx="8757" cy="18435"/>
              </a:xfrm>
              <a:custGeom>
                <a:avLst/>
                <a:gdLst>
                  <a:gd name="connsiteX0" fmla="*/ 2891 w 8757"/>
                  <a:gd name="connsiteY0" fmla="*/ 17360 h 18435"/>
                  <a:gd name="connsiteX1" fmla="*/ 8511 w 8757"/>
                  <a:gd name="connsiteY1" fmla="*/ 2215 h 18435"/>
                  <a:gd name="connsiteX2" fmla="*/ 5939 w 8757"/>
                  <a:gd name="connsiteY2" fmla="*/ 691 h 18435"/>
                  <a:gd name="connsiteX3" fmla="*/ 34 w 8757"/>
                  <a:gd name="connsiteY3" fmla="*/ 16598 h 18435"/>
                  <a:gd name="connsiteX4" fmla="*/ 2891 w 8757"/>
                  <a:gd name="connsiteY4" fmla="*/ 17360 h 18435"/>
                  <a:gd name="connsiteX5" fmla="*/ 2891 w 8757"/>
                  <a:gd name="connsiteY5" fmla="*/ 17360 h 18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57" h="18435">
                    <a:moveTo>
                      <a:pt x="2891" y="17360"/>
                    </a:moveTo>
                    <a:cubicBezTo>
                      <a:pt x="3653" y="11740"/>
                      <a:pt x="5463" y="6977"/>
                      <a:pt x="8511" y="2215"/>
                    </a:cubicBezTo>
                    <a:cubicBezTo>
                      <a:pt x="9559" y="596"/>
                      <a:pt x="6987" y="-928"/>
                      <a:pt x="5939" y="691"/>
                    </a:cubicBezTo>
                    <a:cubicBezTo>
                      <a:pt x="2796" y="5644"/>
                      <a:pt x="796" y="10788"/>
                      <a:pt x="34" y="16598"/>
                    </a:cubicBezTo>
                    <a:cubicBezTo>
                      <a:pt x="-347" y="18407"/>
                      <a:pt x="2606" y="19265"/>
                      <a:pt x="2891" y="17360"/>
                    </a:cubicBezTo>
                    <a:lnTo>
                      <a:pt x="2891" y="1736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18" name="Freeform: Shape 19217">
                <a:extLst>
                  <a:ext uri="{FF2B5EF4-FFF2-40B4-BE49-F238E27FC236}">
                    <a16:creationId xmlns:a16="http://schemas.microsoft.com/office/drawing/2014/main" id="{BC89A548-7154-4667-A96B-E348BFDB32FD}"/>
                  </a:ext>
                </a:extLst>
              </p:cNvPr>
              <p:cNvSpPr/>
              <p:nvPr/>
            </p:nvSpPr>
            <p:spPr>
              <a:xfrm>
                <a:off x="6548908" y="4222312"/>
                <a:ext cx="10666" cy="16742"/>
              </a:xfrm>
              <a:custGeom>
                <a:avLst/>
                <a:gdLst>
                  <a:gd name="connsiteX0" fmla="*/ 3053 w 10666"/>
                  <a:gd name="connsiteY0" fmla="*/ 15740 h 16742"/>
                  <a:gd name="connsiteX1" fmla="*/ 10387 w 10666"/>
                  <a:gd name="connsiteY1" fmla="*/ 2215 h 16742"/>
                  <a:gd name="connsiteX2" fmla="*/ 7815 w 10666"/>
                  <a:gd name="connsiteY2" fmla="*/ 691 h 16742"/>
                  <a:gd name="connsiteX3" fmla="*/ 100 w 10666"/>
                  <a:gd name="connsiteY3" fmla="*/ 14883 h 16742"/>
                  <a:gd name="connsiteX4" fmla="*/ 3053 w 10666"/>
                  <a:gd name="connsiteY4" fmla="*/ 15740 h 16742"/>
                  <a:gd name="connsiteX5" fmla="*/ 3053 w 10666"/>
                  <a:gd name="connsiteY5" fmla="*/ 15740 h 1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66" h="16742">
                    <a:moveTo>
                      <a:pt x="3053" y="15740"/>
                    </a:moveTo>
                    <a:cubicBezTo>
                      <a:pt x="5053" y="10978"/>
                      <a:pt x="7529" y="6501"/>
                      <a:pt x="10387" y="2215"/>
                    </a:cubicBezTo>
                    <a:cubicBezTo>
                      <a:pt x="11530" y="596"/>
                      <a:pt x="8863" y="-928"/>
                      <a:pt x="7815" y="691"/>
                    </a:cubicBezTo>
                    <a:cubicBezTo>
                      <a:pt x="4767" y="5168"/>
                      <a:pt x="2196" y="9930"/>
                      <a:pt x="100" y="14883"/>
                    </a:cubicBezTo>
                    <a:cubicBezTo>
                      <a:pt x="-567" y="16693"/>
                      <a:pt x="2291" y="17550"/>
                      <a:pt x="3053" y="15740"/>
                    </a:cubicBezTo>
                    <a:lnTo>
                      <a:pt x="3053" y="1574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19" name="Freeform: Shape 19218">
                <a:extLst>
                  <a:ext uri="{FF2B5EF4-FFF2-40B4-BE49-F238E27FC236}">
                    <a16:creationId xmlns:a16="http://schemas.microsoft.com/office/drawing/2014/main" id="{CC7A1678-BD5E-443B-8002-E62A1F03A8A2}"/>
                  </a:ext>
                </a:extLst>
              </p:cNvPr>
              <p:cNvSpPr/>
              <p:nvPr/>
            </p:nvSpPr>
            <p:spPr>
              <a:xfrm>
                <a:off x="6456094" y="4244685"/>
                <a:ext cx="51744" cy="24406"/>
              </a:xfrm>
              <a:custGeom>
                <a:avLst/>
                <a:gdLst>
                  <a:gd name="connsiteX0" fmla="*/ 2141 w 51744"/>
                  <a:gd name="connsiteY0" fmla="*/ 9560 h 24406"/>
                  <a:gd name="connsiteX1" fmla="*/ 48718 w 51744"/>
                  <a:gd name="connsiteY1" fmla="*/ 23372 h 24406"/>
                  <a:gd name="connsiteX2" fmla="*/ 51671 w 51744"/>
                  <a:gd name="connsiteY2" fmla="*/ 22610 h 24406"/>
                  <a:gd name="connsiteX3" fmla="*/ 712 w 51744"/>
                  <a:gd name="connsiteY3" fmla="*/ 6989 h 24406"/>
                  <a:gd name="connsiteX4" fmla="*/ 2141 w 51744"/>
                  <a:gd name="connsiteY4" fmla="*/ 9560 h 24406"/>
                  <a:gd name="connsiteX5" fmla="*/ 2141 w 51744"/>
                  <a:gd name="connsiteY5" fmla="*/ 9560 h 2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744" h="24406">
                    <a:moveTo>
                      <a:pt x="2141" y="9560"/>
                    </a:moveTo>
                    <a:cubicBezTo>
                      <a:pt x="18905" y="-2822"/>
                      <a:pt x="42241" y="2702"/>
                      <a:pt x="48718" y="23372"/>
                    </a:cubicBezTo>
                    <a:cubicBezTo>
                      <a:pt x="49290" y="25181"/>
                      <a:pt x="52243" y="24419"/>
                      <a:pt x="51671" y="22610"/>
                    </a:cubicBezTo>
                    <a:cubicBezTo>
                      <a:pt x="44718" y="226"/>
                      <a:pt x="19096" y="-6632"/>
                      <a:pt x="712" y="6989"/>
                    </a:cubicBezTo>
                    <a:cubicBezTo>
                      <a:pt x="-907" y="8036"/>
                      <a:pt x="522" y="10703"/>
                      <a:pt x="2141" y="9560"/>
                    </a:cubicBezTo>
                    <a:lnTo>
                      <a:pt x="2141" y="956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20" name="Freeform: Shape 19219">
                <a:extLst>
                  <a:ext uri="{FF2B5EF4-FFF2-40B4-BE49-F238E27FC236}">
                    <a16:creationId xmlns:a16="http://schemas.microsoft.com/office/drawing/2014/main" id="{11566100-2003-4B04-9BB4-5BA69D144EEF}"/>
                  </a:ext>
                </a:extLst>
              </p:cNvPr>
              <p:cNvSpPr/>
              <p:nvPr/>
            </p:nvSpPr>
            <p:spPr>
              <a:xfrm>
                <a:off x="6469473" y="4249526"/>
                <a:ext cx="125474" cy="29313"/>
              </a:xfrm>
              <a:custGeom>
                <a:avLst/>
                <a:gdLst>
                  <a:gd name="connsiteX0" fmla="*/ 1907 w 125474"/>
                  <a:gd name="connsiteY0" fmla="*/ 29294 h 29313"/>
                  <a:gd name="connsiteX1" fmla="*/ 124398 w 125474"/>
                  <a:gd name="connsiteY1" fmla="*/ 3005 h 29313"/>
                  <a:gd name="connsiteX2" fmla="*/ 123636 w 125474"/>
                  <a:gd name="connsiteY2" fmla="*/ 52 h 29313"/>
                  <a:gd name="connsiteX3" fmla="*/ 1145 w 125474"/>
                  <a:gd name="connsiteY3" fmla="*/ 26341 h 29313"/>
                  <a:gd name="connsiteX4" fmla="*/ 1907 w 125474"/>
                  <a:gd name="connsiteY4" fmla="*/ 29294 h 29313"/>
                  <a:gd name="connsiteX5" fmla="*/ 1907 w 125474"/>
                  <a:gd name="connsiteY5" fmla="*/ 29294 h 2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474" h="29313">
                    <a:moveTo>
                      <a:pt x="1907" y="29294"/>
                    </a:moveTo>
                    <a:cubicBezTo>
                      <a:pt x="43150" y="22245"/>
                      <a:pt x="83917" y="13482"/>
                      <a:pt x="124398" y="3005"/>
                    </a:cubicBezTo>
                    <a:cubicBezTo>
                      <a:pt x="126303" y="2528"/>
                      <a:pt x="125446" y="-424"/>
                      <a:pt x="123636" y="52"/>
                    </a:cubicBezTo>
                    <a:cubicBezTo>
                      <a:pt x="83155" y="10529"/>
                      <a:pt x="42388" y="19292"/>
                      <a:pt x="1145" y="26341"/>
                    </a:cubicBezTo>
                    <a:cubicBezTo>
                      <a:pt x="-856" y="26722"/>
                      <a:pt x="2" y="29579"/>
                      <a:pt x="1907" y="29294"/>
                    </a:cubicBezTo>
                    <a:lnTo>
                      <a:pt x="1907" y="2929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21" name="Freeform: Shape 19220">
                <a:extLst>
                  <a:ext uri="{FF2B5EF4-FFF2-40B4-BE49-F238E27FC236}">
                    <a16:creationId xmlns:a16="http://schemas.microsoft.com/office/drawing/2014/main" id="{71F5E3D8-A5E8-4513-BC64-C3A4E9128326}"/>
                  </a:ext>
                </a:extLst>
              </p:cNvPr>
              <p:cNvSpPr/>
              <p:nvPr/>
            </p:nvSpPr>
            <p:spPr>
              <a:xfrm>
                <a:off x="5939218" y="4176140"/>
                <a:ext cx="108706" cy="136262"/>
              </a:xfrm>
              <a:custGeom>
                <a:avLst/>
                <a:gdLst>
                  <a:gd name="connsiteX0" fmla="*/ 19717 w 108706"/>
                  <a:gd name="connsiteY0" fmla="*/ 0 h 136262"/>
                  <a:gd name="connsiteX1" fmla="*/ 0 w 108706"/>
                  <a:gd name="connsiteY1" fmla="*/ 69342 h 136262"/>
                  <a:gd name="connsiteX2" fmla="*/ 105727 w 108706"/>
                  <a:gd name="connsiteY2" fmla="*/ 136208 h 136262"/>
                  <a:gd name="connsiteX3" fmla="*/ 89535 w 108706"/>
                  <a:gd name="connsiteY3" fmla="*/ 75819 h 136262"/>
                  <a:gd name="connsiteX4" fmla="*/ 77343 w 108706"/>
                  <a:gd name="connsiteY4" fmla="*/ 65246 h 136262"/>
                  <a:gd name="connsiteX5" fmla="*/ 97345 w 108706"/>
                  <a:gd name="connsiteY5" fmla="*/ 18669 h 136262"/>
                  <a:gd name="connsiteX6" fmla="*/ 19717 w 108706"/>
                  <a:gd name="connsiteY6" fmla="*/ 0 h 13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6" h="136262">
                    <a:moveTo>
                      <a:pt x="19717" y="0"/>
                    </a:moveTo>
                    <a:lnTo>
                      <a:pt x="0" y="69342"/>
                    </a:lnTo>
                    <a:cubicBezTo>
                      <a:pt x="0" y="69342"/>
                      <a:pt x="100584" y="138493"/>
                      <a:pt x="105727" y="136208"/>
                    </a:cubicBezTo>
                    <a:cubicBezTo>
                      <a:pt x="110871" y="133921"/>
                      <a:pt x="111538" y="105442"/>
                      <a:pt x="89535" y="75819"/>
                    </a:cubicBezTo>
                    <a:lnTo>
                      <a:pt x="77343" y="65246"/>
                    </a:lnTo>
                    <a:lnTo>
                      <a:pt x="97345" y="18669"/>
                    </a:lnTo>
                    <a:lnTo>
                      <a:pt x="19717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22" name="Freeform: Shape 19221">
                <a:extLst>
                  <a:ext uri="{FF2B5EF4-FFF2-40B4-BE49-F238E27FC236}">
                    <a16:creationId xmlns:a16="http://schemas.microsoft.com/office/drawing/2014/main" id="{7B098DEC-A748-42A9-956B-6BD67E7B4D24}"/>
                  </a:ext>
                </a:extLst>
              </p:cNvPr>
              <p:cNvSpPr/>
              <p:nvPr/>
            </p:nvSpPr>
            <p:spPr>
              <a:xfrm>
                <a:off x="6000483" y="4239479"/>
                <a:ext cx="19697" cy="6671"/>
              </a:xfrm>
              <a:custGeom>
                <a:avLst/>
                <a:gdLst>
                  <a:gd name="connsiteX0" fmla="*/ 1886 w 19697"/>
                  <a:gd name="connsiteY0" fmla="*/ 6574 h 6671"/>
                  <a:gd name="connsiteX1" fmla="*/ 18269 w 19697"/>
                  <a:gd name="connsiteY1" fmla="*/ 3050 h 6671"/>
                  <a:gd name="connsiteX2" fmla="*/ 18269 w 19697"/>
                  <a:gd name="connsiteY2" fmla="*/ 2 h 6671"/>
                  <a:gd name="connsiteX3" fmla="*/ 1029 w 19697"/>
                  <a:gd name="connsiteY3" fmla="*/ 3622 h 6671"/>
                  <a:gd name="connsiteX4" fmla="*/ 1886 w 19697"/>
                  <a:gd name="connsiteY4" fmla="*/ 6574 h 6671"/>
                  <a:gd name="connsiteX5" fmla="*/ 1886 w 19697"/>
                  <a:gd name="connsiteY5" fmla="*/ 6574 h 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97" h="6671">
                    <a:moveTo>
                      <a:pt x="1886" y="6574"/>
                    </a:moveTo>
                    <a:cubicBezTo>
                      <a:pt x="7315" y="4574"/>
                      <a:pt x="12554" y="3431"/>
                      <a:pt x="18269" y="3050"/>
                    </a:cubicBezTo>
                    <a:cubicBezTo>
                      <a:pt x="20174" y="2955"/>
                      <a:pt x="20174" y="-93"/>
                      <a:pt x="18269" y="2"/>
                    </a:cubicBezTo>
                    <a:cubicBezTo>
                      <a:pt x="12268" y="383"/>
                      <a:pt x="6649" y="1526"/>
                      <a:pt x="1029" y="3622"/>
                    </a:cubicBezTo>
                    <a:cubicBezTo>
                      <a:pt x="-781" y="4288"/>
                      <a:pt x="-19" y="7241"/>
                      <a:pt x="1886" y="6574"/>
                    </a:cubicBezTo>
                    <a:lnTo>
                      <a:pt x="1886" y="657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23" name="Freeform: Shape 19222">
                <a:extLst>
                  <a:ext uri="{FF2B5EF4-FFF2-40B4-BE49-F238E27FC236}">
                    <a16:creationId xmlns:a16="http://schemas.microsoft.com/office/drawing/2014/main" id="{64C990FC-6A85-4CFF-9F35-769089A01ED8}"/>
                  </a:ext>
                </a:extLst>
              </p:cNvPr>
              <p:cNvSpPr/>
              <p:nvPr/>
            </p:nvSpPr>
            <p:spPr>
              <a:xfrm>
                <a:off x="6000833" y="4224337"/>
                <a:ext cx="22070" cy="5501"/>
              </a:xfrm>
              <a:custGeom>
                <a:avLst/>
                <a:gdLst>
                  <a:gd name="connsiteX0" fmla="*/ 1441 w 22070"/>
                  <a:gd name="connsiteY0" fmla="*/ 3143 h 5501"/>
                  <a:gd name="connsiteX1" fmla="*/ 20205 w 22070"/>
                  <a:gd name="connsiteY1" fmla="*/ 5429 h 5501"/>
                  <a:gd name="connsiteX2" fmla="*/ 20967 w 22070"/>
                  <a:gd name="connsiteY2" fmla="*/ 2476 h 5501"/>
                  <a:gd name="connsiteX3" fmla="*/ 1346 w 22070"/>
                  <a:gd name="connsiteY3" fmla="*/ 95 h 5501"/>
                  <a:gd name="connsiteX4" fmla="*/ 1441 w 22070"/>
                  <a:gd name="connsiteY4" fmla="*/ 3143 h 5501"/>
                  <a:gd name="connsiteX5" fmla="*/ 1441 w 22070"/>
                  <a:gd name="connsiteY5" fmla="*/ 3143 h 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70" h="5501">
                    <a:moveTo>
                      <a:pt x="1441" y="3143"/>
                    </a:moveTo>
                    <a:cubicBezTo>
                      <a:pt x="7918" y="2762"/>
                      <a:pt x="14014" y="3524"/>
                      <a:pt x="20205" y="5429"/>
                    </a:cubicBezTo>
                    <a:cubicBezTo>
                      <a:pt x="22110" y="6000"/>
                      <a:pt x="22872" y="3048"/>
                      <a:pt x="20967" y="2476"/>
                    </a:cubicBezTo>
                    <a:cubicBezTo>
                      <a:pt x="14490" y="476"/>
                      <a:pt x="8108" y="-286"/>
                      <a:pt x="1346" y="95"/>
                    </a:cubicBezTo>
                    <a:cubicBezTo>
                      <a:pt x="-464" y="190"/>
                      <a:pt x="-464" y="3238"/>
                      <a:pt x="1441" y="3143"/>
                    </a:cubicBezTo>
                    <a:lnTo>
                      <a:pt x="1441" y="31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24" name="Freeform: Shape 19223">
                <a:extLst>
                  <a:ext uri="{FF2B5EF4-FFF2-40B4-BE49-F238E27FC236}">
                    <a16:creationId xmlns:a16="http://schemas.microsoft.com/office/drawing/2014/main" id="{4507768E-B69B-46D7-857A-F0D7A0204CE3}"/>
                  </a:ext>
                </a:extLst>
              </p:cNvPr>
              <p:cNvSpPr/>
              <p:nvPr/>
            </p:nvSpPr>
            <p:spPr>
              <a:xfrm>
                <a:off x="6010405" y="4252129"/>
                <a:ext cx="18117" cy="9640"/>
              </a:xfrm>
              <a:custGeom>
                <a:avLst/>
                <a:gdLst>
                  <a:gd name="connsiteX0" fmla="*/ 2155 w 18117"/>
                  <a:gd name="connsiteY0" fmla="*/ 9355 h 9640"/>
                  <a:gd name="connsiteX1" fmla="*/ 17014 w 18117"/>
                  <a:gd name="connsiteY1" fmla="*/ 2973 h 9640"/>
                  <a:gd name="connsiteX2" fmla="*/ 16252 w 18117"/>
                  <a:gd name="connsiteY2" fmla="*/ 20 h 9640"/>
                  <a:gd name="connsiteX3" fmla="*/ 631 w 18117"/>
                  <a:gd name="connsiteY3" fmla="*/ 6688 h 9640"/>
                  <a:gd name="connsiteX4" fmla="*/ 2155 w 18117"/>
                  <a:gd name="connsiteY4" fmla="*/ 9355 h 9640"/>
                  <a:gd name="connsiteX5" fmla="*/ 2155 w 18117"/>
                  <a:gd name="connsiteY5" fmla="*/ 9355 h 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17" h="9640">
                    <a:moveTo>
                      <a:pt x="2155" y="9355"/>
                    </a:moveTo>
                    <a:cubicBezTo>
                      <a:pt x="6727" y="6116"/>
                      <a:pt x="11490" y="4021"/>
                      <a:pt x="17014" y="2973"/>
                    </a:cubicBezTo>
                    <a:cubicBezTo>
                      <a:pt x="18919" y="2592"/>
                      <a:pt x="18157" y="-266"/>
                      <a:pt x="16252" y="20"/>
                    </a:cubicBezTo>
                    <a:cubicBezTo>
                      <a:pt x="10537" y="1163"/>
                      <a:pt x="5394" y="3259"/>
                      <a:pt x="631" y="6688"/>
                    </a:cubicBezTo>
                    <a:cubicBezTo>
                      <a:pt x="-893" y="7926"/>
                      <a:pt x="631" y="10498"/>
                      <a:pt x="2155" y="9355"/>
                    </a:cubicBezTo>
                    <a:lnTo>
                      <a:pt x="2155" y="93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25" name="Freeform: Shape 19224">
                <a:extLst>
                  <a:ext uri="{FF2B5EF4-FFF2-40B4-BE49-F238E27FC236}">
                    <a16:creationId xmlns:a16="http://schemas.microsoft.com/office/drawing/2014/main" id="{81F2F172-580A-4FA0-873C-644D461E8068}"/>
                  </a:ext>
                </a:extLst>
              </p:cNvPr>
              <p:cNvSpPr/>
              <p:nvPr/>
            </p:nvSpPr>
            <p:spPr>
              <a:xfrm>
                <a:off x="6022506" y="4265941"/>
                <a:ext cx="18208" cy="7167"/>
              </a:xfrm>
              <a:custGeom>
                <a:avLst/>
                <a:gdLst>
                  <a:gd name="connsiteX0" fmla="*/ 1865 w 18208"/>
                  <a:gd name="connsiteY0" fmla="*/ 7068 h 7167"/>
                  <a:gd name="connsiteX1" fmla="*/ 17105 w 18208"/>
                  <a:gd name="connsiteY1" fmla="*/ 2972 h 7167"/>
                  <a:gd name="connsiteX2" fmla="*/ 16343 w 18208"/>
                  <a:gd name="connsiteY2" fmla="*/ 19 h 7167"/>
                  <a:gd name="connsiteX3" fmla="*/ 1103 w 18208"/>
                  <a:gd name="connsiteY3" fmla="*/ 4115 h 7167"/>
                  <a:gd name="connsiteX4" fmla="*/ 1865 w 18208"/>
                  <a:gd name="connsiteY4" fmla="*/ 7068 h 7167"/>
                  <a:gd name="connsiteX5" fmla="*/ 1865 w 18208"/>
                  <a:gd name="connsiteY5" fmla="*/ 7068 h 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08" h="7167">
                    <a:moveTo>
                      <a:pt x="1865" y="7068"/>
                    </a:moveTo>
                    <a:cubicBezTo>
                      <a:pt x="6818" y="5163"/>
                      <a:pt x="11867" y="3830"/>
                      <a:pt x="17105" y="2972"/>
                    </a:cubicBezTo>
                    <a:cubicBezTo>
                      <a:pt x="19010" y="2686"/>
                      <a:pt x="18248" y="-266"/>
                      <a:pt x="16343" y="19"/>
                    </a:cubicBezTo>
                    <a:cubicBezTo>
                      <a:pt x="11105" y="877"/>
                      <a:pt x="6056" y="2210"/>
                      <a:pt x="1103" y="4115"/>
                    </a:cubicBezTo>
                    <a:cubicBezTo>
                      <a:pt x="-802" y="4877"/>
                      <a:pt x="-40" y="7735"/>
                      <a:pt x="1865" y="7068"/>
                    </a:cubicBezTo>
                    <a:lnTo>
                      <a:pt x="1865" y="70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26" name="Freeform: Shape 19225">
                <a:extLst>
                  <a:ext uri="{FF2B5EF4-FFF2-40B4-BE49-F238E27FC236}">
                    <a16:creationId xmlns:a16="http://schemas.microsoft.com/office/drawing/2014/main" id="{87DF268E-2E91-4665-B2AA-09514A0EB208}"/>
                  </a:ext>
                </a:extLst>
              </p:cNvPr>
              <p:cNvSpPr/>
              <p:nvPr/>
            </p:nvSpPr>
            <p:spPr>
              <a:xfrm>
                <a:off x="5947191" y="4213267"/>
                <a:ext cx="29968" cy="48396"/>
              </a:xfrm>
              <a:custGeom>
                <a:avLst/>
                <a:gdLst>
                  <a:gd name="connsiteX0" fmla="*/ 1076 w 29968"/>
                  <a:gd name="connsiteY0" fmla="*/ 2878 h 48396"/>
                  <a:gd name="connsiteX1" fmla="*/ 23174 w 29968"/>
                  <a:gd name="connsiteY1" fmla="*/ 46121 h 48396"/>
                  <a:gd name="connsiteX2" fmla="*/ 25746 w 29968"/>
                  <a:gd name="connsiteY2" fmla="*/ 47645 h 48396"/>
                  <a:gd name="connsiteX3" fmla="*/ 1838 w 29968"/>
                  <a:gd name="connsiteY3" fmla="*/ 20 h 48396"/>
                  <a:gd name="connsiteX4" fmla="*/ 1076 w 29968"/>
                  <a:gd name="connsiteY4" fmla="*/ 2878 h 48396"/>
                  <a:gd name="connsiteX5" fmla="*/ 1076 w 29968"/>
                  <a:gd name="connsiteY5" fmla="*/ 2878 h 4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68" h="48396">
                    <a:moveTo>
                      <a:pt x="1076" y="2878"/>
                    </a:moveTo>
                    <a:cubicBezTo>
                      <a:pt x="21555" y="6307"/>
                      <a:pt x="33652" y="27166"/>
                      <a:pt x="23174" y="46121"/>
                    </a:cubicBezTo>
                    <a:cubicBezTo>
                      <a:pt x="22222" y="47836"/>
                      <a:pt x="24793" y="49360"/>
                      <a:pt x="25746" y="47645"/>
                    </a:cubicBezTo>
                    <a:cubicBezTo>
                      <a:pt x="37081" y="27262"/>
                      <a:pt x="24412" y="3735"/>
                      <a:pt x="1838" y="20"/>
                    </a:cubicBezTo>
                    <a:cubicBezTo>
                      <a:pt x="28" y="-266"/>
                      <a:pt x="-829" y="2592"/>
                      <a:pt x="1076" y="2878"/>
                    </a:cubicBezTo>
                    <a:lnTo>
                      <a:pt x="1076" y="287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27" name="Freeform: Shape 19226">
                <a:extLst>
                  <a:ext uri="{FF2B5EF4-FFF2-40B4-BE49-F238E27FC236}">
                    <a16:creationId xmlns:a16="http://schemas.microsoft.com/office/drawing/2014/main" id="{B9CD4400-E651-4E56-B092-EA4C8F89C1B9}"/>
                  </a:ext>
                </a:extLst>
              </p:cNvPr>
              <p:cNvSpPr/>
              <p:nvPr/>
            </p:nvSpPr>
            <p:spPr>
              <a:xfrm>
                <a:off x="5938950" y="4239766"/>
                <a:ext cx="106400" cy="73583"/>
              </a:xfrm>
              <a:custGeom>
                <a:avLst/>
                <a:gdLst>
                  <a:gd name="connsiteX0" fmla="*/ 649 w 106400"/>
                  <a:gd name="connsiteY0" fmla="*/ 2858 h 73583"/>
                  <a:gd name="connsiteX1" fmla="*/ 104186 w 106400"/>
                  <a:gd name="connsiteY1" fmla="*/ 73343 h 73583"/>
                  <a:gd name="connsiteX2" fmla="*/ 105710 w 106400"/>
                  <a:gd name="connsiteY2" fmla="*/ 70771 h 73583"/>
                  <a:gd name="connsiteX3" fmla="*/ 2173 w 106400"/>
                  <a:gd name="connsiteY3" fmla="*/ 286 h 73583"/>
                  <a:gd name="connsiteX4" fmla="*/ 649 w 106400"/>
                  <a:gd name="connsiteY4" fmla="*/ 2858 h 73583"/>
                  <a:gd name="connsiteX5" fmla="*/ 649 w 106400"/>
                  <a:gd name="connsiteY5" fmla="*/ 2858 h 7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400" h="73583">
                    <a:moveTo>
                      <a:pt x="649" y="2858"/>
                    </a:moveTo>
                    <a:cubicBezTo>
                      <a:pt x="34177" y="27814"/>
                      <a:pt x="68657" y="51340"/>
                      <a:pt x="104186" y="73343"/>
                    </a:cubicBezTo>
                    <a:cubicBezTo>
                      <a:pt x="105805" y="74391"/>
                      <a:pt x="107329" y="71724"/>
                      <a:pt x="105710" y="70771"/>
                    </a:cubicBezTo>
                    <a:cubicBezTo>
                      <a:pt x="70181" y="48769"/>
                      <a:pt x="35701" y="25242"/>
                      <a:pt x="2173" y="286"/>
                    </a:cubicBezTo>
                    <a:cubicBezTo>
                      <a:pt x="554" y="-857"/>
                      <a:pt x="-875" y="1715"/>
                      <a:pt x="649" y="2858"/>
                    </a:cubicBezTo>
                    <a:lnTo>
                      <a:pt x="649" y="2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28" name="Freeform: Shape 19227">
                <a:extLst>
                  <a:ext uri="{FF2B5EF4-FFF2-40B4-BE49-F238E27FC236}">
                    <a16:creationId xmlns:a16="http://schemas.microsoft.com/office/drawing/2014/main" id="{F3CAFD5F-8F54-442C-A655-3E22C25BA5CD}"/>
                  </a:ext>
                </a:extLst>
              </p:cNvPr>
              <p:cNvSpPr/>
              <p:nvPr/>
            </p:nvSpPr>
            <p:spPr>
              <a:xfrm>
                <a:off x="5942742" y="3881722"/>
                <a:ext cx="282606" cy="354711"/>
              </a:xfrm>
              <a:custGeom>
                <a:avLst/>
                <a:gdLst>
                  <a:gd name="connsiteX0" fmla="*/ 92297 w 282606"/>
                  <a:gd name="connsiteY0" fmla="*/ 0 h 354711"/>
                  <a:gd name="connsiteX1" fmla="*/ 0 w 282606"/>
                  <a:gd name="connsiteY1" fmla="*/ 333375 h 354711"/>
                  <a:gd name="connsiteX2" fmla="*/ 92774 w 282606"/>
                  <a:gd name="connsiteY2" fmla="*/ 354711 h 354711"/>
                  <a:gd name="connsiteX3" fmla="*/ 282607 w 282606"/>
                  <a:gd name="connsiteY3" fmla="*/ 0 h 35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606" h="354711">
                    <a:moveTo>
                      <a:pt x="92297" y="0"/>
                    </a:moveTo>
                    <a:lnTo>
                      <a:pt x="0" y="333375"/>
                    </a:lnTo>
                    <a:lnTo>
                      <a:pt x="92774" y="354711"/>
                    </a:lnTo>
                    <a:lnTo>
                      <a:pt x="282607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29" name="Freeform: Shape 19228">
                <a:extLst>
                  <a:ext uri="{FF2B5EF4-FFF2-40B4-BE49-F238E27FC236}">
                    <a16:creationId xmlns:a16="http://schemas.microsoft.com/office/drawing/2014/main" id="{ACA21BFE-9234-4A60-9A4A-6DE0FFB1670A}"/>
                  </a:ext>
                </a:extLst>
              </p:cNvPr>
              <p:cNvSpPr/>
              <p:nvPr/>
            </p:nvSpPr>
            <p:spPr>
              <a:xfrm>
                <a:off x="6192202" y="3881722"/>
                <a:ext cx="326707" cy="354711"/>
              </a:xfrm>
              <a:custGeom>
                <a:avLst/>
                <a:gdLst>
                  <a:gd name="connsiteX0" fmla="*/ 0 w 326707"/>
                  <a:gd name="connsiteY0" fmla="*/ 0 h 354711"/>
                  <a:gd name="connsiteX1" fmla="*/ 240506 w 326707"/>
                  <a:gd name="connsiteY1" fmla="*/ 354711 h 354711"/>
                  <a:gd name="connsiteX2" fmla="*/ 326708 w 326707"/>
                  <a:gd name="connsiteY2" fmla="*/ 310420 h 354711"/>
                  <a:gd name="connsiteX3" fmla="*/ 187547 w 326707"/>
                  <a:gd name="connsiteY3" fmla="*/ 8668 h 35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6707" h="354711">
                    <a:moveTo>
                      <a:pt x="0" y="0"/>
                    </a:moveTo>
                    <a:lnTo>
                      <a:pt x="240506" y="354711"/>
                    </a:lnTo>
                    <a:lnTo>
                      <a:pt x="326708" y="310420"/>
                    </a:lnTo>
                    <a:lnTo>
                      <a:pt x="187547" y="86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30" name="Freeform: Shape 19229">
                <a:extLst>
                  <a:ext uri="{FF2B5EF4-FFF2-40B4-BE49-F238E27FC236}">
                    <a16:creationId xmlns:a16="http://schemas.microsoft.com/office/drawing/2014/main" id="{BCE8511B-2191-47DF-A098-AFBBB7808C86}"/>
                  </a:ext>
                </a:extLst>
              </p:cNvPr>
              <p:cNvSpPr/>
              <p:nvPr/>
            </p:nvSpPr>
            <p:spPr>
              <a:xfrm>
                <a:off x="6220164" y="3895120"/>
                <a:ext cx="217538" cy="327133"/>
              </a:xfrm>
              <a:custGeom>
                <a:avLst/>
                <a:gdLst>
                  <a:gd name="connsiteX0" fmla="*/ 327 w 217538"/>
                  <a:gd name="connsiteY0" fmla="*/ 3176 h 327133"/>
                  <a:gd name="connsiteX1" fmla="*/ 208830 w 217538"/>
                  <a:gd name="connsiteY1" fmla="*/ 325121 h 327133"/>
                  <a:gd name="connsiteX2" fmla="*/ 216735 w 217538"/>
                  <a:gd name="connsiteY2" fmla="*/ 320549 h 327133"/>
                  <a:gd name="connsiteX3" fmla="*/ 4042 w 217538"/>
                  <a:gd name="connsiteY3" fmla="*/ 985 h 327133"/>
                  <a:gd name="connsiteX4" fmla="*/ 327 w 217538"/>
                  <a:gd name="connsiteY4" fmla="*/ 3176 h 327133"/>
                  <a:gd name="connsiteX5" fmla="*/ 327 w 217538"/>
                  <a:gd name="connsiteY5" fmla="*/ 3176 h 3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538" h="327133">
                    <a:moveTo>
                      <a:pt x="327" y="3176"/>
                    </a:moveTo>
                    <a:cubicBezTo>
                      <a:pt x="66050" y="112809"/>
                      <a:pt x="136059" y="220060"/>
                      <a:pt x="208830" y="325121"/>
                    </a:cubicBezTo>
                    <a:cubicBezTo>
                      <a:pt x="212163" y="329883"/>
                      <a:pt x="220069" y="325311"/>
                      <a:pt x="216735" y="320549"/>
                    </a:cubicBezTo>
                    <a:cubicBezTo>
                      <a:pt x="143298" y="215679"/>
                      <a:pt x="72813" y="108999"/>
                      <a:pt x="4042" y="985"/>
                    </a:cubicBezTo>
                    <a:cubicBezTo>
                      <a:pt x="2518" y="-1301"/>
                      <a:pt x="-1101" y="795"/>
                      <a:pt x="327" y="3176"/>
                    </a:cubicBezTo>
                    <a:lnTo>
                      <a:pt x="327" y="31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31" name="Freeform: Shape 19230">
                <a:extLst>
                  <a:ext uri="{FF2B5EF4-FFF2-40B4-BE49-F238E27FC236}">
                    <a16:creationId xmlns:a16="http://schemas.microsoft.com/office/drawing/2014/main" id="{EBE7B630-EDFD-4719-8877-D8BEB51F3492}"/>
                  </a:ext>
                </a:extLst>
              </p:cNvPr>
              <p:cNvSpPr/>
              <p:nvPr/>
            </p:nvSpPr>
            <p:spPr>
              <a:xfrm>
                <a:off x="6422469" y="4179406"/>
                <a:ext cx="89148" cy="44458"/>
              </a:xfrm>
              <a:custGeom>
                <a:avLst/>
                <a:gdLst>
                  <a:gd name="connsiteX0" fmla="*/ 1096 w 89148"/>
                  <a:gd name="connsiteY0" fmla="*/ 44454 h 44458"/>
                  <a:gd name="connsiteX1" fmla="*/ 40339 w 89148"/>
                  <a:gd name="connsiteY1" fmla="*/ 30738 h 44458"/>
                  <a:gd name="connsiteX2" fmla="*/ 87487 w 89148"/>
                  <a:gd name="connsiteY2" fmla="*/ 6354 h 44458"/>
                  <a:gd name="connsiteX3" fmla="*/ 84058 w 89148"/>
                  <a:gd name="connsiteY3" fmla="*/ 448 h 44458"/>
                  <a:gd name="connsiteX4" fmla="*/ 39672 w 89148"/>
                  <a:gd name="connsiteY4" fmla="*/ 23404 h 44458"/>
                  <a:gd name="connsiteX5" fmla="*/ 334 w 89148"/>
                  <a:gd name="connsiteY5" fmla="*/ 42549 h 44458"/>
                  <a:gd name="connsiteX6" fmla="*/ 1096 w 89148"/>
                  <a:gd name="connsiteY6" fmla="*/ 44454 h 44458"/>
                  <a:gd name="connsiteX7" fmla="*/ 1096 w 89148"/>
                  <a:gd name="connsiteY7" fmla="*/ 44454 h 44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148" h="44458">
                    <a:moveTo>
                      <a:pt x="1096" y="44454"/>
                    </a:moveTo>
                    <a:cubicBezTo>
                      <a:pt x="14621" y="43977"/>
                      <a:pt x="28147" y="36262"/>
                      <a:pt x="40339" y="30738"/>
                    </a:cubicBezTo>
                    <a:cubicBezTo>
                      <a:pt x="56436" y="23404"/>
                      <a:pt x="72152" y="15117"/>
                      <a:pt x="87487" y="6354"/>
                    </a:cubicBezTo>
                    <a:cubicBezTo>
                      <a:pt x="91297" y="4163"/>
                      <a:pt x="87868" y="-1647"/>
                      <a:pt x="84058" y="448"/>
                    </a:cubicBezTo>
                    <a:cubicBezTo>
                      <a:pt x="69580" y="8640"/>
                      <a:pt x="54817" y="16355"/>
                      <a:pt x="39672" y="23404"/>
                    </a:cubicBezTo>
                    <a:cubicBezTo>
                      <a:pt x="26623" y="29500"/>
                      <a:pt x="11383" y="33309"/>
                      <a:pt x="334" y="42549"/>
                    </a:cubicBezTo>
                    <a:cubicBezTo>
                      <a:pt x="-428" y="43216"/>
                      <a:pt x="238" y="44549"/>
                      <a:pt x="1096" y="44454"/>
                    </a:cubicBezTo>
                    <a:lnTo>
                      <a:pt x="1096" y="444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32" name="Freeform: Shape 19231">
                <a:extLst>
                  <a:ext uri="{FF2B5EF4-FFF2-40B4-BE49-F238E27FC236}">
                    <a16:creationId xmlns:a16="http://schemas.microsoft.com/office/drawing/2014/main" id="{B9280122-7485-4382-B14B-9102B204139C}"/>
                  </a:ext>
                </a:extLst>
              </p:cNvPr>
              <p:cNvSpPr/>
              <p:nvPr/>
            </p:nvSpPr>
            <p:spPr>
              <a:xfrm>
                <a:off x="6025114" y="3891969"/>
                <a:ext cx="170225" cy="304368"/>
              </a:xfrm>
              <a:custGeom>
                <a:avLst/>
                <a:gdLst>
                  <a:gd name="connsiteX0" fmla="*/ 3544 w 170225"/>
                  <a:gd name="connsiteY0" fmla="*/ 303317 h 304368"/>
                  <a:gd name="connsiteX1" fmla="*/ 169851 w 170225"/>
                  <a:gd name="connsiteY1" fmla="*/ 4613 h 304368"/>
                  <a:gd name="connsiteX2" fmla="*/ 164612 w 170225"/>
                  <a:gd name="connsiteY2" fmla="*/ 1565 h 304368"/>
                  <a:gd name="connsiteX3" fmla="*/ 210 w 170225"/>
                  <a:gd name="connsiteY3" fmla="*/ 301316 h 304368"/>
                  <a:gd name="connsiteX4" fmla="*/ 3544 w 170225"/>
                  <a:gd name="connsiteY4" fmla="*/ 303317 h 304368"/>
                  <a:gd name="connsiteX5" fmla="*/ 3544 w 170225"/>
                  <a:gd name="connsiteY5" fmla="*/ 303317 h 30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225" h="304368">
                    <a:moveTo>
                      <a:pt x="3544" y="303317"/>
                    </a:moveTo>
                    <a:cubicBezTo>
                      <a:pt x="57932" y="203304"/>
                      <a:pt x="116987" y="105482"/>
                      <a:pt x="169851" y="4613"/>
                    </a:cubicBezTo>
                    <a:cubicBezTo>
                      <a:pt x="171660" y="1088"/>
                      <a:pt x="166422" y="-1960"/>
                      <a:pt x="164612" y="1565"/>
                    </a:cubicBezTo>
                    <a:cubicBezTo>
                      <a:pt x="111367" y="101863"/>
                      <a:pt x="45168" y="196922"/>
                      <a:pt x="210" y="301316"/>
                    </a:cubicBezTo>
                    <a:cubicBezTo>
                      <a:pt x="-837" y="303602"/>
                      <a:pt x="2306" y="305698"/>
                      <a:pt x="3544" y="303317"/>
                    </a:cubicBezTo>
                    <a:lnTo>
                      <a:pt x="3544" y="3033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33" name="Freeform: Shape 19232">
                <a:extLst>
                  <a:ext uri="{FF2B5EF4-FFF2-40B4-BE49-F238E27FC236}">
                    <a16:creationId xmlns:a16="http://schemas.microsoft.com/office/drawing/2014/main" id="{1D55B848-8829-48CF-B103-17A209224B76}"/>
                  </a:ext>
                </a:extLst>
              </p:cNvPr>
              <p:cNvSpPr/>
              <p:nvPr/>
            </p:nvSpPr>
            <p:spPr>
              <a:xfrm>
                <a:off x="5955579" y="4175275"/>
                <a:ext cx="99263" cy="30100"/>
              </a:xfrm>
              <a:custGeom>
                <a:avLst/>
                <a:gdLst>
                  <a:gd name="connsiteX0" fmla="*/ 5832 w 99263"/>
                  <a:gd name="connsiteY0" fmla="*/ 2675 h 30100"/>
                  <a:gd name="connsiteX1" fmla="*/ 3832 w 99263"/>
                  <a:gd name="connsiteY1" fmla="*/ 770 h 30100"/>
                  <a:gd name="connsiteX2" fmla="*/ 1641 w 99263"/>
                  <a:gd name="connsiteY2" fmla="*/ 4484 h 30100"/>
                  <a:gd name="connsiteX3" fmla="*/ 95272 w 99263"/>
                  <a:gd name="connsiteY3" fmla="*/ 29916 h 30100"/>
                  <a:gd name="connsiteX4" fmla="*/ 96987 w 99263"/>
                  <a:gd name="connsiteY4" fmla="*/ 23630 h 30100"/>
                  <a:gd name="connsiteX5" fmla="*/ 2213 w 99263"/>
                  <a:gd name="connsiteY5" fmla="*/ 8 h 30100"/>
                  <a:gd name="connsiteX6" fmla="*/ 1070 w 99263"/>
                  <a:gd name="connsiteY6" fmla="*/ 4199 h 30100"/>
                  <a:gd name="connsiteX7" fmla="*/ 3642 w 99263"/>
                  <a:gd name="connsiteY7" fmla="*/ 5342 h 30100"/>
                  <a:gd name="connsiteX8" fmla="*/ 5832 w 99263"/>
                  <a:gd name="connsiteY8" fmla="*/ 2675 h 30100"/>
                  <a:gd name="connsiteX9" fmla="*/ 5832 w 99263"/>
                  <a:gd name="connsiteY9" fmla="*/ 2675 h 3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263" h="30100">
                    <a:moveTo>
                      <a:pt x="5832" y="2675"/>
                    </a:moveTo>
                    <a:cubicBezTo>
                      <a:pt x="5166" y="2008"/>
                      <a:pt x="4499" y="1436"/>
                      <a:pt x="3832" y="770"/>
                    </a:cubicBezTo>
                    <a:cubicBezTo>
                      <a:pt x="3070" y="2008"/>
                      <a:pt x="2403" y="3246"/>
                      <a:pt x="1641" y="4484"/>
                    </a:cubicBezTo>
                    <a:cubicBezTo>
                      <a:pt x="32312" y="14486"/>
                      <a:pt x="64506" y="19915"/>
                      <a:pt x="95272" y="29916"/>
                    </a:cubicBezTo>
                    <a:cubicBezTo>
                      <a:pt x="99273" y="31250"/>
                      <a:pt x="100987" y="24963"/>
                      <a:pt x="96987" y="23630"/>
                    </a:cubicBezTo>
                    <a:cubicBezTo>
                      <a:pt x="66792" y="13628"/>
                      <a:pt x="34026" y="2294"/>
                      <a:pt x="2213" y="8"/>
                    </a:cubicBezTo>
                    <a:cubicBezTo>
                      <a:pt x="117" y="-183"/>
                      <a:pt x="-930" y="3246"/>
                      <a:pt x="1070" y="4199"/>
                    </a:cubicBezTo>
                    <a:cubicBezTo>
                      <a:pt x="1927" y="4580"/>
                      <a:pt x="2784" y="4961"/>
                      <a:pt x="3642" y="5342"/>
                    </a:cubicBezTo>
                    <a:cubicBezTo>
                      <a:pt x="5451" y="6104"/>
                      <a:pt x="7356" y="4199"/>
                      <a:pt x="5832" y="2675"/>
                    </a:cubicBezTo>
                    <a:lnTo>
                      <a:pt x="5832" y="26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34" name="Freeform: Shape 19233">
                <a:extLst>
                  <a:ext uri="{FF2B5EF4-FFF2-40B4-BE49-F238E27FC236}">
                    <a16:creationId xmlns:a16="http://schemas.microsoft.com/office/drawing/2014/main" id="{FC4F5E54-2D29-4775-B4B7-DC437269C286}"/>
                  </a:ext>
                </a:extLst>
              </p:cNvPr>
              <p:cNvSpPr/>
              <p:nvPr/>
            </p:nvSpPr>
            <p:spPr>
              <a:xfrm>
                <a:off x="6265735" y="3064518"/>
                <a:ext cx="396360" cy="404866"/>
              </a:xfrm>
              <a:custGeom>
                <a:avLst/>
                <a:gdLst>
                  <a:gd name="connsiteX0" fmla="*/ 0 w 396360"/>
                  <a:gd name="connsiteY0" fmla="*/ 259039 h 404866"/>
                  <a:gd name="connsiteX1" fmla="*/ 206788 w 396360"/>
                  <a:gd name="connsiteY1" fmla="*/ 152264 h 404866"/>
                  <a:gd name="connsiteX2" fmla="*/ 280321 w 396360"/>
                  <a:gd name="connsiteY2" fmla="*/ 78731 h 404866"/>
                  <a:gd name="connsiteX3" fmla="*/ 280321 w 396360"/>
                  <a:gd name="connsiteY3" fmla="*/ 5198 h 404866"/>
                  <a:gd name="connsiteX4" fmla="*/ 395573 w 396360"/>
                  <a:gd name="connsiteY4" fmla="*/ 27105 h 404866"/>
                  <a:gd name="connsiteX5" fmla="*/ 375666 w 396360"/>
                  <a:gd name="connsiteY5" fmla="*/ 120545 h 404866"/>
                  <a:gd name="connsiteX6" fmla="*/ 67151 w 396360"/>
                  <a:gd name="connsiteY6" fmla="*/ 404867 h 404866"/>
                  <a:gd name="connsiteX7" fmla="*/ 0 w 396360"/>
                  <a:gd name="connsiteY7" fmla="*/ 259039 h 40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360" h="404866">
                    <a:moveTo>
                      <a:pt x="0" y="259039"/>
                    </a:moveTo>
                    <a:cubicBezTo>
                      <a:pt x="0" y="259039"/>
                      <a:pt x="94679" y="238370"/>
                      <a:pt x="206788" y="152264"/>
                    </a:cubicBezTo>
                    <a:cubicBezTo>
                      <a:pt x="239554" y="127118"/>
                      <a:pt x="280321" y="78731"/>
                      <a:pt x="280321" y="78731"/>
                    </a:cubicBezTo>
                    <a:cubicBezTo>
                      <a:pt x="280321" y="78731"/>
                      <a:pt x="260414" y="11103"/>
                      <a:pt x="280321" y="5198"/>
                    </a:cubicBezTo>
                    <a:cubicBezTo>
                      <a:pt x="300228" y="-803"/>
                      <a:pt x="395573" y="-8709"/>
                      <a:pt x="395573" y="27105"/>
                    </a:cubicBezTo>
                    <a:cubicBezTo>
                      <a:pt x="395573" y="62919"/>
                      <a:pt x="402431" y="114640"/>
                      <a:pt x="375666" y="120545"/>
                    </a:cubicBezTo>
                    <a:cubicBezTo>
                      <a:pt x="361569" y="123689"/>
                      <a:pt x="323279" y="276660"/>
                      <a:pt x="67151" y="404867"/>
                    </a:cubicBezTo>
                    <a:lnTo>
                      <a:pt x="0" y="259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35" name="Freeform: Shape 19234">
                <a:extLst>
                  <a:ext uri="{FF2B5EF4-FFF2-40B4-BE49-F238E27FC236}">
                    <a16:creationId xmlns:a16="http://schemas.microsoft.com/office/drawing/2014/main" id="{60470710-0073-43E9-943D-71D91CA21BB5}"/>
                  </a:ext>
                </a:extLst>
              </p:cNvPr>
              <p:cNvSpPr/>
              <p:nvPr/>
            </p:nvSpPr>
            <p:spPr>
              <a:xfrm>
                <a:off x="6018752" y="3292220"/>
                <a:ext cx="380523" cy="595979"/>
              </a:xfrm>
              <a:custGeom>
                <a:avLst/>
                <a:gdLst>
                  <a:gd name="connsiteX0" fmla="*/ 149162 w 380523"/>
                  <a:gd name="connsiteY0" fmla="*/ 0 h 595979"/>
                  <a:gd name="connsiteX1" fmla="*/ 41053 w 380523"/>
                  <a:gd name="connsiteY1" fmla="*/ 84487 h 595979"/>
                  <a:gd name="connsiteX2" fmla="*/ 0 w 380523"/>
                  <a:gd name="connsiteY2" fmla="*/ 595979 h 595979"/>
                  <a:gd name="connsiteX3" fmla="*/ 380524 w 380523"/>
                  <a:gd name="connsiteY3" fmla="*/ 595979 h 595979"/>
                  <a:gd name="connsiteX4" fmla="*/ 206978 w 380523"/>
                  <a:gd name="connsiteY4" fmla="*/ 0 h 595979"/>
                  <a:gd name="connsiteX5" fmla="*/ 149162 w 380523"/>
                  <a:gd name="connsiteY5" fmla="*/ 0 h 59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523" h="595979">
                    <a:moveTo>
                      <a:pt x="149162" y="0"/>
                    </a:moveTo>
                    <a:cubicBezTo>
                      <a:pt x="149162" y="0"/>
                      <a:pt x="68485" y="14478"/>
                      <a:pt x="41053" y="84487"/>
                    </a:cubicBezTo>
                    <a:cubicBezTo>
                      <a:pt x="13621" y="154496"/>
                      <a:pt x="0" y="595979"/>
                      <a:pt x="0" y="595979"/>
                    </a:cubicBezTo>
                    <a:lnTo>
                      <a:pt x="380524" y="595979"/>
                    </a:lnTo>
                    <a:cubicBezTo>
                      <a:pt x="380524" y="595979"/>
                      <a:pt x="367094" y="37910"/>
                      <a:pt x="206978" y="0"/>
                    </a:cubicBezTo>
                    <a:lnTo>
                      <a:pt x="149162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36" name="Freeform: Shape 19235">
                <a:extLst>
                  <a:ext uri="{FF2B5EF4-FFF2-40B4-BE49-F238E27FC236}">
                    <a16:creationId xmlns:a16="http://schemas.microsoft.com/office/drawing/2014/main" id="{F542A4F1-EC4D-4568-B575-5A39B927432F}"/>
                  </a:ext>
                </a:extLst>
              </p:cNvPr>
              <p:cNvSpPr/>
              <p:nvPr/>
            </p:nvSpPr>
            <p:spPr>
              <a:xfrm>
                <a:off x="5873481" y="2949909"/>
                <a:ext cx="102979" cy="134860"/>
              </a:xfrm>
              <a:custGeom>
                <a:avLst/>
                <a:gdLst>
                  <a:gd name="connsiteX0" fmla="*/ 102980 w 102979"/>
                  <a:gd name="connsiteY0" fmla="*/ 22842 h 134860"/>
                  <a:gd name="connsiteX1" fmla="*/ 29542 w 102979"/>
                  <a:gd name="connsiteY1" fmla="*/ 7507 h 134860"/>
                  <a:gd name="connsiteX2" fmla="*/ 2301 w 102979"/>
                  <a:gd name="connsiteY2" fmla="*/ 79706 h 134860"/>
                  <a:gd name="connsiteX3" fmla="*/ 60308 w 102979"/>
                  <a:gd name="connsiteY3" fmla="*/ 133237 h 134860"/>
                  <a:gd name="connsiteX4" fmla="*/ 98884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102980" y="22842"/>
                    </a:moveTo>
                    <a:cubicBezTo>
                      <a:pt x="87835" y="-304"/>
                      <a:pt x="53164" y="-6685"/>
                      <a:pt x="29542" y="7507"/>
                    </a:cubicBezTo>
                    <a:cubicBezTo>
                      <a:pt x="5825" y="21699"/>
                      <a:pt x="-5129" y="53036"/>
                      <a:pt x="2301" y="79706"/>
                    </a:cubicBezTo>
                    <a:cubicBezTo>
                      <a:pt x="9730" y="106376"/>
                      <a:pt x="33447" y="127046"/>
                      <a:pt x="60308" y="133237"/>
                    </a:cubicBezTo>
                    <a:cubicBezTo>
                      <a:pt x="73643" y="136380"/>
                      <a:pt x="89359" y="135523"/>
                      <a:pt x="98884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37" name="Freeform: Shape 19236">
                <a:extLst>
                  <a:ext uri="{FF2B5EF4-FFF2-40B4-BE49-F238E27FC236}">
                    <a16:creationId xmlns:a16="http://schemas.microsoft.com/office/drawing/2014/main" id="{680C5635-1586-4F44-B705-9A34CE01A3CD}"/>
                  </a:ext>
                </a:extLst>
              </p:cNvPr>
              <p:cNvSpPr/>
              <p:nvPr/>
            </p:nvSpPr>
            <p:spPr>
              <a:xfrm>
                <a:off x="5908998" y="2972886"/>
                <a:ext cx="57100" cy="90070"/>
              </a:xfrm>
              <a:custGeom>
                <a:avLst/>
                <a:gdLst>
                  <a:gd name="connsiteX0" fmla="*/ 3931 w 57100"/>
                  <a:gd name="connsiteY0" fmla="*/ 6533 h 90070"/>
                  <a:gd name="connsiteX1" fmla="*/ 49651 w 57100"/>
                  <a:gd name="connsiteY1" fmla="*/ 36156 h 90070"/>
                  <a:gd name="connsiteX2" fmla="*/ 55270 w 57100"/>
                  <a:gd name="connsiteY2" fmla="*/ 30536 h 90070"/>
                  <a:gd name="connsiteX3" fmla="*/ 2311 w 57100"/>
                  <a:gd name="connsiteY3" fmla="*/ 44347 h 90070"/>
                  <a:gd name="connsiteX4" fmla="*/ 32220 w 57100"/>
                  <a:gd name="connsiteY4" fmla="*/ 90067 h 90070"/>
                  <a:gd name="connsiteX5" fmla="*/ 33268 w 57100"/>
                  <a:gd name="connsiteY5" fmla="*/ 82257 h 90070"/>
                  <a:gd name="connsiteX6" fmla="*/ 10693 w 57100"/>
                  <a:gd name="connsiteY6" fmla="*/ 47205 h 90070"/>
                  <a:gd name="connsiteX7" fmla="*/ 51175 w 57100"/>
                  <a:gd name="connsiteY7" fmla="*/ 37489 h 90070"/>
                  <a:gd name="connsiteX8" fmla="*/ 56794 w 57100"/>
                  <a:gd name="connsiteY8" fmla="*/ 31869 h 90070"/>
                  <a:gd name="connsiteX9" fmla="*/ 4026 w 57100"/>
                  <a:gd name="connsiteY9" fmla="*/ 246 h 90070"/>
                  <a:gd name="connsiteX10" fmla="*/ 3931 w 57100"/>
                  <a:gd name="connsiteY10" fmla="*/ 6533 h 90070"/>
                  <a:gd name="connsiteX11" fmla="*/ 3931 w 57100"/>
                  <a:gd name="connsiteY11" fmla="*/ 6533 h 9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00" h="90070">
                    <a:moveTo>
                      <a:pt x="3931" y="6533"/>
                    </a:moveTo>
                    <a:cubicBezTo>
                      <a:pt x="24409" y="6152"/>
                      <a:pt x="41650" y="17296"/>
                      <a:pt x="49651" y="36156"/>
                    </a:cubicBezTo>
                    <a:cubicBezTo>
                      <a:pt x="51556" y="34251"/>
                      <a:pt x="53365" y="32441"/>
                      <a:pt x="55270" y="30536"/>
                    </a:cubicBezTo>
                    <a:cubicBezTo>
                      <a:pt x="37078" y="17391"/>
                      <a:pt x="10884" y="22440"/>
                      <a:pt x="2311" y="44347"/>
                    </a:cubicBezTo>
                    <a:cubicBezTo>
                      <a:pt x="-6071" y="65874"/>
                      <a:pt x="9360" y="89305"/>
                      <a:pt x="32220" y="90067"/>
                    </a:cubicBezTo>
                    <a:cubicBezTo>
                      <a:pt x="36697" y="90258"/>
                      <a:pt x="37649" y="83304"/>
                      <a:pt x="33268" y="82257"/>
                    </a:cubicBezTo>
                    <a:cubicBezTo>
                      <a:pt x="17551" y="78447"/>
                      <a:pt x="2978" y="65016"/>
                      <a:pt x="10693" y="47205"/>
                    </a:cubicBezTo>
                    <a:cubicBezTo>
                      <a:pt x="18028" y="30345"/>
                      <a:pt x="36792" y="27107"/>
                      <a:pt x="51175" y="37489"/>
                    </a:cubicBezTo>
                    <a:cubicBezTo>
                      <a:pt x="54889" y="40251"/>
                      <a:pt x="58128" y="35108"/>
                      <a:pt x="56794" y="31869"/>
                    </a:cubicBezTo>
                    <a:cubicBezTo>
                      <a:pt x="47841" y="10629"/>
                      <a:pt x="26981" y="-1944"/>
                      <a:pt x="4026" y="246"/>
                    </a:cubicBezTo>
                    <a:cubicBezTo>
                      <a:pt x="121" y="723"/>
                      <a:pt x="-70" y="6628"/>
                      <a:pt x="3931" y="6533"/>
                    </a:cubicBezTo>
                    <a:lnTo>
                      <a:pt x="3931" y="65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38" name="Freeform: Shape 19237">
                <a:extLst>
                  <a:ext uri="{FF2B5EF4-FFF2-40B4-BE49-F238E27FC236}">
                    <a16:creationId xmlns:a16="http://schemas.microsoft.com/office/drawing/2014/main" id="{FCDD4895-EBDD-4760-9E88-FC5DA6183569}"/>
                  </a:ext>
                </a:extLst>
              </p:cNvPr>
              <p:cNvSpPr/>
              <p:nvPr/>
            </p:nvSpPr>
            <p:spPr>
              <a:xfrm>
                <a:off x="5891589" y="2981724"/>
                <a:ext cx="80468" cy="88149"/>
              </a:xfrm>
              <a:custGeom>
                <a:avLst/>
                <a:gdLst>
                  <a:gd name="connsiteX0" fmla="*/ 38009 w 80468"/>
                  <a:gd name="connsiteY0" fmla="*/ 9601 h 88149"/>
                  <a:gd name="connsiteX1" fmla="*/ 14673 w 80468"/>
                  <a:gd name="connsiteY1" fmla="*/ 1505 h 88149"/>
                  <a:gd name="connsiteX2" fmla="*/ 195 w 80468"/>
                  <a:gd name="connsiteY2" fmla="*/ 23413 h 88149"/>
                  <a:gd name="connsiteX3" fmla="*/ 5529 w 80468"/>
                  <a:gd name="connsiteY3" fmla="*/ 50178 h 88149"/>
                  <a:gd name="connsiteX4" fmla="*/ 29627 w 80468"/>
                  <a:gd name="connsiteY4" fmla="*/ 81229 h 88149"/>
                  <a:gd name="connsiteX5" fmla="*/ 67536 w 80468"/>
                  <a:gd name="connsiteY5" fmla="*/ 84563 h 88149"/>
                  <a:gd name="connsiteX6" fmla="*/ 80395 w 80468"/>
                  <a:gd name="connsiteY6" fmla="*/ 66942 h 88149"/>
                  <a:gd name="connsiteX7" fmla="*/ 74966 w 80468"/>
                  <a:gd name="connsiteY7" fmla="*/ 48749 h 88149"/>
                  <a:gd name="connsiteX8" fmla="*/ 37056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38009" y="9601"/>
                    </a:moveTo>
                    <a:cubicBezTo>
                      <a:pt x="34485" y="1124"/>
                      <a:pt x="23055" y="-2210"/>
                      <a:pt x="14673" y="1505"/>
                    </a:cubicBezTo>
                    <a:cubicBezTo>
                      <a:pt x="6291" y="5220"/>
                      <a:pt x="1147" y="14269"/>
                      <a:pt x="195" y="23413"/>
                    </a:cubicBezTo>
                    <a:cubicBezTo>
                      <a:pt x="-758" y="32557"/>
                      <a:pt x="1909" y="41701"/>
                      <a:pt x="5529" y="50178"/>
                    </a:cubicBezTo>
                    <a:cubicBezTo>
                      <a:pt x="10767" y="62370"/>
                      <a:pt x="18483" y="73990"/>
                      <a:pt x="29627" y="81229"/>
                    </a:cubicBezTo>
                    <a:cubicBezTo>
                      <a:pt x="40771" y="88468"/>
                      <a:pt x="55725" y="90754"/>
                      <a:pt x="67536" y="84563"/>
                    </a:cubicBezTo>
                    <a:cubicBezTo>
                      <a:pt x="74299" y="81039"/>
                      <a:pt x="79728" y="74467"/>
                      <a:pt x="80395" y="66942"/>
                    </a:cubicBezTo>
                    <a:cubicBezTo>
                      <a:pt x="80967" y="60560"/>
                      <a:pt x="78109" y="54274"/>
                      <a:pt x="74966" y="48749"/>
                    </a:cubicBezTo>
                    <a:cubicBezTo>
                      <a:pt x="65631" y="32366"/>
                      <a:pt x="52582" y="18174"/>
                      <a:pt x="37056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39" name="Freeform: Shape 19238">
                <a:extLst>
                  <a:ext uri="{FF2B5EF4-FFF2-40B4-BE49-F238E27FC236}">
                    <a16:creationId xmlns:a16="http://schemas.microsoft.com/office/drawing/2014/main" id="{5DEF6661-34BB-4B1F-BD2F-875F58E8706B}"/>
                  </a:ext>
                </a:extLst>
              </p:cNvPr>
              <p:cNvSpPr/>
              <p:nvPr/>
            </p:nvSpPr>
            <p:spPr>
              <a:xfrm>
                <a:off x="5852691" y="2567028"/>
                <a:ext cx="642535" cy="466111"/>
              </a:xfrm>
              <a:custGeom>
                <a:avLst/>
                <a:gdLst>
                  <a:gd name="connsiteX0" fmla="*/ 582208 w 642535"/>
                  <a:gd name="connsiteY0" fmla="*/ 466112 h 466111"/>
                  <a:gd name="connsiteX1" fmla="*/ 586970 w 642535"/>
                  <a:gd name="connsiteY1" fmla="*/ 262372 h 466111"/>
                  <a:gd name="connsiteX2" fmla="*/ 641263 w 642535"/>
                  <a:gd name="connsiteY2" fmla="*/ 180933 h 466111"/>
                  <a:gd name="connsiteX3" fmla="*/ 558681 w 642535"/>
                  <a:gd name="connsiteY3" fmla="*/ 128355 h 466111"/>
                  <a:gd name="connsiteX4" fmla="*/ 534297 w 642535"/>
                  <a:gd name="connsiteY4" fmla="*/ 22342 h 466111"/>
                  <a:gd name="connsiteX5" fmla="*/ 422759 w 642535"/>
                  <a:gd name="connsiteY5" fmla="*/ 8721 h 466111"/>
                  <a:gd name="connsiteX6" fmla="*/ 341797 w 642535"/>
                  <a:gd name="connsiteY6" fmla="*/ 90541 h 466111"/>
                  <a:gd name="connsiteX7" fmla="*/ 232069 w 642535"/>
                  <a:gd name="connsiteY7" fmla="*/ 27390 h 466111"/>
                  <a:gd name="connsiteX8" fmla="*/ 159202 w 642535"/>
                  <a:gd name="connsiteY8" fmla="*/ 130927 h 466111"/>
                  <a:gd name="connsiteX9" fmla="*/ 73192 w 642535"/>
                  <a:gd name="connsiteY9" fmla="*/ 84540 h 466111"/>
                  <a:gd name="connsiteX10" fmla="*/ 1564 w 642535"/>
                  <a:gd name="connsiteY10" fmla="*/ 151025 h 466111"/>
                  <a:gd name="connsiteX11" fmla="*/ 41378 w 642535"/>
                  <a:gd name="connsiteY11" fmla="*/ 240274 h 466111"/>
                  <a:gd name="connsiteX12" fmla="*/ 3754 w 642535"/>
                  <a:gd name="connsiteY12" fmla="*/ 283994 h 466111"/>
                  <a:gd name="connsiteX13" fmla="*/ 33377 w 642535"/>
                  <a:gd name="connsiteY13" fmla="*/ 333429 h 466111"/>
                  <a:gd name="connsiteX14" fmla="*/ 67286 w 642535"/>
                  <a:gd name="connsiteY14" fmla="*/ 343049 h 466111"/>
                  <a:gd name="connsiteX15" fmla="*/ 98719 w 642535"/>
                  <a:gd name="connsiteY15" fmla="*/ 412581 h 46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2535" h="466111">
                    <a:moveTo>
                      <a:pt x="582208" y="466112"/>
                    </a:moveTo>
                    <a:cubicBezTo>
                      <a:pt x="583065" y="415248"/>
                      <a:pt x="586113" y="313236"/>
                      <a:pt x="586970" y="262372"/>
                    </a:cubicBezTo>
                    <a:cubicBezTo>
                      <a:pt x="622689" y="255609"/>
                      <a:pt x="648692" y="216462"/>
                      <a:pt x="641263" y="180933"/>
                    </a:cubicBezTo>
                    <a:cubicBezTo>
                      <a:pt x="633738" y="145405"/>
                      <a:pt x="594114" y="120164"/>
                      <a:pt x="558681" y="128355"/>
                    </a:cubicBezTo>
                    <a:cubicBezTo>
                      <a:pt x="577159" y="93684"/>
                      <a:pt x="564777" y="47107"/>
                      <a:pt x="534297" y="22342"/>
                    </a:cubicBezTo>
                    <a:cubicBezTo>
                      <a:pt x="503817" y="-2423"/>
                      <a:pt x="459145" y="-6042"/>
                      <a:pt x="422759" y="8721"/>
                    </a:cubicBezTo>
                    <a:cubicBezTo>
                      <a:pt x="386374" y="23485"/>
                      <a:pt x="358084" y="54822"/>
                      <a:pt x="341797" y="90541"/>
                    </a:cubicBezTo>
                    <a:cubicBezTo>
                      <a:pt x="327700" y="46440"/>
                      <a:pt x="277312" y="17389"/>
                      <a:pt x="232069" y="27390"/>
                    </a:cubicBezTo>
                    <a:cubicBezTo>
                      <a:pt x="186825" y="37392"/>
                      <a:pt x="153297" y="84921"/>
                      <a:pt x="159202" y="130927"/>
                    </a:cubicBezTo>
                    <a:cubicBezTo>
                      <a:pt x="143962" y="99685"/>
                      <a:pt x="107672" y="80159"/>
                      <a:pt x="73192" y="84540"/>
                    </a:cubicBezTo>
                    <a:cubicBezTo>
                      <a:pt x="38711" y="88922"/>
                      <a:pt x="8517" y="116925"/>
                      <a:pt x="1564" y="151025"/>
                    </a:cubicBezTo>
                    <a:cubicBezTo>
                      <a:pt x="-5390" y="185124"/>
                      <a:pt x="11374" y="222653"/>
                      <a:pt x="41378" y="240274"/>
                    </a:cubicBezTo>
                    <a:cubicBezTo>
                      <a:pt x="21376" y="245037"/>
                      <a:pt x="5564" y="263515"/>
                      <a:pt x="3754" y="283994"/>
                    </a:cubicBezTo>
                    <a:cubicBezTo>
                      <a:pt x="2040" y="304473"/>
                      <a:pt x="14518" y="325332"/>
                      <a:pt x="33377" y="333429"/>
                    </a:cubicBezTo>
                    <a:cubicBezTo>
                      <a:pt x="44140" y="338096"/>
                      <a:pt x="56332" y="338763"/>
                      <a:pt x="67286" y="343049"/>
                    </a:cubicBezTo>
                    <a:cubicBezTo>
                      <a:pt x="93575" y="353241"/>
                      <a:pt x="108339" y="386102"/>
                      <a:pt x="98719" y="41258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40" name="Freeform: Shape 19239">
                <a:extLst>
                  <a:ext uri="{FF2B5EF4-FFF2-40B4-BE49-F238E27FC236}">
                    <a16:creationId xmlns:a16="http://schemas.microsoft.com/office/drawing/2014/main" id="{1990375B-689D-495B-BB95-21F77298B640}"/>
                  </a:ext>
                </a:extLst>
              </p:cNvPr>
              <p:cNvSpPr/>
              <p:nvPr/>
            </p:nvSpPr>
            <p:spPr>
              <a:xfrm>
                <a:off x="5955093" y="2727608"/>
                <a:ext cx="483667" cy="635763"/>
              </a:xfrm>
              <a:custGeom>
                <a:avLst/>
                <a:gdLst>
                  <a:gd name="connsiteX0" fmla="*/ 171958 w 483667"/>
                  <a:gd name="connsiteY0" fmla="*/ 3399 h 635763"/>
                  <a:gd name="connsiteX1" fmla="*/ 480949 w 483667"/>
                  <a:gd name="connsiteY1" fmla="*/ 161514 h 635763"/>
                  <a:gd name="connsiteX2" fmla="*/ 472662 w 483667"/>
                  <a:gd name="connsiteY2" fmla="*/ 338488 h 635763"/>
                  <a:gd name="connsiteX3" fmla="*/ 274447 w 483667"/>
                  <a:gd name="connsiteY3" fmla="*/ 524035 h 635763"/>
                  <a:gd name="connsiteX4" fmla="*/ 276066 w 483667"/>
                  <a:gd name="connsiteY4" fmla="*/ 590710 h 635763"/>
                  <a:gd name="connsiteX5" fmla="*/ 231013 w 483667"/>
                  <a:gd name="connsiteY5" fmla="*/ 635764 h 635763"/>
                  <a:gd name="connsiteX6" fmla="*/ 231013 w 483667"/>
                  <a:gd name="connsiteY6" fmla="*/ 635764 h 635763"/>
                  <a:gd name="connsiteX7" fmla="*/ 186531 w 483667"/>
                  <a:gd name="connsiteY7" fmla="*/ 583852 h 635763"/>
                  <a:gd name="connsiteX8" fmla="*/ 188626 w 483667"/>
                  <a:gd name="connsiteY8" fmla="*/ 526988 h 635763"/>
                  <a:gd name="connsiteX9" fmla="*/ 222 w 483667"/>
                  <a:gd name="connsiteY9" fmla="*/ 237428 h 635763"/>
                  <a:gd name="connsiteX10" fmla="*/ 171958 w 483667"/>
                  <a:gd name="connsiteY10" fmla="*/ 3399 h 63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667" h="635763">
                    <a:moveTo>
                      <a:pt x="171958" y="3399"/>
                    </a:moveTo>
                    <a:cubicBezTo>
                      <a:pt x="304450" y="-10793"/>
                      <a:pt x="469423" y="15305"/>
                      <a:pt x="480949" y="161514"/>
                    </a:cubicBezTo>
                    <a:cubicBezTo>
                      <a:pt x="485330" y="217426"/>
                      <a:pt x="485616" y="279814"/>
                      <a:pt x="472662" y="338488"/>
                    </a:cubicBezTo>
                    <a:cubicBezTo>
                      <a:pt x="435800" y="506128"/>
                      <a:pt x="274447" y="524035"/>
                      <a:pt x="274447" y="524035"/>
                    </a:cubicBezTo>
                    <a:lnTo>
                      <a:pt x="276066" y="590710"/>
                    </a:lnTo>
                    <a:cubicBezTo>
                      <a:pt x="276066" y="615571"/>
                      <a:pt x="255873" y="635764"/>
                      <a:pt x="231013" y="635764"/>
                    </a:cubicBezTo>
                    <a:lnTo>
                      <a:pt x="231013" y="635764"/>
                    </a:lnTo>
                    <a:cubicBezTo>
                      <a:pt x="203390" y="635764"/>
                      <a:pt x="182340" y="611094"/>
                      <a:pt x="186531" y="583852"/>
                    </a:cubicBezTo>
                    <a:lnTo>
                      <a:pt x="188626" y="526988"/>
                    </a:lnTo>
                    <a:cubicBezTo>
                      <a:pt x="188626" y="526988"/>
                      <a:pt x="-7493" y="492031"/>
                      <a:pt x="222" y="237428"/>
                    </a:cubicBezTo>
                    <a:cubicBezTo>
                      <a:pt x="6127" y="45595"/>
                      <a:pt x="38227" y="17782"/>
                      <a:pt x="171958" y="339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41" name="Freeform: Shape 19240">
                <a:extLst>
                  <a:ext uri="{FF2B5EF4-FFF2-40B4-BE49-F238E27FC236}">
                    <a16:creationId xmlns:a16="http://schemas.microsoft.com/office/drawing/2014/main" id="{EF83FB60-24C4-41C7-A65F-381A7323DC90}"/>
                  </a:ext>
                </a:extLst>
              </p:cNvPr>
              <p:cNvSpPr/>
              <p:nvPr/>
            </p:nvSpPr>
            <p:spPr>
              <a:xfrm>
                <a:off x="6057049" y="2902608"/>
                <a:ext cx="101193" cy="35934"/>
              </a:xfrm>
              <a:custGeom>
                <a:avLst/>
                <a:gdLst>
                  <a:gd name="connsiteX0" fmla="*/ 565 w 101193"/>
                  <a:gd name="connsiteY0" fmla="*/ 31758 h 35934"/>
                  <a:gd name="connsiteX1" fmla="*/ 10185 w 101193"/>
                  <a:gd name="connsiteY1" fmla="*/ 15089 h 35934"/>
                  <a:gd name="connsiteX2" fmla="*/ 47619 w 101193"/>
                  <a:gd name="connsiteY2" fmla="*/ 706 h 35934"/>
                  <a:gd name="connsiteX3" fmla="*/ 87528 w 101193"/>
                  <a:gd name="connsiteY3" fmla="*/ 5278 h 35934"/>
                  <a:gd name="connsiteX4" fmla="*/ 101054 w 101193"/>
                  <a:gd name="connsiteY4" fmla="*/ 18994 h 35934"/>
                  <a:gd name="connsiteX5" fmla="*/ 51619 w 101193"/>
                  <a:gd name="connsiteY5" fmla="*/ 31853 h 35934"/>
                  <a:gd name="connsiteX6" fmla="*/ 565 w 101193"/>
                  <a:gd name="connsiteY6" fmla="*/ 31758 h 3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3" h="35934">
                    <a:moveTo>
                      <a:pt x="565" y="31758"/>
                    </a:moveTo>
                    <a:cubicBezTo>
                      <a:pt x="-1435" y="28043"/>
                      <a:pt x="1899" y="21566"/>
                      <a:pt x="10185" y="15089"/>
                    </a:cubicBezTo>
                    <a:cubicBezTo>
                      <a:pt x="18472" y="8707"/>
                      <a:pt x="31902" y="2706"/>
                      <a:pt x="47619" y="706"/>
                    </a:cubicBezTo>
                    <a:cubicBezTo>
                      <a:pt x="63335" y="-1294"/>
                      <a:pt x="77908" y="1182"/>
                      <a:pt x="87528" y="5278"/>
                    </a:cubicBezTo>
                    <a:cubicBezTo>
                      <a:pt x="97244" y="9469"/>
                      <a:pt x="102102" y="14898"/>
                      <a:pt x="101054" y="18994"/>
                    </a:cubicBezTo>
                    <a:cubicBezTo>
                      <a:pt x="98577" y="27471"/>
                      <a:pt x="76575" y="28424"/>
                      <a:pt x="51619" y="31853"/>
                    </a:cubicBezTo>
                    <a:cubicBezTo>
                      <a:pt x="26568" y="34806"/>
                      <a:pt x="5042" y="39378"/>
                      <a:pt x="565" y="31758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42" name="Freeform: Shape 19241">
                <a:extLst>
                  <a:ext uri="{FF2B5EF4-FFF2-40B4-BE49-F238E27FC236}">
                    <a16:creationId xmlns:a16="http://schemas.microsoft.com/office/drawing/2014/main" id="{E7E5801D-85CA-4ED8-9851-304A6DAD2372}"/>
                  </a:ext>
                </a:extLst>
              </p:cNvPr>
              <p:cNvSpPr/>
              <p:nvPr/>
            </p:nvSpPr>
            <p:spPr>
              <a:xfrm>
                <a:off x="6303541" y="2903805"/>
                <a:ext cx="101713" cy="33903"/>
              </a:xfrm>
              <a:custGeom>
                <a:avLst/>
                <a:gdLst>
                  <a:gd name="connsiteX0" fmla="*/ 199 w 101713"/>
                  <a:gd name="connsiteY0" fmla="*/ 21131 h 33903"/>
                  <a:gd name="connsiteX1" fmla="*/ 13058 w 101713"/>
                  <a:gd name="connsiteY1" fmla="*/ 6748 h 33903"/>
                  <a:gd name="connsiteX2" fmla="*/ 52682 w 101713"/>
                  <a:gd name="connsiteY2" fmla="*/ 271 h 33903"/>
                  <a:gd name="connsiteX3" fmla="*/ 90782 w 101713"/>
                  <a:gd name="connsiteY3" fmla="*/ 12844 h 33903"/>
                  <a:gd name="connsiteX4" fmla="*/ 101259 w 101713"/>
                  <a:gd name="connsiteY4" fmla="*/ 29037 h 33903"/>
                  <a:gd name="connsiteX5" fmla="*/ 50205 w 101713"/>
                  <a:gd name="connsiteY5" fmla="*/ 31609 h 33903"/>
                  <a:gd name="connsiteX6" fmla="*/ 199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99" y="21131"/>
                    </a:moveTo>
                    <a:cubicBezTo>
                      <a:pt x="-1039" y="17035"/>
                      <a:pt x="3533" y="11416"/>
                      <a:pt x="13058" y="6748"/>
                    </a:cubicBezTo>
                    <a:cubicBezTo>
                      <a:pt x="22487" y="2176"/>
                      <a:pt x="36870" y="-967"/>
                      <a:pt x="52682" y="271"/>
                    </a:cubicBezTo>
                    <a:cubicBezTo>
                      <a:pt x="68493" y="1510"/>
                      <a:pt x="82209" y="6844"/>
                      <a:pt x="90782" y="12844"/>
                    </a:cubicBezTo>
                    <a:cubicBezTo>
                      <a:pt x="99450" y="18845"/>
                      <a:pt x="103069" y="25227"/>
                      <a:pt x="101259" y="29037"/>
                    </a:cubicBezTo>
                    <a:cubicBezTo>
                      <a:pt x="97068" y="36847"/>
                      <a:pt x="75446" y="33323"/>
                      <a:pt x="50205" y="31609"/>
                    </a:cubicBezTo>
                    <a:cubicBezTo>
                      <a:pt x="25059" y="29323"/>
                      <a:pt x="3056" y="29513"/>
                      <a:pt x="199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43" name="Freeform: Shape 19242">
                <a:extLst>
                  <a:ext uri="{FF2B5EF4-FFF2-40B4-BE49-F238E27FC236}">
                    <a16:creationId xmlns:a16="http://schemas.microsoft.com/office/drawing/2014/main" id="{0081A372-F49F-4CF3-A737-B2A7C808D150}"/>
                  </a:ext>
                </a:extLst>
              </p:cNvPr>
              <p:cNvSpPr/>
              <p:nvPr/>
            </p:nvSpPr>
            <p:spPr>
              <a:xfrm>
                <a:off x="6227407" y="2919221"/>
                <a:ext cx="62918" cy="177492"/>
              </a:xfrm>
              <a:custGeom>
                <a:avLst/>
                <a:gdLst>
                  <a:gd name="connsiteX0" fmla="*/ 20421 w 62918"/>
                  <a:gd name="connsiteY0" fmla="*/ 176403 h 177492"/>
                  <a:gd name="connsiteX1" fmla="*/ 62807 w 62918"/>
                  <a:gd name="connsiteY1" fmla="*/ 112871 h 177492"/>
                  <a:gd name="connsiteX2" fmla="*/ 59664 w 62918"/>
                  <a:gd name="connsiteY2" fmla="*/ 107442 h 177492"/>
                  <a:gd name="connsiteX3" fmla="*/ 3086 w 62918"/>
                  <a:gd name="connsiteY3" fmla="*/ 121920 h 177492"/>
                  <a:gd name="connsiteX4" fmla="*/ 12515 w 62918"/>
                  <a:gd name="connsiteY4" fmla="*/ 129159 h 177492"/>
                  <a:gd name="connsiteX5" fmla="*/ 29946 w 62918"/>
                  <a:gd name="connsiteY5" fmla="*/ 6858 h 177492"/>
                  <a:gd name="connsiteX6" fmla="*/ 15659 w 62918"/>
                  <a:gd name="connsiteY6" fmla="*/ 6858 h 177492"/>
                  <a:gd name="connsiteX7" fmla="*/ 133 w 62918"/>
                  <a:gd name="connsiteY7" fmla="*/ 125825 h 177492"/>
                  <a:gd name="connsiteX8" fmla="*/ 9563 w 62918"/>
                  <a:gd name="connsiteY8" fmla="*/ 133064 h 177492"/>
                  <a:gd name="connsiteX9" fmla="*/ 44519 w 62918"/>
                  <a:gd name="connsiteY9" fmla="*/ 129445 h 177492"/>
                  <a:gd name="connsiteX10" fmla="*/ 14992 w 62918"/>
                  <a:gd name="connsiteY10" fmla="*/ 172403 h 177492"/>
                  <a:gd name="connsiteX11" fmla="*/ 20421 w 62918"/>
                  <a:gd name="connsiteY11" fmla="*/ 176403 h 177492"/>
                  <a:gd name="connsiteX12" fmla="*/ 20421 w 62918"/>
                  <a:gd name="connsiteY12" fmla="*/ 176403 h 17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918" h="177492">
                    <a:moveTo>
                      <a:pt x="20421" y="176403"/>
                    </a:moveTo>
                    <a:cubicBezTo>
                      <a:pt x="34232" y="159734"/>
                      <a:pt x="64998" y="136588"/>
                      <a:pt x="62807" y="112871"/>
                    </a:cubicBezTo>
                    <a:cubicBezTo>
                      <a:pt x="62617" y="110871"/>
                      <a:pt x="61760" y="108299"/>
                      <a:pt x="59664" y="107442"/>
                    </a:cubicBezTo>
                    <a:cubicBezTo>
                      <a:pt x="40709" y="99251"/>
                      <a:pt x="20231" y="113157"/>
                      <a:pt x="3086" y="121920"/>
                    </a:cubicBezTo>
                    <a:cubicBezTo>
                      <a:pt x="6229" y="124301"/>
                      <a:pt x="9372" y="126778"/>
                      <a:pt x="12515" y="129159"/>
                    </a:cubicBezTo>
                    <a:cubicBezTo>
                      <a:pt x="20326" y="88678"/>
                      <a:pt x="26136" y="47911"/>
                      <a:pt x="29946" y="6858"/>
                    </a:cubicBezTo>
                    <a:cubicBezTo>
                      <a:pt x="30803" y="-2286"/>
                      <a:pt x="16421" y="-2286"/>
                      <a:pt x="15659" y="6858"/>
                    </a:cubicBezTo>
                    <a:cubicBezTo>
                      <a:pt x="12611" y="46768"/>
                      <a:pt x="7372" y="86392"/>
                      <a:pt x="133" y="125825"/>
                    </a:cubicBezTo>
                    <a:cubicBezTo>
                      <a:pt x="-915" y="131350"/>
                      <a:pt x="4419" y="135827"/>
                      <a:pt x="9563" y="133064"/>
                    </a:cubicBezTo>
                    <a:cubicBezTo>
                      <a:pt x="20897" y="127159"/>
                      <a:pt x="50330" y="107728"/>
                      <a:pt x="44519" y="129445"/>
                    </a:cubicBezTo>
                    <a:cubicBezTo>
                      <a:pt x="40995" y="142494"/>
                      <a:pt x="22802" y="161163"/>
                      <a:pt x="14992" y="172403"/>
                    </a:cubicBezTo>
                    <a:cubicBezTo>
                      <a:pt x="12992" y="175451"/>
                      <a:pt x="17945" y="179451"/>
                      <a:pt x="20421" y="176403"/>
                    </a:cubicBezTo>
                    <a:lnTo>
                      <a:pt x="20421" y="1764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44" name="Freeform: Shape 19243">
                <a:extLst>
                  <a:ext uri="{FF2B5EF4-FFF2-40B4-BE49-F238E27FC236}">
                    <a16:creationId xmlns:a16="http://schemas.microsoft.com/office/drawing/2014/main" id="{944751AB-6793-4E37-BF5D-52A742C0299E}"/>
                  </a:ext>
                </a:extLst>
              </p:cNvPr>
              <p:cNvSpPr/>
              <p:nvPr/>
            </p:nvSpPr>
            <p:spPr>
              <a:xfrm>
                <a:off x="6032448" y="3041548"/>
                <a:ext cx="122039" cy="63003"/>
              </a:xfrm>
              <a:custGeom>
                <a:avLst/>
                <a:gdLst>
                  <a:gd name="connsiteX0" fmla="*/ 20 w 122039"/>
                  <a:gd name="connsiteY0" fmla="*/ 33598 h 63003"/>
                  <a:gd name="connsiteX1" fmla="*/ 59932 w 122039"/>
                  <a:gd name="connsiteY1" fmla="*/ 70 h 63003"/>
                  <a:gd name="connsiteX2" fmla="*/ 122035 w 122039"/>
                  <a:gd name="connsiteY2" fmla="*/ 29407 h 63003"/>
                  <a:gd name="connsiteX3" fmla="*/ 62123 w 122039"/>
                  <a:gd name="connsiteY3" fmla="*/ 62935 h 63003"/>
                  <a:gd name="connsiteX4" fmla="*/ 20 w 122039"/>
                  <a:gd name="connsiteY4" fmla="*/ 33598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20" y="33598"/>
                    </a:moveTo>
                    <a:cubicBezTo>
                      <a:pt x="-837" y="16262"/>
                      <a:pt x="26023" y="1213"/>
                      <a:pt x="59932" y="70"/>
                    </a:cubicBezTo>
                    <a:cubicBezTo>
                      <a:pt x="93936" y="-1073"/>
                      <a:pt x="121749" y="11976"/>
                      <a:pt x="122035" y="29407"/>
                    </a:cubicBezTo>
                    <a:cubicBezTo>
                      <a:pt x="122416" y="46742"/>
                      <a:pt x="95556" y="61792"/>
                      <a:pt x="62123" y="62935"/>
                    </a:cubicBezTo>
                    <a:cubicBezTo>
                      <a:pt x="28690" y="64078"/>
                      <a:pt x="877" y="50933"/>
                      <a:pt x="20" y="33598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45" name="Freeform: Shape 19244">
                <a:extLst>
                  <a:ext uri="{FF2B5EF4-FFF2-40B4-BE49-F238E27FC236}">
                    <a16:creationId xmlns:a16="http://schemas.microsoft.com/office/drawing/2014/main" id="{79436A9D-A25B-44D2-BC3F-A501B0218EB0}"/>
                  </a:ext>
                </a:extLst>
              </p:cNvPr>
              <p:cNvSpPr/>
              <p:nvPr/>
            </p:nvSpPr>
            <p:spPr>
              <a:xfrm>
                <a:off x="6172007" y="3089355"/>
                <a:ext cx="112433" cy="55640"/>
              </a:xfrm>
              <a:custGeom>
                <a:avLst/>
                <a:gdLst>
                  <a:gd name="connsiteX0" fmla="*/ 109254 w 112433"/>
                  <a:gd name="connsiteY0" fmla="*/ 23700 h 55640"/>
                  <a:gd name="connsiteX1" fmla="*/ 47151 w 112433"/>
                  <a:gd name="connsiteY1" fmla="*/ 45703 h 55640"/>
                  <a:gd name="connsiteX2" fmla="*/ 6003 w 112433"/>
                  <a:gd name="connsiteY2" fmla="*/ 1602 h 55640"/>
                  <a:gd name="connsiteX3" fmla="*/ 97 w 112433"/>
                  <a:gd name="connsiteY3" fmla="*/ 4078 h 55640"/>
                  <a:gd name="connsiteX4" fmla="*/ 112206 w 112433"/>
                  <a:gd name="connsiteY4" fmla="*/ 25414 h 55640"/>
                  <a:gd name="connsiteX5" fmla="*/ 109254 w 112433"/>
                  <a:gd name="connsiteY5" fmla="*/ 23700 h 55640"/>
                  <a:gd name="connsiteX6" fmla="*/ 109254 w 112433"/>
                  <a:gd name="connsiteY6" fmla="*/ 23700 h 55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33" h="55640">
                    <a:moveTo>
                      <a:pt x="109254" y="23700"/>
                    </a:moveTo>
                    <a:cubicBezTo>
                      <a:pt x="96681" y="45131"/>
                      <a:pt x="70296" y="53989"/>
                      <a:pt x="47151" y="45703"/>
                    </a:cubicBezTo>
                    <a:cubicBezTo>
                      <a:pt x="25910" y="38178"/>
                      <a:pt x="15528" y="20652"/>
                      <a:pt x="6003" y="1602"/>
                    </a:cubicBezTo>
                    <a:cubicBezTo>
                      <a:pt x="4288" y="-1732"/>
                      <a:pt x="-760" y="649"/>
                      <a:pt x="97" y="4078"/>
                    </a:cubicBezTo>
                    <a:cubicBezTo>
                      <a:pt x="12194" y="54656"/>
                      <a:pt x="86965" y="79040"/>
                      <a:pt x="112206" y="25414"/>
                    </a:cubicBezTo>
                    <a:cubicBezTo>
                      <a:pt x="113254" y="23414"/>
                      <a:pt x="110397" y="21700"/>
                      <a:pt x="109254" y="23700"/>
                    </a:cubicBezTo>
                    <a:lnTo>
                      <a:pt x="109254" y="237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46" name="Freeform: Shape 19245">
                <a:extLst>
                  <a:ext uri="{FF2B5EF4-FFF2-40B4-BE49-F238E27FC236}">
                    <a16:creationId xmlns:a16="http://schemas.microsoft.com/office/drawing/2014/main" id="{AC968CB1-1148-4443-8A70-05204B2D083E}"/>
                  </a:ext>
                </a:extLst>
              </p:cNvPr>
              <p:cNvSpPr/>
              <p:nvPr/>
            </p:nvSpPr>
            <p:spPr>
              <a:xfrm>
                <a:off x="6149877" y="3089806"/>
                <a:ext cx="47192" cy="25312"/>
              </a:xfrm>
              <a:custGeom>
                <a:avLst/>
                <a:gdLst>
                  <a:gd name="connsiteX0" fmla="*/ 45658 w 47192"/>
                  <a:gd name="connsiteY0" fmla="*/ 3246 h 25312"/>
                  <a:gd name="connsiteX1" fmla="*/ 224 w 47192"/>
                  <a:gd name="connsiteY1" fmla="*/ 20296 h 25312"/>
                  <a:gd name="connsiteX2" fmla="*/ 7558 w 47192"/>
                  <a:gd name="connsiteY2" fmla="*/ 23439 h 25312"/>
                  <a:gd name="connsiteX3" fmla="*/ 43087 w 47192"/>
                  <a:gd name="connsiteY3" fmla="*/ 9247 h 25312"/>
                  <a:gd name="connsiteX4" fmla="*/ 45658 w 47192"/>
                  <a:gd name="connsiteY4" fmla="*/ 3246 h 25312"/>
                  <a:gd name="connsiteX5" fmla="*/ 45658 w 47192"/>
                  <a:gd name="connsiteY5" fmla="*/ 3246 h 25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192" h="25312">
                    <a:moveTo>
                      <a:pt x="45658" y="3246"/>
                    </a:moveTo>
                    <a:cubicBezTo>
                      <a:pt x="29275" y="-4660"/>
                      <a:pt x="6606" y="2198"/>
                      <a:pt x="224" y="20296"/>
                    </a:cubicBezTo>
                    <a:cubicBezTo>
                      <a:pt x="-1300" y="24582"/>
                      <a:pt x="5368" y="27344"/>
                      <a:pt x="7558" y="23439"/>
                    </a:cubicBezTo>
                    <a:cubicBezTo>
                      <a:pt x="14702" y="10485"/>
                      <a:pt x="28704" y="3341"/>
                      <a:pt x="43087" y="9247"/>
                    </a:cubicBezTo>
                    <a:cubicBezTo>
                      <a:pt x="46516" y="10485"/>
                      <a:pt x="48897" y="4770"/>
                      <a:pt x="45658" y="3246"/>
                    </a:cubicBezTo>
                    <a:lnTo>
                      <a:pt x="45658" y="32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47" name="Freeform: Shape 19246">
                <a:extLst>
                  <a:ext uri="{FF2B5EF4-FFF2-40B4-BE49-F238E27FC236}">
                    <a16:creationId xmlns:a16="http://schemas.microsoft.com/office/drawing/2014/main" id="{5339161F-0901-47BE-AB7F-40CE11C56750}"/>
                  </a:ext>
                </a:extLst>
              </p:cNvPr>
              <p:cNvSpPr/>
              <p:nvPr/>
            </p:nvSpPr>
            <p:spPr>
              <a:xfrm>
                <a:off x="6173488" y="3195826"/>
                <a:ext cx="58259" cy="24607"/>
              </a:xfrm>
              <a:custGeom>
                <a:avLst/>
                <a:gdLst>
                  <a:gd name="connsiteX0" fmla="*/ 54242 w 58259"/>
                  <a:gd name="connsiteY0" fmla="*/ 954 h 24607"/>
                  <a:gd name="connsiteX1" fmla="*/ 27858 w 58259"/>
                  <a:gd name="connsiteY1" fmla="*/ 16765 h 24607"/>
                  <a:gd name="connsiteX2" fmla="*/ 3950 w 58259"/>
                  <a:gd name="connsiteY2" fmla="*/ 4764 h 24607"/>
                  <a:gd name="connsiteX3" fmla="*/ 45 w 58259"/>
                  <a:gd name="connsiteY3" fmla="*/ 7812 h 24607"/>
                  <a:gd name="connsiteX4" fmla="*/ 30811 w 58259"/>
                  <a:gd name="connsiteY4" fmla="*/ 24480 h 24607"/>
                  <a:gd name="connsiteX5" fmla="*/ 58148 w 58259"/>
                  <a:gd name="connsiteY5" fmla="*/ 2668 h 24607"/>
                  <a:gd name="connsiteX6" fmla="*/ 54242 w 58259"/>
                  <a:gd name="connsiteY6" fmla="*/ 954 h 24607"/>
                  <a:gd name="connsiteX7" fmla="*/ 54242 w 58259"/>
                  <a:gd name="connsiteY7" fmla="*/ 954 h 24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59" h="24607">
                    <a:moveTo>
                      <a:pt x="54242" y="954"/>
                    </a:moveTo>
                    <a:cubicBezTo>
                      <a:pt x="48051" y="9812"/>
                      <a:pt x="39383" y="17051"/>
                      <a:pt x="27858" y="16765"/>
                    </a:cubicBezTo>
                    <a:cubicBezTo>
                      <a:pt x="17190" y="16479"/>
                      <a:pt x="12523" y="9050"/>
                      <a:pt x="3950" y="4764"/>
                    </a:cubicBezTo>
                    <a:cubicBezTo>
                      <a:pt x="1760" y="3716"/>
                      <a:pt x="-336" y="5430"/>
                      <a:pt x="45" y="7812"/>
                    </a:cubicBezTo>
                    <a:cubicBezTo>
                      <a:pt x="2141" y="20099"/>
                      <a:pt x="20048" y="25528"/>
                      <a:pt x="30811" y="24480"/>
                    </a:cubicBezTo>
                    <a:cubicBezTo>
                      <a:pt x="43289" y="23337"/>
                      <a:pt x="54528" y="14670"/>
                      <a:pt x="58148" y="2668"/>
                    </a:cubicBezTo>
                    <a:cubicBezTo>
                      <a:pt x="58910" y="192"/>
                      <a:pt x="55576" y="-951"/>
                      <a:pt x="54242" y="954"/>
                    </a:cubicBezTo>
                    <a:lnTo>
                      <a:pt x="54242" y="9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48" name="Freeform: Shape 19247">
                <a:extLst>
                  <a:ext uri="{FF2B5EF4-FFF2-40B4-BE49-F238E27FC236}">
                    <a16:creationId xmlns:a16="http://schemas.microsoft.com/office/drawing/2014/main" id="{EB98F0E2-EA14-433B-B7E2-CEF079A3B55A}"/>
                  </a:ext>
                </a:extLst>
              </p:cNvPr>
              <p:cNvSpPr/>
              <p:nvPr/>
            </p:nvSpPr>
            <p:spPr>
              <a:xfrm>
                <a:off x="6334530" y="2974466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49" name="Freeform: Shape 19248">
                <a:extLst>
                  <a:ext uri="{FF2B5EF4-FFF2-40B4-BE49-F238E27FC236}">
                    <a16:creationId xmlns:a16="http://schemas.microsoft.com/office/drawing/2014/main" id="{B51470B4-D2C7-486C-847B-D7A3BC476956}"/>
                  </a:ext>
                </a:extLst>
              </p:cNvPr>
              <p:cNvSpPr/>
              <p:nvPr/>
            </p:nvSpPr>
            <p:spPr>
              <a:xfrm>
                <a:off x="6105715" y="2974466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50" name="Freeform: Shape 19249">
                <a:extLst>
                  <a:ext uri="{FF2B5EF4-FFF2-40B4-BE49-F238E27FC236}">
                    <a16:creationId xmlns:a16="http://schemas.microsoft.com/office/drawing/2014/main" id="{66F26BDC-F833-4ED5-97C9-5258230E488E}"/>
                  </a:ext>
                </a:extLst>
              </p:cNvPr>
              <p:cNvSpPr/>
              <p:nvPr/>
            </p:nvSpPr>
            <p:spPr>
              <a:xfrm>
                <a:off x="5949561" y="2676680"/>
                <a:ext cx="484127" cy="351320"/>
              </a:xfrm>
              <a:custGeom>
                <a:avLst/>
                <a:gdLst>
                  <a:gd name="connsiteX0" fmla="*/ 30424 w 484127"/>
                  <a:gd name="connsiteY0" fmla="*/ 351031 h 351320"/>
                  <a:gd name="connsiteX1" fmla="*/ 50998 w 484127"/>
                  <a:gd name="connsiteY1" fmla="*/ 133385 h 351320"/>
                  <a:gd name="connsiteX2" fmla="*/ 158916 w 484127"/>
                  <a:gd name="connsiteY2" fmla="*/ 170151 h 351320"/>
                  <a:gd name="connsiteX3" fmla="*/ 233688 w 484127"/>
                  <a:gd name="connsiteY3" fmla="*/ 115573 h 351320"/>
                  <a:gd name="connsiteX4" fmla="*/ 307220 w 484127"/>
                  <a:gd name="connsiteY4" fmla="*/ 171580 h 351320"/>
                  <a:gd name="connsiteX5" fmla="*/ 391326 w 484127"/>
                  <a:gd name="connsiteY5" fmla="*/ 133194 h 351320"/>
                  <a:gd name="connsiteX6" fmla="*/ 444857 w 484127"/>
                  <a:gd name="connsiteY6" fmla="*/ 170056 h 351320"/>
                  <a:gd name="connsiteX7" fmla="*/ 483814 w 484127"/>
                  <a:gd name="connsiteY7" fmla="*/ 118049 h 351320"/>
                  <a:gd name="connsiteX8" fmla="*/ 464478 w 484127"/>
                  <a:gd name="connsiteY8" fmla="*/ 79949 h 351320"/>
                  <a:gd name="connsiteX9" fmla="*/ 338082 w 484127"/>
                  <a:gd name="connsiteY9" fmla="*/ 7940 h 351320"/>
                  <a:gd name="connsiteX10" fmla="*/ 190730 w 484127"/>
                  <a:gd name="connsiteY10" fmla="*/ 4607 h 351320"/>
                  <a:gd name="connsiteX11" fmla="*/ 87764 w 484127"/>
                  <a:gd name="connsiteY11" fmla="*/ 31277 h 351320"/>
                  <a:gd name="connsiteX12" fmla="*/ 13279 w 484127"/>
                  <a:gd name="connsiteY12" fmla="*/ 104619 h 351320"/>
                  <a:gd name="connsiteX13" fmla="*/ 420 w 484127"/>
                  <a:gd name="connsiteY13" fmla="*/ 187010 h 351320"/>
                  <a:gd name="connsiteX14" fmla="*/ 2420 w 484127"/>
                  <a:gd name="connsiteY14" fmla="*/ 323885 h 351320"/>
                  <a:gd name="connsiteX15" fmla="*/ 5659 w 484127"/>
                  <a:gd name="connsiteY15" fmla="*/ 338839 h 351320"/>
                  <a:gd name="connsiteX16" fmla="*/ 30424 w 484127"/>
                  <a:gd name="connsiteY16" fmla="*/ 351031 h 35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4127" h="351320">
                    <a:moveTo>
                      <a:pt x="30424" y="351031"/>
                    </a:moveTo>
                    <a:cubicBezTo>
                      <a:pt x="45092" y="277974"/>
                      <a:pt x="69095" y="214061"/>
                      <a:pt x="50998" y="133385"/>
                    </a:cubicBezTo>
                    <a:cubicBezTo>
                      <a:pt x="74620" y="161293"/>
                      <a:pt x="126722" y="173485"/>
                      <a:pt x="158916" y="170151"/>
                    </a:cubicBezTo>
                    <a:cubicBezTo>
                      <a:pt x="191111" y="166817"/>
                      <a:pt x="220734" y="145196"/>
                      <a:pt x="233688" y="115573"/>
                    </a:cubicBezTo>
                    <a:cubicBezTo>
                      <a:pt x="245689" y="145577"/>
                      <a:pt x="275121" y="167960"/>
                      <a:pt x="307220" y="171580"/>
                    </a:cubicBezTo>
                    <a:cubicBezTo>
                      <a:pt x="339415" y="175199"/>
                      <a:pt x="372943" y="159864"/>
                      <a:pt x="391326" y="133194"/>
                    </a:cubicBezTo>
                    <a:cubicBezTo>
                      <a:pt x="396184" y="156626"/>
                      <a:pt x="421235" y="173866"/>
                      <a:pt x="444857" y="170056"/>
                    </a:cubicBezTo>
                    <a:cubicBezTo>
                      <a:pt x="468479" y="166151"/>
                      <a:pt x="486767" y="141862"/>
                      <a:pt x="483814" y="118049"/>
                    </a:cubicBezTo>
                    <a:cubicBezTo>
                      <a:pt x="482099" y="103667"/>
                      <a:pt x="473813" y="90998"/>
                      <a:pt x="464478" y="79949"/>
                    </a:cubicBezTo>
                    <a:cubicBezTo>
                      <a:pt x="432665" y="42230"/>
                      <a:pt x="386278" y="18608"/>
                      <a:pt x="338082" y="7940"/>
                    </a:cubicBezTo>
                    <a:cubicBezTo>
                      <a:pt x="289885" y="-2728"/>
                      <a:pt x="239688" y="-1394"/>
                      <a:pt x="190730" y="4607"/>
                    </a:cubicBezTo>
                    <a:cubicBezTo>
                      <a:pt x="155392" y="8893"/>
                      <a:pt x="119864" y="15751"/>
                      <a:pt x="87764" y="31277"/>
                    </a:cubicBezTo>
                    <a:cubicBezTo>
                      <a:pt x="55665" y="46802"/>
                      <a:pt x="27185" y="71853"/>
                      <a:pt x="13279" y="104619"/>
                    </a:cubicBezTo>
                    <a:cubicBezTo>
                      <a:pt x="2325" y="130337"/>
                      <a:pt x="992" y="159007"/>
                      <a:pt x="420" y="187010"/>
                    </a:cubicBezTo>
                    <a:cubicBezTo>
                      <a:pt x="-532" y="232635"/>
                      <a:pt x="134" y="278260"/>
                      <a:pt x="2420" y="323885"/>
                    </a:cubicBezTo>
                    <a:cubicBezTo>
                      <a:pt x="2706" y="329028"/>
                      <a:pt x="2992" y="334457"/>
                      <a:pt x="5659" y="338839"/>
                    </a:cubicBezTo>
                    <a:cubicBezTo>
                      <a:pt x="8326" y="343316"/>
                      <a:pt x="25757" y="353126"/>
                      <a:pt x="30424" y="35103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51" name="Freeform: Shape 19250">
                <a:extLst>
                  <a:ext uri="{FF2B5EF4-FFF2-40B4-BE49-F238E27FC236}">
                    <a16:creationId xmlns:a16="http://schemas.microsoft.com/office/drawing/2014/main" id="{F611804C-1779-42DC-BD42-9A73548AE243}"/>
                  </a:ext>
                </a:extLst>
              </p:cNvPr>
              <p:cNvSpPr/>
              <p:nvPr/>
            </p:nvSpPr>
            <p:spPr>
              <a:xfrm>
                <a:off x="5946859" y="2588183"/>
                <a:ext cx="52653" cy="60263"/>
              </a:xfrm>
              <a:custGeom>
                <a:avLst/>
                <a:gdLst>
                  <a:gd name="connsiteX0" fmla="*/ 52652 w 52653"/>
                  <a:gd name="connsiteY0" fmla="*/ 56813 h 60263"/>
                  <a:gd name="connsiteX1" fmla="*/ 36555 w 52653"/>
                  <a:gd name="connsiteY1" fmla="*/ 25000 h 60263"/>
                  <a:gd name="connsiteX2" fmla="*/ 7408 w 52653"/>
                  <a:gd name="connsiteY2" fmla="*/ 140 h 60263"/>
                  <a:gd name="connsiteX3" fmla="*/ 836 w 52653"/>
                  <a:gd name="connsiteY3" fmla="*/ 8617 h 60263"/>
                  <a:gd name="connsiteX4" fmla="*/ 25125 w 52653"/>
                  <a:gd name="connsiteY4" fmla="*/ 31858 h 60263"/>
                  <a:gd name="connsiteX5" fmla="*/ 46556 w 52653"/>
                  <a:gd name="connsiteY5" fmla="*/ 59385 h 60263"/>
                  <a:gd name="connsiteX6" fmla="*/ 52652 w 52653"/>
                  <a:gd name="connsiteY6" fmla="*/ 56813 h 60263"/>
                  <a:gd name="connsiteX7" fmla="*/ 52652 w 52653"/>
                  <a:gd name="connsiteY7" fmla="*/ 56813 h 6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53" h="60263">
                    <a:moveTo>
                      <a:pt x="52652" y="56813"/>
                    </a:moveTo>
                    <a:cubicBezTo>
                      <a:pt x="52366" y="45098"/>
                      <a:pt x="43603" y="33763"/>
                      <a:pt x="36555" y="25000"/>
                    </a:cubicBezTo>
                    <a:cubicBezTo>
                      <a:pt x="29506" y="16237"/>
                      <a:pt x="18838" y="2616"/>
                      <a:pt x="7408" y="140"/>
                    </a:cubicBezTo>
                    <a:cubicBezTo>
                      <a:pt x="2646" y="-908"/>
                      <a:pt x="-1926" y="4140"/>
                      <a:pt x="836" y="8617"/>
                    </a:cubicBezTo>
                    <a:cubicBezTo>
                      <a:pt x="6456" y="17761"/>
                      <a:pt x="17791" y="23666"/>
                      <a:pt x="25125" y="31858"/>
                    </a:cubicBezTo>
                    <a:cubicBezTo>
                      <a:pt x="32745" y="40335"/>
                      <a:pt x="37984" y="52146"/>
                      <a:pt x="46556" y="59385"/>
                    </a:cubicBezTo>
                    <a:cubicBezTo>
                      <a:pt x="48842" y="61195"/>
                      <a:pt x="52747" y="60147"/>
                      <a:pt x="52652" y="56813"/>
                    </a:cubicBezTo>
                    <a:lnTo>
                      <a:pt x="52652" y="5681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52" name="Freeform: Shape 19251">
                <a:extLst>
                  <a:ext uri="{FF2B5EF4-FFF2-40B4-BE49-F238E27FC236}">
                    <a16:creationId xmlns:a16="http://schemas.microsoft.com/office/drawing/2014/main" id="{C31C6309-69A0-476F-A180-69D75C09A492}"/>
                  </a:ext>
                </a:extLst>
              </p:cNvPr>
              <p:cNvSpPr/>
              <p:nvPr/>
            </p:nvSpPr>
            <p:spPr>
              <a:xfrm>
                <a:off x="5997729" y="2574746"/>
                <a:ext cx="14834" cy="60046"/>
              </a:xfrm>
              <a:custGeom>
                <a:avLst/>
                <a:gdLst>
                  <a:gd name="connsiteX0" fmla="*/ 8926 w 14834"/>
                  <a:gd name="connsiteY0" fmla="*/ 55868 h 60046"/>
                  <a:gd name="connsiteX1" fmla="*/ 14832 w 14834"/>
                  <a:gd name="connsiteY1" fmla="*/ 5671 h 60046"/>
                  <a:gd name="connsiteX2" fmla="*/ 3402 w 14834"/>
                  <a:gd name="connsiteY2" fmla="*/ 4147 h 60046"/>
                  <a:gd name="connsiteX3" fmla="*/ 354 w 14834"/>
                  <a:gd name="connsiteY3" fmla="*/ 55868 h 60046"/>
                  <a:gd name="connsiteX4" fmla="*/ 8926 w 14834"/>
                  <a:gd name="connsiteY4" fmla="*/ 55868 h 60046"/>
                  <a:gd name="connsiteX5" fmla="*/ 8926 w 14834"/>
                  <a:gd name="connsiteY5" fmla="*/ 55868 h 6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4" h="60046">
                    <a:moveTo>
                      <a:pt x="8926" y="55868"/>
                    </a:moveTo>
                    <a:cubicBezTo>
                      <a:pt x="9783" y="39008"/>
                      <a:pt x="14355" y="22435"/>
                      <a:pt x="14832" y="5671"/>
                    </a:cubicBezTo>
                    <a:cubicBezTo>
                      <a:pt x="15022" y="-997"/>
                      <a:pt x="5211" y="-2140"/>
                      <a:pt x="3402" y="4147"/>
                    </a:cubicBezTo>
                    <a:cubicBezTo>
                      <a:pt x="-1266" y="20149"/>
                      <a:pt x="163" y="39389"/>
                      <a:pt x="354" y="55868"/>
                    </a:cubicBezTo>
                    <a:cubicBezTo>
                      <a:pt x="354" y="61487"/>
                      <a:pt x="8640" y="61392"/>
                      <a:pt x="8926" y="55868"/>
                    </a:cubicBezTo>
                    <a:lnTo>
                      <a:pt x="8926" y="558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53" name="Freeform: Shape 19252">
                <a:extLst>
                  <a:ext uri="{FF2B5EF4-FFF2-40B4-BE49-F238E27FC236}">
                    <a16:creationId xmlns:a16="http://schemas.microsoft.com/office/drawing/2014/main" id="{3ABFD534-A5B5-4C4C-A288-DD37B989B814}"/>
                  </a:ext>
                </a:extLst>
              </p:cNvPr>
              <p:cNvSpPr/>
              <p:nvPr/>
            </p:nvSpPr>
            <p:spPr>
              <a:xfrm>
                <a:off x="6132820" y="3286378"/>
                <a:ext cx="111414" cy="80033"/>
              </a:xfrm>
              <a:custGeom>
                <a:avLst/>
                <a:gdLst>
                  <a:gd name="connsiteX0" fmla="*/ 3851 w 111414"/>
                  <a:gd name="connsiteY0" fmla="*/ 10890 h 80033"/>
                  <a:gd name="connsiteX1" fmla="*/ 56239 w 111414"/>
                  <a:gd name="connsiteY1" fmla="*/ 79947 h 80033"/>
                  <a:gd name="connsiteX2" fmla="*/ 107674 w 111414"/>
                  <a:gd name="connsiteY2" fmla="*/ 4223 h 80033"/>
                  <a:gd name="connsiteX3" fmla="*/ 96053 w 111414"/>
                  <a:gd name="connsiteY3" fmla="*/ 7461 h 80033"/>
                  <a:gd name="connsiteX4" fmla="*/ 59287 w 111414"/>
                  <a:gd name="connsiteY4" fmla="*/ 68231 h 80033"/>
                  <a:gd name="connsiteX5" fmla="*/ 9471 w 111414"/>
                  <a:gd name="connsiteY5" fmla="*/ 13272 h 80033"/>
                  <a:gd name="connsiteX6" fmla="*/ 3851 w 111414"/>
                  <a:gd name="connsiteY6" fmla="*/ 10890 h 80033"/>
                  <a:gd name="connsiteX7" fmla="*/ 3851 w 111414"/>
                  <a:gd name="connsiteY7" fmla="*/ 10890 h 8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14" h="80033">
                    <a:moveTo>
                      <a:pt x="3851" y="10890"/>
                    </a:moveTo>
                    <a:cubicBezTo>
                      <a:pt x="-11389" y="46228"/>
                      <a:pt x="21187" y="78232"/>
                      <a:pt x="56239" y="79947"/>
                    </a:cubicBezTo>
                    <a:cubicBezTo>
                      <a:pt x="99863" y="82138"/>
                      <a:pt x="120437" y="42228"/>
                      <a:pt x="107674" y="4223"/>
                    </a:cubicBezTo>
                    <a:cubicBezTo>
                      <a:pt x="105197" y="-3111"/>
                      <a:pt x="93958" y="-158"/>
                      <a:pt x="96053" y="7461"/>
                    </a:cubicBezTo>
                    <a:cubicBezTo>
                      <a:pt x="103768" y="36036"/>
                      <a:pt x="94815" y="68517"/>
                      <a:pt x="59287" y="68231"/>
                    </a:cubicBezTo>
                    <a:cubicBezTo>
                      <a:pt x="30902" y="68040"/>
                      <a:pt x="1470" y="43847"/>
                      <a:pt x="9471" y="13272"/>
                    </a:cubicBezTo>
                    <a:cubicBezTo>
                      <a:pt x="10328" y="10033"/>
                      <a:pt x="5280" y="7652"/>
                      <a:pt x="3851" y="10890"/>
                    </a:cubicBezTo>
                    <a:lnTo>
                      <a:pt x="3851" y="108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54" name="Freeform: Shape 19253">
                <a:extLst>
                  <a:ext uri="{FF2B5EF4-FFF2-40B4-BE49-F238E27FC236}">
                    <a16:creationId xmlns:a16="http://schemas.microsoft.com/office/drawing/2014/main" id="{F03095D9-92ED-4B67-93CE-C22B78E8A26E}"/>
                  </a:ext>
                </a:extLst>
              </p:cNvPr>
              <p:cNvSpPr/>
              <p:nvPr/>
            </p:nvSpPr>
            <p:spPr>
              <a:xfrm>
                <a:off x="6256743" y="3197446"/>
                <a:ext cx="374847" cy="285153"/>
              </a:xfrm>
              <a:custGeom>
                <a:avLst/>
                <a:gdLst>
                  <a:gd name="connsiteX0" fmla="*/ 8992 w 374847"/>
                  <a:gd name="connsiteY0" fmla="*/ 126111 h 285153"/>
                  <a:gd name="connsiteX1" fmla="*/ 229591 w 374847"/>
                  <a:gd name="connsiteY1" fmla="*/ 0 h 285153"/>
                  <a:gd name="connsiteX2" fmla="*/ 374847 w 374847"/>
                  <a:gd name="connsiteY2" fmla="*/ 476 h 285153"/>
                  <a:gd name="connsiteX3" fmla="*/ 87192 w 374847"/>
                  <a:gd name="connsiteY3" fmla="*/ 273653 h 285153"/>
                  <a:gd name="connsiteX4" fmla="*/ 8992 w 374847"/>
                  <a:gd name="connsiteY4" fmla="*/ 126111 h 2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847" h="285153">
                    <a:moveTo>
                      <a:pt x="8992" y="126111"/>
                    </a:moveTo>
                    <a:cubicBezTo>
                      <a:pt x="95098" y="95631"/>
                      <a:pt x="169774" y="54578"/>
                      <a:pt x="229591" y="0"/>
                    </a:cubicBezTo>
                    <a:lnTo>
                      <a:pt x="374847" y="476"/>
                    </a:lnTo>
                    <a:cubicBezTo>
                      <a:pt x="374847" y="476"/>
                      <a:pt x="318078" y="160020"/>
                      <a:pt x="87192" y="273653"/>
                    </a:cubicBezTo>
                    <a:cubicBezTo>
                      <a:pt x="-39109" y="335756"/>
                      <a:pt x="8992" y="126111"/>
                      <a:pt x="8992" y="12611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55" name="Freeform: Shape 19254">
                <a:extLst>
                  <a:ext uri="{FF2B5EF4-FFF2-40B4-BE49-F238E27FC236}">
                    <a16:creationId xmlns:a16="http://schemas.microsoft.com/office/drawing/2014/main" id="{8E0333D4-43D5-4894-A85D-014D4F2FC854}"/>
                  </a:ext>
                </a:extLst>
              </p:cNvPr>
              <p:cNvSpPr/>
              <p:nvPr/>
            </p:nvSpPr>
            <p:spPr>
              <a:xfrm>
                <a:off x="6233641" y="3287264"/>
                <a:ext cx="168016" cy="603185"/>
              </a:xfrm>
              <a:custGeom>
                <a:avLst/>
                <a:gdLst>
                  <a:gd name="connsiteX0" fmla="*/ 756 w 168016"/>
                  <a:gd name="connsiteY0" fmla="*/ 3527 h 603185"/>
                  <a:gd name="connsiteX1" fmla="*/ 103436 w 168016"/>
                  <a:gd name="connsiteY1" fmla="*/ 179359 h 603185"/>
                  <a:gd name="connsiteX2" fmla="*/ 163348 w 168016"/>
                  <a:gd name="connsiteY2" fmla="*/ 600935 h 603185"/>
                  <a:gd name="connsiteX3" fmla="*/ 168015 w 168016"/>
                  <a:gd name="connsiteY3" fmla="*/ 600935 h 603185"/>
                  <a:gd name="connsiteX4" fmla="*/ 105531 w 168016"/>
                  <a:gd name="connsiteY4" fmla="*/ 166881 h 603185"/>
                  <a:gd name="connsiteX5" fmla="*/ 3804 w 168016"/>
                  <a:gd name="connsiteY5" fmla="*/ 479 h 603185"/>
                  <a:gd name="connsiteX6" fmla="*/ 756 w 168016"/>
                  <a:gd name="connsiteY6" fmla="*/ 3527 h 603185"/>
                  <a:gd name="connsiteX7" fmla="*/ 756 w 168016"/>
                  <a:gd name="connsiteY7" fmla="*/ 3527 h 60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016" h="603185">
                    <a:moveTo>
                      <a:pt x="756" y="3527"/>
                    </a:moveTo>
                    <a:cubicBezTo>
                      <a:pt x="53239" y="49438"/>
                      <a:pt x="82671" y="113922"/>
                      <a:pt x="103436" y="179359"/>
                    </a:cubicBezTo>
                    <a:cubicBezTo>
                      <a:pt x="146489" y="315471"/>
                      <a:pt x="154681" y="459489"/>
                      <a:pt x="163348" y="600935"/>
                    </a:cubicBezTo>
                    <a:cubicBezTo>
                      <a:pt x="163539" y="603888"/>
                      <a:pt x="168111" y="603983"/>
                      <a:pt x="168015" y="600935"/>
                    </a:cubicBezTo>
                    <a:cubicBezTo>
                      <a:pt x="164015" y="456822"/>
                      <a:pt x="151347" y="304612"/>
                      <a:pt x="105531" y="166881"/>
                    </a:cubicBezTo>
                    <a:cubicBezTo>
                      <a:pt x="85053" y="105349"/>
                      <a:pt x="55906" y="41437"/>
                      <a:pt x="3804" y="479"/>
                    </a:cubicBezTo>
                    <a:cubicBezTo>
                      <a:pt x="1614" y="-1140"/>
                      <a:pt x="-1434" y="1717"/>
                      <a:pt x="756" y="3527"/>
                    </a:cubicBezTo>
                    <a:lnTo>
                      <a:pt x="756" y="352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56" name="Freeform: Shape 19255">
                <a:extLst>
                  <a:ext uri="{FF2B5EF4-FFF2-40B4-BE49-F238E27FC236}">
                    <a16:creationId xmlns:a16="http://schemas.microsoft.com/office/drawing/2014/main" id="{BDCAA841-97E7-41ED-9FD5-3DA762111A90}"/>
                  </a:ext>
                </a:extLst>
              </p:cNvPr>
              <p:cNvSpPr/>
              <p:nvPr/>
            </p:nvSpPr>
            <p:spPr>
              <a:xfrm>
                <a:off x="6264398" y="3195358"/>
                <a:ext cx="224813" cy="124440"/>
              </a:xfrm>
              <a:custGeom>
                <a:avLst/>
                <a:gdLst>
                  <a:gd name="connsiteX0" fmla="*/ 2004 w 224813"/>
                  <a:gd name="connsiteY0" fmla="*/ 124389 h 124440"/>
                  <a:gd name="connsiteX1" fmla="*/ 135163 w 224813"/>
                  <a:gd name="connsiteY1" fmla="*/ 69716 h 124440"/>
                  <a:gd name="connsiteX2" fmla="*/ 224412 w 224813"/>
                  <a:gd name="connsiteY2" fmla="*/ 4755 h 124440"/>
                  <a:gd name="connsiteX3" fmla="*/ 219555 w 224813"/>
                  <a:gd name="connsiteY3" fmla="*/ 945 h 124440"/>
                  <a:gd name="connsiteX4" fmla="*/ 1241 w 224813"/>
                  <a:gd name="connsiteY4" fmla="*/ 121151 h 124440"/>
                  <a:gd name="connsiteX5" fmla="*/ 2004 w 224813"/>
                  <a:gd name="connsiteY5" fmla="*/ 124389 h 124440"/>
                  <a:gd name="connsiteX6" fmla="*/ 2004 w 224813"/>
                  <a:gd name="connsiteY6" fmla="*/ 124389 h 12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813" h="124440">
                    <a:moveTo>
                      <a:pt x="2004" y="124389"/>
                    </a:moveTo>
                    <a:cubicBezTo>
                      <a:pt x="49057" y="113816"/>
                      <a:pt x="92777" y="92385"/>
                      <a:pt x="135163" y="69716"/>
                    </a:cubicBezTo>
                    <a:cubicBezTo>
                      <a:pt x="167072" y="52666"/>
                      <a:pt x="205362" y="37235"/>
                      <a:pt x="224412" y="4755"/>
                    </a:cubicBezTo>
                    <a:cubicBezTo>
                      <a:pt x="226127" y="1802"/>
                      <a:pt x="221936" y="-1722"/>
                      <a:pt x="219555" y="945"/>
                    </a:cubicBezTo>
                    <a:cubicBezTo>
                      <a:pt x="168120" y="60381"/>
                      <a:pt x="72679" y="94100"/>
                      <a:pt x="1241" y="121151"/>
                    </a:cubicBezTo>
                    <a:cubicBezTo>
                      <a:pt x="-854" y="121913"/>
                      <a:pt x="-92" y="124865"/>
                      <a:pt x="2004" y="124389"/>
                    </a:cubicBezTo>
                    <a:lnTo>
                      <a:pt x="2004" y="1243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57" name="Freeform: Shape 19256">
                <a:extLst>
                  <a:ext uri="{FF2B5EF4-FFF2-40B4-BE49-F238E27FC236}">
                    <a16:creationId xmlns:a16="http://schemas.microsoft.com/office/drawing/2014/main" id="{DD50B683-7722-4EB5-87D2-1FC848DA5732}"/>
                  </a:ext>
                </a:extLst>
              </p:cNvPr>
              <p:cNvSpPr/>
              <p:nvPr/>
            </p:nvSpPr>
            <p:spPr>
              <a:xfrm>
                <a:off x="5438775" y="2547937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476" cap="flat">
                <a:solidFill>
                  <a:srgbClr val="35313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58" name="Freeform: Shape 19257">
                <a:extLst>
                  <a:ext uri="{FF2B5EF4-FFF2-40B4-BE49-F238E27FC236}">
                    <a16:creationId xmlns:a16="http://schemas.microsoft.com/office/drawing/2014/main" id="{C4791F8B-1EC3-4D9B-952F-FE1A64E12451}"/>
                  </a:ext>
                </a:extLst>
              </p:cNvPr>
              <p:cNvSpPr/>
              <p:nvPr/>
            </p:nvSpPr>
            <p:spPr>
              <a:xfrm>
                <a:off x="6495260" y="3090182"/>
                <a:ext cx="58606" cy="52604"/>
              </a:xfrm>
              <a:custGeom>
                <a:avLst/>
                <a:gdLst>
                  <a:gd name="connsiteX0" fmla="*/ 49367 w 58606"/>
                  <a:gd name="connsiteY0" fmla="*/ 11348 h 52604"/>
                  <a:gd name="connsiteX1" fmla="*/ 24412 w 58606"/>
                  <a:gd name="connsiteY1" fmla="*/ 11157 h 52604"/>
                  <a:gd name="connsiteX2" fmla="*/ 17649 w 58606"/>
                  <a:gd name="connsiteY2" fmla="*/ 4014 h 52604"/>
                  <a:gd name="connsiteX3" fmla="*/ 8981 w 58606"/>
                  <a:gd name="connsiteY3" fmla="*/ 13 h 52604"/>
                  <a:gd name="connsiteX4" fmla="*/ 218 w 58606"/>
                  <a:gd name="connsiteY4" fmla="*/ 8776 h 52604"/>
                  <a:gd name="connsiteX5" fmla="*/ 2694 w 58606"/>
                  <a:gd name="connsiteY5" fmla="*/ 21730 h 52604"/>
                  <a:gd name="connsiteX6" fmla="*/ 27745 w 58606"/>
                  <a:gd name="connsiteY6" fmla="*/ 48210 h 52604"/>
                  <a:gd name="connsiteX7" fmla="*/ 44033 w 58606"/>
                  <a:gd name="connsiteY7" fmla="*/ 52591 h 52604"/>
                  <a:gd name="connsiteX8" fmla="*/ 58606 w 58606"/>
                  <a:gd name="connsiteY8" fmla="*/ 45066 h 52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606" h="52604">
                    <a:moveTo>
                      <a:pt x="49367" y="11348"/>
                    </a:moveTo>
                    <a:cubicBezTo>
                      <a:pt x="42414" y="17063"/>
                      <a:pt x="31269" y="16968"/>
                      <a:pt x="24412" y="11157"/>
                    </a:cubicBezTo>
                    <a:cubicBezTo>
                      <a:pt x="21935" y="9062"/>
                      <a:pt x="20030" y="6300"/>
                      <a:pt x="17649" y="4014"/>
                    </a:cubicBezTo>
                    <a:cubicBezTo>
                      <a:pt x="15267" y="1728"/>
                      <a:pt x="12219" y="-177"/>
                      <a:pt x="8981" y="13"/>
                    </a:cubicBezTo>
                    <a:cubicBezTo>
                      <a:pt x="4504" y="204"/>
                      <a:pt x="980" y="4395"/>
                      <a:pt x="218" y="8776"/>
                    </a:cubicBezTo>
                    <a:cubicBezTo>
                      <a:pt x="-544" y="13158"/>
                      <a:pt x="790" y="17634"/>
                      <a:pt x="2694" y="21730"/>
                    </a:cubicBezTo>
                    <a:cubicBezTo>
                      <a:pt x="7838" y="32970"/>
                      <a:pt x="16792" y="42495"/>
                      <a:pt x="27745" y="48210"/>
                    </a:cubicBezTo>
                    <a:cubicBezTo>
                      <a:pt x="32794" y="50877"/>
                      <a:pt x="38318" y="52782"/>
                      <a:pt x="44033" y="52591"/>
                    </a:cubicBezTo>
                    <a:cubicBezTo>
                      <a:pt x="49653" y="52401"/>
                      <a:pt x="55463" y="49829"/>
                      <a:pt x="58606" y="4506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59" name="Freeform: Shape 19258">
                <a:extLst>
                  <a:ext uri="{FF2B5EF4-FFF2-40B4-BE49-F238E27FC236}">
                    <a16:creationId xmlns:a16="http://schemas.microsoft.com/office/drawing/2014/main" id="{645F6DA3-7BFE-428E-8FBE-96FB13CF9207}"/>
                  </a:ext>
                </a:extLst>
              </p:cNvPr>
              <p:cNvSpPr/>
              <p:nvPr/>
            </p:nvSpPr>
            <p:spPr>
              <a:xfrm>
                <a:off x="6479906" y="3121151"/>
                <a:ext cx="269889" cy="76771"/>
              </a:xfrm>
              <a:custGeom>
                <a:avLst/>
                <a:gdLst>
                  <a:gd name="connsiteX0" fmla="*/ 9761 w 269889"/>
                  <a:gd name="connsiteY0" fmla="*/ 0 h 76771"/>
                  <a:gd name="connsiteX1" fmla="*/ 207119 w 269889"/>
                  <a:gd name="connsiteY1" fmla="*/ 10858 h 76771"/>
                  <a:gd name="connsiteX2" fmla="*/ 269889 w 269889"/>
                  <a:gd name="connsiteY2" fmla="*/ 49625 h 76771"/>
                  <a:gd name="connsiteX3" fmla="*/ 203023 w 269889"/>
                  <a:gd name="connsiteY3" fmla="*/ 76771 h 76771"/>
                  <a:gd name="connsiteX4" fmla="*/ 6428 w 269889"/>
                  <a:gd name="connsiteY4" fmla="*/ 76295 h 76771"/>
                  <a:gd name="connsiteX5" fmla="*/ 9761 w 269889"/>
                  <a:gd name="connsiteY5" fmla="*/ 0 h 76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889" h="76771">
                    <a:moveTo>
                      <a:pt x="9761" y="0"/>
                    </a:moveTo>
                    <a:lnTo>
                      <a:pt x="207119" y="10858"/>
                    </a:lnTo>
                    <a:lnTo>
                      <a:pt x="269889" y="49625"/>
                    </a:lnTo>
                    <a:lnTo>
                      <a:pt x="203023" y="76771"/>
                    </a:lnTo>
                    <a:lnTo>
                      <a:pt x="6428" y="76295"/>
                    </a:lnTo>
                    <a:cubicBezTo>
                      <a:pt x="6428" y="76200"/>
                      <a:pt x="-10051" y="33052"/>
                      <a:pt x="9761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60" name="Freeform: Shape 19259">
                <a:extLst>
                  <a:ext uri="{FF2B5EF4-FFF2-40B4-BE49-F238E27FC236}">
                    <a16:creationId xmlns:a16="http://schemas.microsoft.com/office/drawing/2014/main" id="{6A4E3109-BEE0-4328-BABC-4F2A2AAB9E9F}"/>
                  </a:ext>
                </a:extLst>
              </p:cNvPr>
              <p:cNvSpPr/>
              <p:nvPr/>
            </p:nvSpPr>
            <p:spPr>
              <a:xfrm>
                <a:off x="6682930" y="3132009"/>
                <a:ext cx="38100" cy="65912"/>
              </a:xfrm>
              <a:custGeom>
                <a:avLst/>
                <a:gdLst>
                  <a:gd name="connsiteX0" fmla="*/ 38100 w 38100"/>
                  <a:gd name="connsiteY0" fmla="*/ 20955 h 65912"/>
                  <a:gd name="connsiteX1" fmla="*/ 38100 w 38100"/>
                  <a:gd name="connsiteY1" fmla="*/ 49911 h 65912"/>
                  <a:gd name="connsiteX2" fmla="*/ 0 w 38100"/>
                  <a:gd name="connsiteY2" fmla="*/ 65913 h 65912"/>
                  <a:gd name="connsiteX3" fmla="*/ 4191 w 38100"/>
                  <a:gd name="connsiteY3" fmla="*/ 0 h 65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65912">
                    <a:moveTo>
                      <a:pt x="38100" y="20955"/>
                    </a:moveTo>
                    <a:lnTo>
                      <a:pt x="38100" y="49911"/>
                    </a:lnTo>
                    <a:lnTo>
                      <a:pt x="0" y="65913"/>
                    </a:lnTo>
                    <a:lnTo>
                      <a:pt x="419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61" name="Freeform: Shape 19260">
                <a:extLst>
                  <a:ext uri="{FF2B5EF4-FFF2-40B4-BE49-F238E27FC236}">
                    <a16:creationId xmlns:a16="http://schemas.microsoft.com/office/drawing/2014/main" id="{D09A6568-EDCF-4C79-81B6-A5B766636F5F}"/>
                  </a:ext>
                </a:extLst>
              </p:cNvPr>
              <p:cNvSpPr/>
              <p:nvPr/>
            </p:nvSpPr>
            <p:spPr>
              <a:xfrm>
                <a:off x="6478826" y="3121056"/>
                <a:ext cx="30751" cy="75723"/>
              </a:xfrm>
              <a:custGeom>
                <a:avLst/>
                <a:gdLst>
                  <a:gd name="connsiteX0" fmla="*/ 7127 w 30751"/>
                  <a:gd name="connsiteY0" fmla="*/ 75724 h 75723"/>
                  <a:gd name="connsiteX1" fmla="*/ 30654 w 30751"/>
                  <a:gd name="connsiteY1" fmla="*/ 39719 h 75723"/>
                  <a:gd name="connsiteX2" fmla="*/ 10937 w 30751"/>
                  <a:gd name="connsiteY2" fmla="*/ 0 h 75723"/>
                  <a:gd name="connsiteX3" fmla="*/ 79 w 30751"/>
                  <a:gd name="connsiteY3" fmla="*/ 39052 h 75723"/>
                  <a:gd name="connsiteX4" fmla="*/ 7127 w 30751"/>
                  <a:gd name="connsiteY4" fmla="*/ 75724 h 7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51" h="75723">
                    <a:moveTo>
                      <a:pt x="7127" y="75724"/>
                    </a:moveTo>
                    <a:cubicBezTo>
                      <a:pt x="20272" y="68675"/>
                      <a:pt x="29416" y="54674"/>
                      <a:pt x="30654" y="39719"/>
                    </a:cubicBezTo>
                    <a:cubicBezTo>
                      <a:pt x="31797" y="24860"/>
                      <a:pt x="22748" y="9049"/>
                      <a:pt x="10937" y="0"/>
                    </a:cubicBezTo>
                    <a:cubicBezTo>
                      <a:pt x="10937" y="0"/>
                      <a:pt x="1031" y="10001"/>
                      <a:pt x="79" y="39052"/>
                    </a:cubicBezTo>
                    <a:cubicBezTo>
                      <a:pt x="-874" y="64675"/>
                      <a:pt x="7127" y="75724"/>
                      <a:pt x="7127" y="75724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62" name="Freeform: Shape 19261">
                <a:extLst>
                  <a:ext uri="{FF2B5EF4-FFF2-40B4-BE49-F238E27FC236}">
                    <a16:creationId xmlns:a16="http://schemas.microsoft.com/office/drawing/2014/main" id="{A576343D-F69C-441D-982E-F85AAD27FA06}"/>
                  </a:ext>
                </a:extLst>
              </p:cNvPr>
              <p:cNvSpPr/>
              <p:nvPr/>
            </p:nvSpPr>
            <p:spPr>
              <a:xfrm>
                <a:off x="6502336" y="3180544"/>
                <a:ext cx="182665" cy="7894"/>
              </a:xfrm>
              <a:custGeom>
                <a:avLst/>
                <a:gdLst>
                  <a:gd name="connsiteX0" fmla="*/ 857 w 182665"/>
                  <a:gd name="connsiteY0" fmla="*/ 2329 h 7894"/>
                  <a:gd name="connsiteX1" fmla="*/ 180594 w 182665"/>
                  <a:gd name="connsiteY1" fmla="*/ 7473 h 7894"/>
                  <a:gd name="connsiteX2" fmla="*/ 180594 w 182665"/>
                  <a:gd name="connsiteY2" fmla="*/ 3282 h 7894"/>
                  <a:gd name="connsiteX3" fmla="*/ 857 w 182665"/>
                  <a:gd name="connsiteY3" fmla="*/ 519 h 7894"/>
                  <a:gd name="connsiteX4" fmla="*/ 857 w 182665"/>
                  <a:gd name="connsiteY4" fmla="*/ 2329 h 7894"/>
                  <a:gd name="connsiteX5" fmla="*/ 857 w 182665"/>
                  <a:gd name="connsiteY5" fmla="*/ 2329 h 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65" h="7894">
                    <a:moveTo>
                      <a:pt x="857" y="2329"/>
                    </a:moveTo>
                    <a:cubicBezTo>
                      <a:pt x="60389" y="4329"/>
                      <a:pt x="121063" y="9378"/>
                      <a:pt x="180594" y="7473"/>
                    </a:cubicBezTo>
                    <a:cubicBezTo>
                      <a:pt x="183356" y="7377"/>
                      <a:pt x="183356" y="3377"/>
                      <a:pt x="180594" y="3282"/>
                    </a:cubicBezTo>
                    <a:cubicBezTo>
                      <a:pt x="121063" y="805"/>
                      <a:pt x="60389" y="-909"/>
                      <a:pt x="857" y="519"/>
                    </a:cubicBezTo>
                    <a:cubicBezTo>
                      <a:pt x="-286" y="519"/>
                      <a:pt x="-286" y="2234"/>
                      <a:pt x="857" y="2329"/>
                    </a:cubicBezTo>
                    <a:lnTo>
                      <a:pt x="857" y="23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63" name="Freeform: Shape 19262">
                <a:extLst>
                  <a:ext uri="{FF2B5EF4-FFF2-40B4-BE49-F238E27FC236}">
                    <a16:creationId xmlns:a16="http://schemas.microsoft.com/office/drawing/2014/main" id="{C11CE885-814C-42EF-81A1-333EF5EDA6D9}"/>
                  </a:ext>
                </a:extLst>
              </p:cNvPr>
              <p:cNvSpPr/>
              <p:nvPr/>
            </p:nvSpPr>
            <p:spPr>
              <a:xfrm>
                <a:off x="6506848" y="3148676"/>
                <a:ext cx="181606" cy="9528"/>
              </a:xfrm>
              <a:custGeom>
                <a:avLst/>
                <a:gdLst>
                  <a:gd name="connsiteX0" fmla="*/ 1108 w 181606"/>
                  <a:gd name="connsiteY0" fmla="*/ 2288 h 9528"/>
                  <a:gd name="connsiteX1" fmla="*/ 179606 w 181606"/>
                  <a:gd name="connsiteY1" fmla="*/ 9527 h 9528"/>
                  <a:gd name="connsiteX2" fmla="*/ 179606 w 181606"/>
                  <a:gd name="connsiteY2" fmla="*/ 5431 h 9528"/>
                  <a:gd name="connsiteX3" fmla="*/ 1108 w 181606"/>
                  <a:gd name="connsiteY3" fmla="*/ 2 h 9528"/>
                  <a:gd name="connsiteX4" fmla="*/ 1108 w 181606"/>
                  <a:gd name="connsiteY4" fmla="*/ 2288 h 9528"/>
                  <a:gd name="connsiteX5" fmla="*/ 1108 w 181606"/>
                  <a:gd name="connsiteY5" fmla="*/ 2288 h 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606" h="9528">
                    <a:moveTo>
                      <a:pt x="1108" y="2288"/>
                    </a:moveTo>
                    <a:cubicBezTo>
                      <a:pt x="60448" y="6574"/>
                      <a:pt x="120170" y="7622"/>
                      <a:pt x="179606" y="9527"/>
                    </a:cubicBezTo>
                    <a:cubicBezTo>
                      <a:pt x="182273" y="9622"/>
                      <a:pt x="182273" y="5527"/>
                      <a:pt x="179606" y="5431"/>
                    </a:cubicBezTo>
                    <a:cubicBezTo>
                      <a:pt x="120170" y="3050"/>
                      <a:pt x="60544" y="-93"/>
                      <a:pt x="1108" y="2"/>
                    </a:cubicBezTo>
                    <a:cubicBezTo>
                      <a:pt x="-416" y="2"/>
                      <a:pt x="-321" y="2193"/>
                      <a:pt x="1108" y="2288"/>
                    </a:cubicBezTo>
                    <a:lnTo>
                      <a:pt x="1108" y="22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64" name="Freeform: Shape 19263">
                <a:extLst>
                  <a:ext uri="{FF2B5EF4-FFF2-40B4-BE49-F238E27FC236}">
                    <a16:creationId xmlns:a16="http://schemas.microsoft.com/office/drawing/2014/main" id="{5638BCFE-BE47-4471-B4E3-8811CECA052F}"/>
                  </a:ext>
                </a:extLst>
              </p:cNvPr>
              <p:cNvSpPr/>
              <p:nvPr/>
            </p:nvSpPr>
            <p:spPr>
              <a:xfrm>
                <a:off x="6553295" y="3117341"/>
                <a:ext cx="87837" cy="64664"/>
              </a:xfrm>
              <a:custGeom>
                <a:avLst/>
                <a:gdLst>
                  <a:gd name="connsiteX0" fmla="*/ 0 w 87837"/>
                  <a:gd name="connsiteY0" fmla="*/ 0 h 64664"/>
                  <a:gd name="connsiteX1" fmla="*/ 22860 w 87837"/>
                  <a:gd name="connsiteY1" fmla="*/ 53721 h 64664"/>
                  <a:gd name="connsiteX2" fmla="*/ 32004 w 87837"/>
                  <a:gd name="connsiteY2" fmla="*/ 62865 h 64664"/>
                  <a:gd name="connsiteX3" fmla="*/ 46387 w 87837"/>
                  <a:gd name="connsiteY3" fmla="*/ 54673 h 64664"/>
                  <a:gd name="connsiteX4" fmla="*/ 49530 w 87837"/>
                  <a:gd name="connsiteY4" fmla="*/ 10954 h 64664"/>
                  <a:gd name="connsiteX5" fmla="*/ 59341 w 87837"/>
                  <a:gd name="connsiteY5" fmla="*/ 54007 h 64664"/>
                  <a:gd name="connsiteX6" fmla="*/ 69056 w 87837"/>
                  <a:gd name="connsiteY6" fmla="*/ 64579 h 64664"/>
                  <a:gd name="connsiteX7" fmla="*/ 81820 w 87837"/>
                  <a:gd name="connsiteY7" fmla="*/ 54197 h 64664"/>
                  <a:gd name="connsiteX8" fmla="*/ 86296 w 87837"/>
                  <a:gd name="connsiteY8" fmla="*/ 95 h 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837" h="64664">
                    <a:moveTo>
                      <a:pt x="0" y="0"/>
                    </a:moveTo>
                    <a:cubicBezTo>
                      <a:pt x="3524" y="15907"/>
                      <a:pt x="14859" y="39433"/>
                      <a:pt x="22860" y="53721"/>
                    </a:cubicBezTo>
                    <a:cubicBezTo>
                      <a:pt x="25051" y="57626"/>
                      <a:pt x="27718" y="61722"/>
                      <a:pt x="32004" y="62865"/>
                    </a:cubicBezTo>
                    <a:cubicBezTo>
                      <a:pt x="37719" y="64389"/>
                      <a:pt x="43434" y="59817"/>
                      <a:pt x="46387" y="54673"/>
                    </a:cubicBezTo>
                    <a:cubicBezTo>
                      <a:pt x="54007" y="41815"/>
                      <a:pt x="51911" y="25718"/>
                      <a:pt x="49530" y="10954"/>
                    </a:cubicBezTo>
                    <a:cubicBezTo>
                      <a:pt x="50482" y="25718"/>
                      <a:pt x="53816" y="40291"/>
                      <a:pt x="59341" y="54007"/>
                    </a:cubicBezTo>
                    <a:cubicBezTo>
                      <a:pt x="61150" y="58674"/>
                      <a:pt x="64103" y="63818"/>
                      <a:pt x="69056" y="64579"/>
                    </a:cubicBezTo>
                    <a:cubicBezTo>
                      <a:pt x="74867" y="65437"/>
                      <a:pt x="79534" y="59627"/>
                      <a:pt x="81820" y="54197"/>
                    </a:cubicBezTo>
                    <a:cubicBezTo>
                      <a:pt x="86868" y="42386"/>
                      <a:pt x="89821" y="12478"/>
                      <a:pt x="86296" y="9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65" name="Freeform: Shape 19264">
                <a:extLst>
                  <a:ext uri="{FF2B5EF4-FFF2-40B4-BE49-F238E27FC236}">
                    <a16:creationId xmlns:a16="http://schemas.microsoft.com/office/drawing/2014/main" id="{D095159D-4735-4EF8-BA0E-4D5E55B8727B}"/>
                  </a:ext>
                </a:extLst>
              </p:cNvPr>
              <p:cNvSpPr/>
              <p:nvPr/>
            </p:nvSpPr>
            <p:spPr>
              <a:xfrm>
                <a:off x="6550459" y="3113844"/>
                <a:ext cx="95725" cy="72900"/>
              </a:xfrm>
              <a:custGeom>
                <a:avLst/>
                <a:gdLst>
                  <a:gd name="connsiteX0" fmla="*/ 73 w 95725"/>
                  <a:gd name="connsiteY0" fmla="*/ 4259 h 72900"/>
                  <a:gd name="connsiteX1" fmla="*/ 34363 w 95725"/>
                  <a:gd name="connsiteY1" fmla="*/ 70553 h 72900"/>
                  <a:gd name="connsiteX2" fmla="*/ 56652 w 95725"/>
                  <a:gd name="connsiteY2" fmla="*/ 13213 h 72900"/>
                  <a:gd name="connsiteX3" fmla="*/ 48174 w 95725"/>
                  <a:gd name="connsiteY3" fmla="*/ 14356 h 72900"/>
                  <a:gd name="connsiteX4" fmla="*/ 81988 w 95725"/>
                  <a:gd name="connsiteY4" fmla="*/ 69125 h 72900"/>
                  <a:gd name="connsiteX5" fmla="*/ 92751 w 95725"/>
                  <a:gd name="connsiteY5" fmla="*/ 2545 h 72900"/>
                  <a:gd name="connsiteX6" fmla="*/ 85512 w 95725"/>
                  <a:gd name="connsiteY6" fmla="*/ 3497 h 72900"/>
                  <a:gd name="connsiteX7" fmla="*/ 83798 w 95725"/>
                  <a:gd name="connsiteY7" fmla="*/ 44741 h 72900"/>
                  <a:gd name="connsiteX8" fmla="*/ 81893 w 95725"/>
                  <a:gd name="connsiteY8" fmla="*/ 51980 h 72900"/>
                  <a:gd name="connsiteX9" fmla="*/ 64367 w 95725"/>
                  <a:gd name="connsiteY9" fmla="*/ 50265 h 72900"/>
                  <a:gd name="connsiteX10" fmla="*/ 56747 w 95725"/>
                  <a:gd name="connsiteY10" fmla="*/ 14356 h 72900"/>
                  <a:gd name="connsiteX11" fmla="*/ 48270 w 95725"/>
                  <a:gd name="connsiteY11" fmla="*/ 15499 h 72900"/>
                  <a:gd name="connsiteX12" fmla="*/ 49317 w 95725"/>
                  <a:gd name="connsiteY12" fmla="*/ 46836 h 72900"/>
                  <a:gd name="connsiteX13" fmla="*/ 30553 w 95725"/>
                  <a:gd name="connsiteY13" fmla="*/ 58457 h 72900"/>
                  <a:gd name="connsiteX14" fmla="*/ 22076 w 95725"/>
                  <a:gd name="connsiteY14" fmla="*/ 46455 h 72900"/>
                  <a:gd name="connsiteX15" fmla="*/ 5693 w 95725"/>
                  <a:gd name="connsiteY15" fmla="*/ 2831 h 72900"/>
                  <a:gd name="connsiteX16" fmla="*/ 73 w 95725"/>
                  <a:gd name="connsiteY16" fmla="*/ 4259 h 72900"/>
                  <a:gd name="connsiteX17" fmla="*/ 73 w 95725"/>
                  <a:gd name="connsiteY17" fmla="*/ 4259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25" h="72900">
                    <a:moveTo>
                      <a:pt x="73" y="4259"/>
                    </a:moveTo>
                    <a:cubicBezTo>
                      <a:pt x="3693" y="23309"/>
                      <a:pt x="10741" y="65219"/>
                      <a:pt x="34363" y="70553"/>
                    </a:cubicBezTo>
                    <a:cubicBezTo>
                      <a:pt x="62367" y="76840"/>
                      <a:pt x="58842" y="27500"/>
                      <a:pt x="56652" y="13213"/>
                    </a:cubicBezTo>
                    <a:cubicBezTo>
                      <a:pt x="55890" y="8450"/>
                      <a:pt x="47793" y="9498"/>
                      <a:pt x="48174" y="14356"/>
                    </a:cubicBezTo>
                    <a:cubicBezTo>
                      <a:pt x="49317" y="27310"/>
                      <a:pt x="56366" y="88556"/>
                      <a:pt x="81988" y="69125"/>
                    </a:cubicBezTo>
                    <a:cubicBezTo>
                      <a:pt x="97228" y="57504"/>
                      <a:pt x="98085" y="18737"/>
                      <a:pt x="92751" y="2545"/>
                    </a:cubicBezTo>
                    <a:cubicBezTo>
                      <a:pt x="91513" y="-1170"/>
                      <a:pt x="84941" y="-789"/>
                      <a:pt x="85512" y="3497"/>
                    </a:cubicBezTo>
                    <a:cubicBezTo>
                      <a:pt x="87227" y="17309"/>
                      <a:pt x="86846" y="31120"/>
                      <a:pt x="83798" y="44741"/>
                    </a:cubicBezTo>
                    <a:cubicBezTo>
                      <a:pt x="83322" y="46931"/>
                      <a:pt x="83036" y="49979"/>
                      <a:pt x="81893" y="51980"/>
                    </a:cubicBezTo>
                    <a:cubicBezTo>
                      <a:pt x="73701" y="66362"/>
                      <a:pt x="67415" y="58742"/>
                      <a:pt x="64367" y="50265"/>
                    </a:cubicBezTo>
                    <a:cubicBezTo>
                      <a:pt x="60176" y="38645"/>
                      <a:pt x="57985" y="26643"/>
                      <a:pt x="56747" y="14356"/>
                    </a:cubicBezTo>
                    <a:cubicBezTo>
                      <a:pt x="53889" y="14737"/>
                      <a:pt x="51127" y="15118"/>
                      <a:pt x="48270" y="15499"/>
                    </a:cubicBezTo>
                    <a:cubicBezTo>
                      <a:pt x="49889" y="25500"/>
                      <a:pt x="51889" y="36740"/>
                      <a:pt x="49317" y="46836"/>
                    </a:cubicBezTo>
                    <a:cubicBezTo>
                      <a:pt x="47317" y="54742"/>
                      <a:pt x="39697" y="61790"/>
                      <a:pt x="30553" y="58457"/>
                    </a:cubicBezTo>
                    <a:cubicBezTo>
                      <a:pt x="27029" y="57123"/>
                      <a:pt x="23695" y="49503"/>
                      <a:pt x="22076" y="46455"/>
                    </a:cubicBezTo>
                    <a:cubicBezTo>
                      <a:pt x="14646" y="32739"/>
                      <a:pt x="9598" y="17785"/>
                      <a:pt x="5693" y="2831"/>
                    </a:cubicBezTo>
                    <a:cubicBezTo>
                      <a:pt x="4740" y="-979"/>
                      <a:pt x="-689" y="545"/>
                      <a:pt x="73" y="4259"/>
                    </a:cubicBezTo>
                    <a:lnTo>
                      <a:pt x="73" y="42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66" name="Freeform: Shape 19265">
                <a:extLst>
                  <a:ext uri="{FF2B5EF4-FFF2-40B4-BE49-F238E27FC236}">
                    <a16:creationId xmlns:a16="http://schemas.microsoft.com/office/drawing/2014/main" id="{B20E21E5-FF95-47A7-82A7-99A0195D1F63}"/>
                  </a:ext>
                </a:extLst>
              </p:cNvPr>
              <p:cNvSpPr/>
              <p:nvPr/>
            </p:nvSpPr>
            <p:spPr>
              <a:xfrm>
                <a:off x="6202870" y="3447954"/>
                <a:ext cx="95059" cy="268042"/>
              </a:xfrm>
              <a:custGeom>
                <a:avLst/>
                <a:gdLst>
                  <a:gd name="connsiteX0" fmla="*/ 0 w 95059"/>
                  <a:gd name="connsiteY0" fmla="*/ 254127 h 268042"/>
                  <a:gd name="connsiteX1" fmla="*/ 29908 w 95059"/>
                  <a:gd name="connsiteY1" fmla="*/ 58769 h 268042"/>
                  <a:gd name="connsiteX2" fmla="*/ 74486 w 95059"/>
                  <a:gd name="connsiteY2" fmla="*/ 0 h 268042"/>
                  <a:gd name="connsiteX3" fmla="*/ 95059 w 95059"/>
                  <a:gd name="connsiteY3" fmla="*/ 69152 h 268042"/>
                  <a:gd name="connsiteX4" fmla="*/ 75629 w 95059"/>
                  <a:gd name="connsiteY4" fmla="*/ 264795 h 268042"/>
                  <a:gd name="connsiteX5" fmla="*/ 0 w 95059"/>
                  <a:gd name="connsiteY5" fmla="*/ 254127 h 26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059" h="268042">
                    <a:moveTo>
                      <a:pt x="0" y="254127"/>
                    </a:moveTo>
                    <a:lnTo>
                      <a:pt x="29908" y="58769"/>
                    </a:lnTo>
                    <a:lnTo>
                      <a:pt x="74486" y="0"/>
                    </a:lnTo>
                    <a:lnTo>
                      <a:pt x="95059" y="69152"/>
                    </a:lnTo>
                    <a:lnTo>
                      <a:pt x="75629" y="264795"/>
                    </a:lnTo>
                    <a:cubicBezTo>
                      <a:pt x="75533" y="264795"/>
                      <a:pt x="30956" y="276987"/>
                      <a:pt x="0" y="25412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67" name="Freeform: Shape 19266">
                <a:extLst>
                  <a:ext uri="{FF2B5EF4-FFF2-40B4-BE49-F238E27FC236}">
                    <a16:creationId xmlns:a16="http://schemas.microsoft.com/office/drawing/2014/main" id="{E3F04543-A41B-4B06-8B02-BF11C02DF30B}"/>
                  </a:ext>
                </a:extLst>
              </p:cNvPr>
              <p:cNvSpPr/>
              <p:nvPr/>
            </p:nvSpPr>
            <p:spPr>
              <a:xfrm>
                <a:off x="6232683" y="3474909"/>
                <a:ext cx="65151" cy="42195"/>
              </a:xfrm>
              <a:custGeom>
                <a:avLst/>
                <a:gdLst>
                  <a:gd name="connsiteX0" fmla="*/ 24098 w 65151"/>
                  <a:gd name="connsiteY0" fmla="*/ 0 h 42195"/>
                  <a:gd name="connsiteX1" fmla="*/ 52959 w 65151"/>
                  <a:gd name="connsiteY1" fmla="*/ 2762 h 42195"/>
                  <a:gd name="connsiteX2" fmla="*/ 65151 w 65151"/>
                  <a:gd name="connsiteY2" fmla="*/ 42196 h 42195"/>
                  <a:gd name="connsiteX3" fmla="*/ 0 w 65151"/>
                  <a:gd name="connsiteY3" fmla="*/ 31718 h 42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51" h="42195">
                    <a:moveTo>
                      <a:pt x="24098" y="0"/>
                    </a:moveTo>
                    <a:lnTo>
                      <a:pt x="52959" y="2762"/>
                    </a:lnTo>
                    <a:lnTo>
                      <a:pt x="65151" y="42196"/>
                    </a:lnTo>
                    <a:lnTo>
                      <a:pt x="0" y="3171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68" name="Freeform: Shape 19267">
                <a:extLst>
                  <a:ext uri="{FF2B5EF4-FFF2-40B4-BE49-F238E27FC236}">
                    <a16:creationId xmlns:a16="http://schemas.microsoft.com/office/drawing/2014/main" id="{7FB121AD-92CE-4B42-8BB0-11839362FC37}"/>
                  </a:ext>
                </a:extLst>
              </p:cNvPr>
              <p:cNvSpPr/>
              <p:nvPr/>
            </p:nvSpPr>
            <p:spPr>
              <a:xfrm>
                <a:off x="6202870" y="3685663"/>
                <a:ext cx="74961" cy="31845"/>
              </a:xfrm>
              <a:custGeom>
                <a:avLst/>
                <a:gdLst>
                  <a:gd name="connsiteX0" fmla="*/ 74962 w 74961"/>
                  <a:gd name="connsiteY0" fmla="*/ 27371 h 31845"/>
                  <a:gd name="connsiteX1" fmla="*/ 41434 w 74961"/>
                  <a:gd name="connsiteY1" fmla="*/ 511 h 31845"/>
                  <a:gd name="connsiteX2" fmla="*/ 0 w 74961"/>
                  <a:gd name="connsiteY2" fmla="*/ 16322 h 31845"/>
                  <a:gd name="connsiteX3" fmla="*/ 37814 w 74961"/>
                  <a:gd name="connsiteY3" fmla="*/ 30895 h 31845"/>
                  <a:gd name="connsiteX4" fmla="*/ 74962 w 74961"/>
                  <a:gd name="connsiteY4" fmla="*/ 27371 h 3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961" h="31845">
                    <a:moveTo>
                      <a:pt x="74962" y="27371"/>
                    </a:moveTo>
                    <a:cubicBezTo>
                      <a:pt x="69247" y="13560"/>
                      <a:pt x="56102" y="3082"/>
                      <a:pt x="41434" y="511"/>
                    </a:cubicBezTo>
                    <a:cubicBezTo>
                      <a:pt x="26765" y="-2061"/>
                      <a:pt x="10192" y="5368"/>
                      <a:pt x="0" y="16322"/>
                    </a:cubicBezTo>
                    <a:cubicBezTo>
                      <a:pt x="0" y="16322"/>
                      <a:pt x="8954" y="27181"/>
                      <a:pt x="37814" y="30895"/>
                    </a:cubicBezTo>
                    <a:cubicBezTo>
                      <a:pt x="63151" y="34324"/>
                      <a:pt x="74962" y="27371"/>
                      <a:pt x="74962" y="2737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69" name="Freeform: Shape 19268">
                <a:extLst>
                  <a:ext uri="{FF2B5EF4-FFF2-40B4-BE49-F238E27FC236}">
                    <a16:creationId xmlns:a16="http://schemas.microsoft.com/office/drawing/2014/main" id="{63D46090-AA4C-43AD-B006-3CDBD7837C9E}"/>
                  </a:ext>
                </a:extLst>
              </p:cNvPr>
              <p:cNvSpPr/>
              <p:nvPr/>
            </p:nvSpPr>
            <p:spPr>
              <a:xfrm>
                <a:off x="6220774" y="3507771"/>
                <a:ext cx="29070" cy="182765"/>
              </a:xfrm>
              <a:custGeom>
                <a:avLst/>
                <a:gdLst>
                  <a:gd name="connsiteX0" fmla="*/ 2384 w 29070"/>
                  <a:gd name="connsiteY0" fmla="*/ 181928 h 182765"/>
                  <a:gd name="connsiteX1" fmla="*/ 29054 w 29070"/>
                  <a:gd name="connsiteY1" fmla="*/ 1714 h 182765"/>
                  <a:gd name="connsiteX2" fmla="*/ 25435 w 29070"/>
                  <a:gd name="connsiteY2" fmla="*/ 1714 h 182765"/>
                  <a:gd name="connsiteX3" fmla="*/ 3 w 29070"/>
                  <a:gd name="connsiteY3" fmla="*/ 181642 h 182765"/>
                  <a:gd name="connsiteX4" fmla="*/ 2384 w 29070"/>
                  <a:gd name="connsiteY4" fmla="*/ 181928 h 182765"/>
                  <a:gd name="connsiteX5" fmla="*/ 2384 w 29070"/>
                  <a:gd name="connsiteY5" fmla="*/ 181928 h 18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70" h="182765">
                    <a:moveTo>
                      <a:pt x="2384" y="181928"/>
                    </a:moveTo>
                    <a:cubicBezTo>
                      <a:pt x="12576" y="122110"/>
                      <a:pt x="21148" y="61817"/>
                      <a:pt x="29054" y="1714"/>
                    </a:cubicBezTo>
                    <a:cubicBezTo>
                      <a:pt x="29340" y="-571"/>
                      <a:pt x="25816" y="-571"/>
                      <a:pt x="25435" y="1714"/>
                    </a:cubicBezTo>
                    <a:cubicBezTo>
                      <a:pt x="17434" y="61722"/>
                      <a:pt x="7432" y="121539"/>
                      <a:pt x="3" y="181642"/>
                    </a:cubicBezTo>
                    <a:cubicBezTo>
                      <a:pt x="-92" y="182880"/>
                      <a:pt x="2194" y="183261"/>
                      <a:pt x="2384" y="181928"/>
                    </a:cubicBezTo>
                    <a:lnTo>
                      <a:pt x="2384" y="18192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70" name="Freeform: Shape 19269">
                <a:extLst>
                  <a:ext uri="{FF2B5EF4-FFF2-40B4-BE49-F238E27FC236}">
                    <a16:creationId xmlns:a16="http://schemas.microsoft.com/office/drawing/2014/main" id="{D3B5512F-F44D-498C-9410-0F81EF7CB6F8}"/>
                  </a:ext>
                </a:extLst>
              </p:cNvPr>
              <p:cNvSpPr/>
              <p:nvPr/>
            </p:nvSpPr>
            <p:spPr>
              <a:xfrm>
                <a:off x="6245444" y="3513490"/>
                <a:ext cx="29072" cy="177768"/>
              </a:xfrm>
              <a:custGeom>
                <a:avLst/>
                <a:gdLst>
                  <a:gd name="connsiteX0" fmla="*/ 2384 w 29072"/>
                  <a:gd name="connsiteY0" fmla="*/ 176970 h 177768"/>
                  <a:gd name="connsiteX1" fmla="*/ 29054 w 29072"/>
                  <a:gd name="connsiteY1" fmla="*/ 1996 h 177768"/>
                  <a:gd name="connsiteX2" fmla="*/ 25911 w 29072"/>
                  <a:gd name="connsiteY2" fmla="*/ 1138 h 177768"/>
                  <a:gd name="connsiteX3" fmla="*/ 3 w 29072"/>
                  <a:gd name="connsiteY3" fmla="*/ 176684 h 177768"/>
                  <a:gd name="connsiteX4" fmla="*/ 2384 w 29072"/>
                  <a:gd name="connsiteY4" fmla="*/ 176970 h 177768"/>
                  <a:gd name="connsiteX5" fmla="*/ 2384 w 29072"/>
                  <a:gd name="connsiteY5" fmla="*/ 17697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72" h="177768">
                    <a:moveTo>
                      <a:pt x="2384" y="176970"/>
                    </a:moveTo>
                    <a:cubicBezTo>
                      <a:pt x="12385" y="118867"/>
                      <a:pt x="19720" y="60193"/>
                      <a:pt x="29054" y="1996"/>
                    </a:cubicBezTo>
                    <a:cubicBezTo>
                      <a:pt x="29340" y="-4"/>
                      <a:pt x="26197" y="-862"/>
                      <a:pt x="25911" y="1138"/>
                    </a:cubicBezTo>
                    <a:cubicBezTo>
                      <a:pt x="17720" y="59717"/>
                      <a:pt x="7528" y="118010"/>
                      <a:pt x="3" y="176684"/>
                    </a:cubicBezTo>
                    <a:cubicBezTo>
                      <a:pt x="-92" y="177923"/>
                      <a:pt x="2099" y="178208"/>
                      <a:pt x="2384" y="176970"/>
                    </a:cubicBezTo>
                    <a:lnTo>
                      <a:pt x="2384" y="1769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71" name="Freeform: Shape 19270">
                <a:extLst>
                  <a:ext uri="{FF2B5EF4-FFF2-40B4-BE49-F238E27FC236}">
                    <a16:creationId xmlns:a16="http://schemas.microsoft.com/office/drawing/2014/main" id="{1C4C6EA7-6F12-497A-B833-D48AC692537A}"/>
                  </a:ext>
                </a:extLst>
              </p:cNvPr>
              <p:cNvSpPr/>
              <p:nvPr/>
            </p:nvSpPr>
            <p:spPr>
              <a:xfrm>
                <a:off x="6269637" y="3515581"/>
                <a:ext cx="24213" cy="190846"/>
              </a:xfrm>
              <a:custGeom>
                <a:avLst/>
                <a:gdLst>
                  <a:gd name="connsiteX0" fmla="*/ 1909 w 24213"/>
                  <a:gd name="connsiteY0" fmla="*/ 190119 h 190846"/>
                  <a:gd name="connsiteX1" fmla="*/ 24197 w 24213"/>
                  <a:gd name="connsiteY1" fmla="*/ 1714 h 190846"/>
                  <a:gd name="connsiteX2" fmla="*/ 20673 w 24213"/>
                  <a:gd name="connsiteY2" fmla="*/ 1714 h 190846"/>
                  <a:gd name="connsiteX3" fmla="*/ 4 w 24213"/>
                  <a:gd name="connsiteY3" fmla="*/ 189833 h 190846"/>
                  <a:gd name="connsiteX4" fmla="*/ 1909 w 24213"/>
                  <a:gd name="connsiteY4" fmla="*/ 190119 h 190846"/>
                  <a:gd name="connsiteX5" fmla="*/ 1909 w 24213"/>
                  <a:gd name="connsiteY5" fmla="*/ 190119 h 1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13" h="190846">
                    <a:moveTo>
                      <a:pt x="1909" y="190119"/>
                    </a:moveTo>
                    <a:cubicBezTo>
                      <a:pt x="11148" y="127635"/>
                      <a:pt x="16863" y="64484"/>
                      <a:pt x="24197" y="1714"/>
                    </a:cubicBezTo>
                    <a:cubicBezTo>
                      <a:pt x="24483" y="-571"/>
                      <a:pt x="20863" y="-571"/>
                      <a:pt x="20673" y="1714"/>
                    </a:cubicBezTo>
                    <a:cubicBezTo>
                      <a:pt x="14005" y="64389"/>
                      <a:pt x="5147" y="126968"/>
                      <a:pt x="4" y="189833"/>
                    </a:cubicBezTo>
                    <a:cubicBezTo>
                      <a:pt x="-92" y="190976"/>
                      <a:pt x="1718" y="191262"/>
                      <a:pt x="1909" y="190119"/>
                    </a:cubicBezTo>
                    <a:lnTo>
                      <a:pt x="1909" y="1901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72" name="Freeform: Shape 19271">
                <a:extLst>
                  <a:ext uri="{FF2B5EF4-FFF2-40B4-BE49-F238E27FC236}">
                    <a16:creationId xmlns:a16="http://schemas.microsoft.com/office/drawing/2014/main" id="{27B987DF-0036-4BA9-B4C8-B0A0384D5954}"/>
                  </a:ext>
                </a:extLst>
              </p:cNvPr>
              <p:cNvSpPr/>
              <p:nvPr/>
            </p:nvSpPr>
            <p:spPr>
              <a:xfrm>
                <a:off x="6176676" y="3552907"/>
                <a:ext cx="110595" cy="113645"/>
              </a:xfrm>
              <a:custGeom>
                <a:avLst/>
                <a:gdLst>
                  <a:gd name="connsiteX0" fmla="*/ 0 w 110595"/>
                  <a:gd name="connsiteY0" fmla="*/ 51733 h 113645"/>
                  <a:gd name="connsiteX1" fmla="*/ 36767 w 110595"/>
                  <a:gd name="connsiteY1" fmla="*/ 37255 h 113645"/>
                  <a:gd name="connsiteX2" fmla="*/ 43529 w 110595"/>
                  <a:gd name="connsiteY2" fmla="*/ 394 h 113645"/>
                  <a:gd name="connsiteX3" fmla="*/ 52292 w 110595"/>
                  <a:gd name="connsiteY3" fmla="*/ 37255 h 113645"/>
                  <a:gd name="connsiteX4" fmla="*/ 100775 w 110595"/>
                  <a:gd name="connsiteY4" fmla="*/ 4299 h 113645"/>
                  <a:gd name="connsiteX5" fmla="*/ 70771 w 110595"/>
                  <a:gd name="connsiteY5" fmla="*/ 49066 h 113645"/>
                  <a:gd name="connsiteX6" fmla="*/ 109538 w 110595"/>
                  <a:gd name="connsiteY6" fmla="*/ 25825 h 113645"/>
                  <a:gd name="connsiteX7" fmla="*/ 72771 w 110595"/>
                  <a:gd name="connsiteY7" fmla="*/ 70117 h 113645"/>
                  <a:gd name="connsiteX8" fmla="*/ 103727 w 110595"/>
                  <a:gd name="connsiteY8" fmla="*/ 55543 h 113645"/>
                  <a:gd name="connsiteX9" fmla="*/ 15526 w 110595"/>
                  <a:gd name="connsiteY9" fmla="*/ 113646 h 113645"/>
                  <a:gd name="connsiteX10" fmla="*/ 0 w 110595"/>
                  <a:gd name="connsiteY10" fmla="*/ 51733 h 11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595" h="113645">
                    <a:moveTo>
                      <a:pt x="0" y="51733"/>
                    </a:moveTo>
                    <a:lnTo>
                      <a:pt x="36767" y="37255"/>
                    </a:lnTo>
                    <a:lnTo>
                      <a:pt x="43529" y="394"/>
                    </a:lnTo>
                    <a:cubicBezTo>
                      <a:pt x="58102" y="-4464"/>
                      <a:pt x="52292" y="37255"/>
                      <a:pt x="52292" y="37255"/>
                    </a:cubicBezTo>
                    <a:cubicBezTo>
                      <a:pt x="52292" y="37255"/>
                      <a:pt x="98774" y="-4464"/>
                      <a:pt x="100775" y="4299"/>
                    </a:cubicBezTo>
                    <a:cubicBezTo>
                      <a:pt x="102679" y="13062"/>
                      <a:pt x="70771" y="49066"/>
                      <a:pt x="70771" y="49066"/>
                    </a:cubicBezTo>
                    <a:cubicBezTo>
                      <a:pt x="70771" y="49066"/>
                      <a:pt x="118205" y="5823"/>
                      <a:pt x="109538" y="25825"/>
                    </a:cubicBezTo>
                    <a:cubicBezTo>
                      <a:pt x="100775" y="45923"/>
                      <a:pt x="72771" y="70117"/>
                      <a:pt x="72771" y="70117"/>
                    </a:cubicBezTo>
                    <a:cubicBezTo>
                      <a:pt x="72771" y="70117"/>
                      <a:pt x="109538" y="42018"/>
                      <a:pt x="103727" y="55543"/>
                    </a:cubicBezTo>
                    <a:cubicBezTo>
                      <a:pt x="97917" y="69069"/>
                      <a:pt x="15526" y="113646"/>
                      <a:pt x="15526" y="113646"/>
                    </a:cubicBezTo>
                    <a:lnTo>
                      <a:pt x="0" y="517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73" name="Freeform: Shape 19272">
                <a:extLst>
                  <a:ext uri="{FF2B5EF4-FFF2-40B4-BE49-F238E27FC236}">
                    <a16:creationId xmlns:a16="http://schemas.microsoft.com/office/drawing/2014/main" id="{03B0AB1D-444A-45BF-84F7-3D4170565AE1}"/>
                  </a:ext>
                </a:extLst>
              </p:cNvPr>
              <p:cNvSpPr/>
              <p:nvPr/>
            </p:nvSpPr>
            <p:spPr>
              <a:xfrm>
                <a:off x="5955717" y="3341035"/>
                <a:ext cx="242391" cy="407830"/>
              </a:xfrm>
              <a:custGeom>
                <a:avLst/>
                <a:gdLst>
                  <a:gd name="connsiteX0" fmla="*/ 123614 w 242391"/>
                  <a:gd name="connsiteY0" fmla="*/ 6811 h 407830"/>
                  <a:gd name="connsiteX1" fmla="*/ 361 w 242391"/>
                  <a:gd name="connsiteY1" fmla="*/ 294466 h 407830"/>
                  <a:gd name="connsiteX2" fmla="*/ 85609 w 242391"/>
                  <a:gd name="connsiteY2" fmla="*/ 404098 h 407830"/>
                  <a:gd name="connsiteX3" fmla="*/ 242391 w 242391"/>
                  <a:gd name="connsiteY3" fmla="*/ 341710 h 407830"/>
                  <a:gd name="connsiteX4" fmla="*/ 214959 w 242391"/>
                  <a:gd name="connsiteY4" fmla="*/ 256461 h 407830"/>
                  <a:gd name="connsiteX5" fmla="*/ 138854 w 242391"/>
                  <a:gd name="connsiteY5" fmla="*/ 257985 h 407830"/>
                  <a:gd name="connsiteX6" fmla="*/ 224103 w 242391"/>
                  <a:gd name="connsiteY6" fmla="*/ 113395 h 407830"/>
                  <a:gd name="connsiteX7" fmla="*/ 123614 w 242391"/>
                  <a:gd name="connsiteY7" fmla="*/ 6811 h 40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391" h="407830">
                    <a:moveTo>
                      <a:pt x="123614" y="6811"/>
                    </a:moveTo>
                    <a:cubicBezTo>
                      <a:pt x="123614" y="6811"/>
                      <a:pt x="3409" y="216837"/>
                      <a:pt x="361" y="294466"/>
                    </a:cubicBezTo>
                    <a:cubicBezTo>
                      <a:pt x="-2687" y="372094"/>
                      <a:pt x="12553" y="422291"/>
                      <a:pt x="85609" y="404098"/>
                    </a:cubicBezTo>
                    <a:cubicBezTo>
                      <a:pt x="158666" y="385810"/>
                      <a:pt x="242391" y="341710"/>
                      <a:pt x="242391" y="341710"/>
                    </a:cubicBezTo>
                    <a:lnTo>
                      <a:pt x="214959" y="256461"/>
                    </a:lnTo>
                    <a:lnTo>
                      <a:pt x="138854" y="257985"/>
                    </a:lnTo>
                    <a:lnTo>
                      <a:pt x="224103" y="113395"/>
                    </a:lnTo>
                    <a:cubicBezTo>
                      <a:pt x="224103" y="113395"/>
                      <a:pt x="245439" y="-32813"/>
                      <a:pt x="123614" y="681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74" name="Freeform: Shape 19273">
                <a:extLst>
                  <a:ext uri="{FF2B5EF4-FFF2-40B4-BE49-F238E27FC236}">
                    <a16:creationId xmlns:a16="http://schemas.microsoft.com/office/drawing/2014/main" id="{8EB63579-D531-463D-9AFD-4F7D5B68C92D}"/>
                  </a:ext>
                </a:extLst>
              </p:cNvPr>
              <p:cNvSpPr/>
              <p:nvPr/>
            </p:nvSpPr>
            <p:spPr>
              <a:xfrm>
                <a:off x="5950819" y="3292497"/>
                <a:ext cx="250859" cy="461861"/>
              </a:xfrm>
              <a:custGeom>
                <a:avLst/>
                <a:gdLst>
                  <a:gd name="connsiteX0" fmla="*/ 225857 w 250859"/>
                  <a:gd name="connsiteY0" fmla="*/ 160029 h 461861"/>
                  <a:gd name="connsiteX1" fmla="*/ 140608 w 250859"/>
                  <a:gd name="connsiteY1" fmla="*/ 304618 h 461861"/>
                  <a:gd name="connsiteX2" fmla="*/ 143751 w 250859"/>
                  <a:gd name="connsiteY2" fmla="*/ 310048 h 461861"/>
                  <a:gd name="connsiteX3" fmla="*/ 217761 w 250859"/>
                  <a:gd name="connsiteY3" fmla="*/ 308524 h 461861"/>
                  <a:gd name="connsiteX4" fmla="*/ 238144 w 250859"/>
                  <a:gd name="connsiteY4" fmla="*/ 373389 h 461861"/>
                  <a:gd name="connsiteX5" fmla="*/ 239001 w 250859"/>
                  <a:gd name="connsiteY5" fmla="*/ 390343 h 461861"/>
                  <a:gd name="connsiteX6" fmla="*/ 178613 w 250859"/>
                  <a:gd name="connsiteY6" fmla="*/ 418061 h 461861"/>
                  <a:gd name="connsiteX7" fmla="*/ 10211 w 250859"/>
                  <a:gd name="connsiteY7" fmla="*/ 387676 h 461861"/>
                  <a:gd name="connsiteX8" fmla="*/ 80029 w 250859"/>
                  <a:gd name="connsiteY8" fmla="*/ 154123 h 461861"/>
                  <a:gd name="connsiteX9" fmla="*/ 190138 w 250859"/>
                  <a:gd name="connsiteY9" fmla="*/ 7248 h 461861"/>
                  <a:gd name="connsiteX10" fmla="*/ 188233 w 250859"/>
                  <a:gd name="connsiteY10" fmla="*/ 295 h 461861"/>
                  <a:gd name="connsiteX11" fmla="*/ 100889 w 250859"/>
                  <a:gd name="connsiteY11" fmla="*/ 98212 h 461861"/>
                  <a:gd name="connsiteX12" fmla="*/ 7068 w 250859"/>
                  <a:gd name="connsiteY12" fmla="*/ 311095 h 461861"/>
                  <a:gd name="connsiteX13" fmla="*/ 39738 w 250859"/>
                  <a:gd name="connsiteY13" fmla="*/ 455780 h 461861"/>
                  <a:gd name="connsiteX14" fmla="*/ 249098 w 250859"/>
                  <a:gd name="connsiteY14" fmla="*/ 393391 h 461861"/>
                  <a:gd name="connsiteX15" fmla="*/ 250717 w 250859"/>
                  <a:gd name="connsiteY15" fmla="*/ 389296 h 461861"/>
                  <a:gd name="connsiteX16" fmla="*/ 223285 w 250859"/>
                  <a:gd name="connsiteY16" fmla="*/ 304047 h 461861"/>
                  <a:gd name="connsiteX17" fmla="*/ 219761 w 250859"/>
                  <a:gd name="connsiteY17" fmla="*/ 301380 h 461861"/>
                  <a:gd name="connsiteX18" fmla="*/ 151562 w 250859"/>
                  <a:gd name="connsiteY18" fmla="*/ 302713 h 461861"/>
                  <a:gd name="connsiteX19" fmla="*/ 148990 w 250859"/>
                  <a:gd name="connsiteY19" fmla="*/ 304618 h 461861"/>
                  <a:gd name="connsiteX20" fmla="*/ 163754 w 250859"/>
                  <a:gd name="connsiteY20" fmla="*/ 279663 h 461861"/>
                  <a:gd name="connsiteX21" fmla="*/ 232143 w 250859"/>
                  <a:gd name="connsiteY21" fmla="*/ 163744 h 461861"/>
                  <a:gd name="connsiteX22" fmla="*/ 225857 w 250859"/>
                  <a:gd name="connsiteY22" fmla="*/ 160029 h 461861"/>
                  <a:gd name="connsiteX23" fmla="*/ 225857 w 250859"/>
                  <a:gd name="connsiteY23" fmla="*/ 160029 h 461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0859" h="461861">
                    <a:moveTo>
                      <a:pt x="225857" y="160029"/>
                    </a:moveTo>
                    <a:cubicBezTo>
                      <a:pt x="197472" y="208225"/>
                      <a:pt x="168993" y="256422"/>
                      <a:pt x="140608" y="304618"/>
                    </a:cubicBezTo>
                    <a:cubicBezTo>
                      <a:pt x="139275" y="307000"/>
                      <a:pt x="140989" y="310143"/>
                      <a:pt x="143751" y="310048"/>
                    </a:cubicBezTo>
                    <a:cubicBezTo>
                      <a:pt x="160039" y="309762"/>
                      <a:pt x="204045" y="300808"/>
                      <a:pt x="217761" y="308524"/>
                    </a:cubicBezTo>
                    <a:cubicBezTo>
                      <a:pt x="222618" y="311286"/>
                      <a:pt x="236525" y="361864"/>
                      <a:pt x="238144" y="373389"/>
                    </a:cubicBezTo>
                    <a:cubicBezTo>
                      <a:pt x="240525" y="390724"/>
                      <a:pt x="243669" y="382723"/>
                      <a:pt x="239001" y="390343"/>
                    </a:cubicBezTo>
                    <a:cubicBezTo>
                      <a:pt x="231572" y="402535"/>
                      <a:pt x="191186" y="412822"/>
                      <a:pt x="178613" y="418061"/>
                    </a:cubicBezTo>
                    <a:cubicBezTo>
                      <a:pt x="118701" y="443207"/>
                      <a:pt x="21165" y="483879"/>
                      <a:pt x="10211" y="387676"/>
                    </a:cubicBezTo>
                    <a:cubicBezTo>
                      <a:pt x="781" y="304809"/>
                      <a:pt x="43929" y="225942"/>
                      <a:pt x="80029" y="154123"/>
                    </a:cubicBezTo>
                    <a:cubicBezTo>
                      <a:pt x="106128" y="102117"/>
                      <a:pt x="132131" y="31346"/>
                      <a:pt x="190138" y="7248"/>
                    </a:cubicBezTo>
                    <a:cubicBezTo>
                      <a:pt x="194424" y="5533"/>
                      <a:pt x="192519" y="-1515"/>
                      <a:pt x="188233" y="295"/>
                    </a:cubicBezTo>
                    <a:cubicBezTo>
                      <a:pt x="142323" y="19345"/>
                      <a:pt x="122987" y="56968"/>
                      <a:pt x="100889" y="98212"/>
                    </a:cubicBezTo>
                    <a:cubicBezTo>
                      <a:pt x="64980" y="165268"/>
                      <a:pt x="25260" y="236705"/>
                      <a:pt x="7068" y="311095"/>
                    </a:cubicBezTo>
                    <a:cubicBezTo>
                      <a:pt x="-3219" y="353291"/>
                      <a:pt x="-9125" y="434254"/>
                      <a:pt x="39738" y="455780"/>
                    </a:cubicBezTo>
                    <a:cubicBezTo>
                      <a:pt x="97746" y="481307"/>
                      <a:pt x="198139" y="419871"/>
                      <a:pt x="249098" y="393391"/>
                    </a:cubicBezTo>
                    <a:cubicBezTo>
                      <a:pt x="250431" y="392725"/>
                      <a:pt x="251193" y="390724"/>
                      <a:pt x="250717" y="389296"/>
                    </a:cubicBezTo>
                    <a:cubicBezTo>
                      <a:pt x="241573" y="360911"/>
                      <a:pt x="232429" y="332431"/>
                      <a:pt x="223285" y="304047"/>
                    </a:cubicBezTo>
                    <a:cubicBezTo>
                      <a:pt x="222809" y="302523"/>
                      <a:pt x="221380" y="301380"/>
                      <a:pt x="219761" y="301380"/>
                    </a:cubicBezTo>
                    <a:cubicBezTo>
                      <a:pt x="202425" y="301761"/>
                      <a:pt x="166707" y="309857"/>
                      <a:pt x="151562" y="302713"/>
                    </a:cubicBezTo>
                    <a:cubicBezTo>
                      <a:pt x="138894" y="296808"/>
                      <a:pt x="149657" y="312143"/>
                      <a:pt x="148990" y="304618"/>
                    </a:cubicBezTo>
                    <a:cubicBezTo>
                      <a:pt x="148514" y="299380"/>
                      <a:pt x="161182" y="284044"/>
                      <a:pt x="163754" y="279663"/>
                    </a:cubicBezTo>
                    <a:cubicBezTo>
                      <a:pt x="186519" y="240991"/>
                      <a:pt x="209283" y="202415"/>
                      <a:pt x="232143" y="163744"/>
                    </a:cubicBezTo>
                    <a:cubicBezTo>
                      <a:pt x="234525" y="159648"/>
                      <a:pt x="228238" y="156028"/>
                      <a:pt x="225857" y="160029"/>
                    </a:cubicBezTo>
                    <a:lnTo>
                      <a:pt x="225857" y="1600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75" name="Freeform: Shape 19274">
                <a:extLst>
                  <a:ext uri="{FF2B5EF4-FFF2-40B4-BE49-F238E27FC236}">
                    <a16:creationId xmlns:a16="http://schemas.microsoft.com/office/drawing/2014/main" id="{76D6ACF7-EEBF-4F04-9A9C-8EB79BDFFCE1}"/>
                  </a:ext>
                </a:extLst>
              </p:cNvPr>
              <p:cNvSpPr/>
              <p:nvPr/>
            </p:nvSpPr>
            <p:spPr>
              <a:xfrm>
                <a:off x="6039706" y="3595876"/>
                <a:ext cx="65075" cy="11436"/>
              </a:xfrm>
              <a:custGeom>
                <a:avLst/>
                <a:gdLst>
                  <a:gd name="connsiteX0" fmla="*/ 2572 w 65075"/>
                  <a:gd name="connsiteY0" fmla="*/ 11431 h 11436"/>
                  <a:gd name="connsiteX1" fmla="*/ 62580 w 65075"/>
                  <a:gd name="connsiteY1" fmla="*/ 6859 h 11436"/>
                  <a:gd name="connsiteX2" fmla="*/ 61627 w 65075"/>
                  <a:gd name="connsiteY2" fmla="*/ 1 h 11436"/>
                  <a:gd name="connsiteX3" fmla="*/ 2572 w 65075"/>
                  <a:gd name="connsiteY3" fmla="*/ 6097 h 11436"/>
                  <a:gd name="connsiteX4" fmla="*/ 2572 w 65075"/>
                  <a:gd name="connsiteY4" fmla="*/ 11431 h 11436"/>
                  <a:gd name="connsiteX5" fmla="*/ 2572 w 65075"/>
                  <a:gd name="connsiteY5" fmla="*/ 11431 h 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75" h="11436">
                    <a:moveTo>
                      <a:pt x="2572" y="11431"/>
                    </a:moveTo>
                    <a:cubicBezTo>
                      <a:pt x="22479" y="10479"/>
                      <a:pt x="42768" y="9621"/>
                      <a:pt x="62580" y="6859"/>
                    </a:cubicBezTo>
                    <a:cubicBezTo>
                      <a:pt x="66485" y="6288"/>
                      <a:pt x="65533" y="-94"/>
                      <a:pt x="61627" y="1"/>
                    </a:cubicBezTo>
                    <a:cubicBezTo>
                      <a:pt x="41910" y="858"/>
                      <a:pt x="22099" y="3525"/>
                      <a:pt x="2572" y="6097"/>
                    </a:cubicBezTo>
                    <a:cubicBezTo>
                      <a:pt x="-762" y="6573"/>
                      <a:pt x="-952" y="11622"/>
                      <a:pt x="2572" y="11431"/>
                    </a:cubicBezTo>
                    <a:lnTo>
                      <a:pt x="2572" y="114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76" name="Freeform: Shape 19275">
                <a:extLst>
                  <a:ext uri="{FF2B5EF4-FFF2-40B4-BE49-F238E27FC236}">
                    <a16:creationId xmlns:a16="http://schemas.microsoft.com/office/drawing/2014/main" id="{9AEB9458-7AB8-4DB0-99D0-63DA1A9CBCD4}"/>
                  </a:ext>
                </a:extLst>
              </p:cNvPr>
              <p:cNvSpPr/>
              <p:nvPr/>
            </p:nvSpPr>
            <p:spPr>
              <a:xfrm>
                <a:off x="6148750" y="3594190"/>
                <a:ext cx="31594" cy="102069"/>
              </a:xfrm>
              <a:custGeom>
                <a:avLst/>
                <a:gdLst>
                  <a:gd name="connsiteX0" fmla="*/ 18 w 31594"/>
                  <a:gd name="connsiteY0" fmla="*/ 2449 h 102069"/>
                  <a:gd name="connsiteX1" fmla="*/ 24212 w 31594"/>
                  <a:gd name="connsiteY1" fmla="*/ 99413 h 102069"/>
                  <a:gd name="connsiteX2" fmla="*/ 31451 w 31594"/>
                  <a:gd name="connsiteY2" fmla="*/ 97413 h 102069"/>
                  <a:gd name="connsiteX3" fmla="*/ 3733 w 31594"/>
                  <a:gd name="connsiteY3" fmla="*/ 1401 h 102069"/>
                  <a:gd name="connsiteX4" fmla="*/ 18 w 31594"/>
                  <a:gd name="connsiteY4" fmla="*/ 2449 h 102069"/>
                  <a:gd name="connsiteX5" fmla="*/ 18 w 31594"/>
                  <a:gd name="connsiteY5" fmla="*/ 2449 h 10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4" h="102069">
                    <a:moveTo>
                      <a:pt x="18" y="2449"/>
                    </a:moveTo>
                    <a:cubicBezTo>
                      <a:pt x="4686" y="35024"/>
                      <a:pt x="15163" y="67790"/>
                      <a:pt x="24212" y="99413"/>
                    </a:cubicBezTo>
                    <a:cubicBezTo>
                      <a:pt x="25545" y="104080"/>
                      <a:pt x="32689" y="102080"/>
                      <a:pt x="31451" y="97413"/>
                    </a:cubicBezTo>
                    <a:cubicBezTo>
                      <a:pt x="23355" y="65504"/>
                      <a:pt x="16020" y="31976"/>
                      <a:pt x="3733" y="1401"/>
                    </a:cubicBezTo>
                    <a:cubicBezTo>
                      <a:pt x="2876" y="-980"/>
                      <a:pt x="-267" y="-123"/>
                      <a:pt x="18" y="2449"/>
                    </a:cubicBezTo>
                    <a:lnTo>
                      <a:pt x="18" y="244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77" name="Freeform: Shape 19276">
                <a:extLst>
                  <a:ext uri="{FF2B5EF4-FFF2-40B4-BE49-F238E27FC236}">
                    <a16:creationId xmlns:a16="http://schemas.microsoft.com/office/drawing/2014/main" id="{B2DF5E2E-D6EA-44BB-914C-5A8B0BCCF4D7}"/>
                  </a:ext>
                </a:extLst>
              </p:cNvPr>
              <p:cNvSpPr/>
              <p:nvPr/>
            </p:nvSpPr>
            <p:spPr>
              <a:xfrm>
                <a:off x="6015079" y="3883340"/>
                <a:ext cx="388412" cy="14330"/>
              </a:xfrm>
              <a:custGeom>
                <a:avLst/>
                <a:gdLst>
                  <a:gd name="connsiteX0" fmla="*/ 1768 w 388412"/>
                  <a:gd name="connsiteY0" fmla="*/ 4859 h 14330"/>
                  <a:gd name="connsiteX1" fmla="*/ 384197 w 388412"/>
                  <a:gd name="connsiteY1" fmla="*/ 13337 h 14330"/>
                  <a:gd name="connsiteX2" fmla="*/ 384197 w 388412"/>
                  <a:gd name="connsiteY2" fmla="*/ 4573 h 14330"/>
                  <a:gd name="connsiteX3" fmla="*/ 2435 w 388412"/>
                  <a:gd name="connsiteY3" fmla="*/ 1 h 14330"/>
                  <a:gd name="connsiteX4" fmla="*/ 1768 w 388412"/>
                  <a:gd name="connsiteY4" fmla="*/ 4859 h 14330"/>
                  <a:gd name="connsiteX5" fmla="*/ 1768 w 388412"/>
                  <a:gd name="connsiteY5" fmla="*/ 4859 h 1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412" h="14330">
                    <a:moveTo>
                      <a:pt x="1768" y="4859"/>
                    </a:moveTo>
                    <a:cubicBezTo>
                      <a:pt x="127403" y="24767"/>
                      <a:pt x="257419" y="5907"/>
                      <a:pt x="384197" y="13337"/>
                    </a:cubicBezTo>
                    <a:cubicBezTo>
                      <a:pt x="389912" y="13622"/>
                      <a:pt x="389721" y="5050"/>
                      <a:pt x="384197" y="4573"/>
                    </a:cubicBezTo>
                    <a:cubicBezTo>
                      <a:pt x="257324" y="-6380"/>
                      <a:pt x="129689" y="8384"/>
                      <a:pt x="2435" y="1"/>
                    </a:cubicBezTo>
                    <a:cubicBezTo>
                      <a:pt x="-327" y="-94"/>
                      <a:pt x="-994" y="4478"/>
                      <a:pt x="1768" y="4859"/>
                    </a:cubicBezTo>
                    <a:lnTo>
                      <a:pt x="1768" y="48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78" name="Freeform: Shape 19277">
                <a:extLst>
                  <a:ext uri="{FF2B5EF4-FFF2-40B4-BE49-F238E27FC236}">
                    <a16:creationId xmlns:a16="http://schemas.microsoft.com/office/drawing/2014/main" id="{08F43792-87A5-424D-83A0-258E224B8C28}"/>
                  </a:ext>
                </a:extLst>
              </p:cNvPr>
              <p:cNvSpPr/>
              <p:nvPr/>
            </p:nvSpPr>
            <p:spPr>
              <a:xfrm>
                <a:off x="6013980" y="3750087"/>
                <a:ext cx="9916" cy="138112"/>
              </a:xfrm>
              <a:custGeom>
                <a:avLst/>
                <a:gdLst>
                  <a:gd name="connsiteX0" fmla="*/ 7058 w 9916"/>
                  <a:gd name="connsiteY0" fmla="*/ 135255 h 138112"/>
                  <a:gd name="connsiteX1" fmla="*/ 9916 w 9916"/>
                  <a:gd name="connsiteY1" fmla="*/ 4286 h 138112"/>
                  <a:gd name="connsiteX2" fmla="*/ 1057 w 9916"/>
                  <a:gd name="connsiteY2" fmla="*/ 4286 h 138112"/>
                  <a:gd name="connsiteX3" fmla="*/ 1153 w 9916"/>
                  <a:gd name="connsiteY3" fmla="*/ 135255 h 138112"/>
                  <a:gd name="connsiteX4" fmla="*/ 7058 w 9916"/>
                  <a:gd name="connsiteY4" fmla="*/ 135255 h 138112"/>
                  <a:gd name="connsiteX5" fmla="*/ 7058 w 9916"/>
                  <a:gd name="connsiteY5" fmla="*/ 135255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6" h="138112">
                    <a:moveTo>
                      <a:pt x="7058" y="135255"/>
                    </a:moveTo>
                    <a:cubicBezTo>
                      <a:pt x="10297" y="91821"/>
                      <a:pt x="9249" y="47815"/>
                      <a:pt x="9916" y="4286"/>
                    </a:cubicBezTo>
                    <a:cubicBezTo>
                      <a:pt x="10011" y="-1429"/>
                      <a:pt x="1057" y="-1429"/>
                      <a:pt x="1057" y="4286"/>
                    </a:cubicBezTo>
                    <a:cubicBezTo>
                      <a:pt x="772" y="47815"/>
                      <a:pt x="-1229" y="91821"/>
                      <a:pt x="1153" y="135255"/>
                    </a:cubicBezTo>
                    <a:cubicBezTo>
                      <a:pt x="1248" y="139065"/>
                      <a:pt x="6772" y="139065"/>
                      <a:pt x="7058" y="135255"/>
                    </a:cubicBezTo>
                    <a:lnTo>
                      <a:pt x="7058" y="1352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9279" name="Graphic 19209">
              <a:extLst>
                <a:ext uri="{FF2B5EF4-FFF2-40B4-BE49-F238E27FC236}">
                  <a16:creationId xmlns:a16="http://schemas.microsoft.com/office/drawing/2014/main" id="{3994023D-35DD-47DD-A374-668B765813EC}"/>
                </a:ext>
              </a:extLst>
            </p:cNvPr>
            <p:cNvGrpSpPr/>
            <p:nvPr/>
          </p:nvGrpSpPr>
          <p:grpSpPr>
            <a:xfrm>
              <a:off x="5438757" y="2547937"/>
              <a:ext cx="1245899" cy="1746362"/>
              <a:chOff x="5438757" y="2547937"/>
              <a:chExt cx="1245899" cy="1746362"/>
            </a:xfrm>
          </p:grpSpPr>
          <p:sp>
            <p:nvSpPr>
              <p:cNvPr id="19280" name="Freeform: Shape 19279">
                <a:extLst>
                  <a:ext uri="{FF2B5EF4-FFF2-40B4-BE49-F238E27FC236}">
                    <a16:creationId xmlns:a16="http://schemas.microsoft.com/office/drawing/2014/main" id="{C2AEEA69-6D03-426E-9715-696EA0E03676}"/>
                  </a:ext>
                </a:extLst>
              </p:cNvPr>
              <p:cNvSpPr/>
              <p:nvPr/>
            </p:nvSpPr>
            <p:spPr>
              <a:xfrm>
                <a:off x="5438757" y="3109013"/>
                <a:ext cx="1245899" cy="173777"/>
              </a:xfrm>
              <a:custGeom>
                <a:avLst/>
                <a:gdLst>
                  <a:gd name="connsiteX0" fmla="*/ 2875 w 1245899"/>
                  <a:gd name="connsiteY0" fmla="*/ 123867 h 173777"/>
                  <a:gd name="connsiteX1" fmla="*/ 205186 w 1245899"/>
                  <a:gd name="connsiteY1" fmla="*/ 29855 h 173777"/>
                  <a:gd name="connsiteX2" fmla="*/ 359205 w 1245899"/>
                  <a:gd name="connsiteY2" fmla="*/ 124248 h 173777"/>
                  <a:gd name="connsiteX3" fmla="*/ 634097 w 1245899"/>
                  <a:gd name="connsiteY3" fmla="*/ 131296 h 173777"/>
                  <a:gd name="connsiteX4" fmla="*/ 825930 w 1245899"/>
                  <a:gd name="connsiteY4" fmla="*/ 18806 h 173777"/>
                  <a:gd name="connsiteX5" fmla="*/ 1062055 w 1245899"/>
                  <a:gd name="connsiteY5" fmla="*/ 64621 h 173777"/>
                  <a:gd name="connsiteX6" fmla="*/ 1245697 w 1245899"/>
                  <a:gd name="connsiteY6" fmla="*/ 45762 h 173777"/>
                  <a:gd name="connsiteX7" fmla="*/ 1243125 w 1245899"/>
                  <a:gd name="connsiteY7" fmla="*/ 44238 h 173777"/>
                  <a:gd name="connsiteX8" fmla="*/ 1031003 w 1245899"/>
                  <a:gd name="connsiteY8" fmla="*/ 42904 h 173777"/>
                  <a:gd name="connsiteX9" fmla="*/ 884890 w 1245899"/>
                  <a:gd name="connsiteY9" fmla="*/ 899 h 173777"/>
                  <a:gd name="connsiteX10" fmla="*/ 536275 w 1245899"/>
                  <a:gd name="connsiteY10" fmla="*/ 168539 h 173777"/>
                  <a:gd name="connsiteX11" fmla="*/ 205948 w 1245899"/>
                  <a:gd name="connsiteY11" fmla="*/ 26902 h 173777"/>
                  <a:gd name="connsiteX12" fmla="*/ 208 w 1245899"/>
                  <a:gd name="connsiteY12" fmla="*/ 122343 h 173777"/>
                  <a:gd name="connsiteX13" fmla="*/ 2875 w 1245899"/>
                  <a:gd name="connsiteY13" fmla="*/ 123867 h 173777"/>
                  <a:gd name="connsiteX14" fmla="*/ 2875 w 1245899"/>
                  <a:gd name="connsiteY14" fmla="*/ 123867 h 17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45899" h="173777">
                    <a:moveTo>
                      <a:pt x="2875" y="123867"/>
                    </a:moveTo>
                    <a:cubicBezTo>
                      <a:pt x="44023" y="55096"/>
                      <a:pt x="124890" y="14234"/>
                      <a:pt x="205186" y="29855"/>
                    </a:cubicBezTo>
                    <a:cubicBezTo>
                      <a:pt x="266813" y="41761"/>
                      <a:pt x="311104" y="87767"/>
                      <a:pt x="359205" y="124248"/>
                    </a:cubicBezTo>
                    <a:cubicBezTo>
                      <a:pt x="449026" y="192351"/>
                      <a:pt x="537704" y="185874"/>
                      <a:pt x="634097" y="131296"/>
                    </a:cubicBezTo>
                    <a:cubicBezTo>
                      <a:pt x="698581" y="94720"/>
                      <a:pt x="755731" y="44714"/>
                      <a:pt x="825930" y="18806"/>
                    </a:cubicBezTo>
                    <a:cubicBezTo>
                      <a:pt x="918323" y="-15198"/>
                      <a:pt x="983188" y="21663"/>
                      <a:pt x="1062055" y="64621"/>
                    </a:cubicBezTo>
                    <a:cubicBezTo>
                      <a:pt x="1119872" y="96149"/>
                      <a:pt x="1207502" y="115389"/>
                      <a:pt x="1245697" y="45762"/>
                    </a:cubicBezTo>
                    <a:cubicBezTo>
                      <a:pt x="1246649" y="44047"/>
                      <a:pt x="1243982" y="42523"/>
                      <a:pt x="1243125" y="44238"/>
                    </a:cubicBezTo>
                    <a:cubicBezTo>
                      <a:pt x="1195976" y="130153"/>
                      <a:pt x="1091963" y="78242"/>
                      <a:pt x="1031003" y="42904"/>
                    </a:cubicBezTo>
                    <a:cubicBezTo>
                      <a:pt x="984617" y="16044"/>
                      <a:pt x="939849" y="-4626"/>
                      <a:pt x="884890" y="899"/>
                    </a:cubicBezTo>
                    <a:cubicBezTo>
                      <a:pt x="751540" y="14424"/>
                      <a:pt x="664862" y="141869"/>
                      <a:pt x="536275" y="168539"/>
                    </a:cubicBezTo>
                    <a:cubicBezTo>
                      <a:pt x="387018" y="199590"/>
                      <a:pt x="334916" y="51477"/>
                      <a:pt x="205948" y="26902"/>
                    </a:cubicBezTo>
                    <a:cubicBezTo>
                      <a:pt x="124033" y="11281"/>
                      <a:pt x="42308" y="52048"/>
                      <a:pt x="208" y="122343"/>
                    </a:cubicBezTo>
                    <a:cubicBezTo>
                      <a:pt x="-745" y="123962"/>
                      <a:pt x="1827" y="125486"/>
                      <a:pt x="2875" y="123867"/>
                    </a:cubicBezTo>
                    <a:lnTo>
                      <a:pt x="2875" y="123867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grpSp>
            <p:nvGrpSpPr>
              <p:cNvPr id="19281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6369843" y="4156614"/>
                <a:ext cx="158429" cy="105346"/>
                <a:chOff x="6369843" y="4156614"/>
                <a:chExt cx="158429" cy="105346"/>
              </a:xfrm>
            </p:grpSpPr>
            <p:sp>
              <p:nvSpPr>
                <p:cNvPr id="19282" name="Freeform: Shape 19281">
                  <a:extLst>
                    <a:ext uri="{FF2B5EF4-FFF2-40B4-BE49-F238E27FC236}">
                      <a16:creationId xmlns:a16="http://schemas.microsoft.com/office/drawing/2014/main" id="{8BAE8549-2BAB-4C0F-8323-707EFD6C5AB3}"/>
                    </a:ext>
                  </a:extLst>
                </p:cNvPr>
                <p:cNvSpPr/>
                <p:nvPr/>
              </p:nvSpPr>
              <p:spPr>
                <a:xfrm>
                  <a:off x="6369843" y="4156614"/>
                  <a:ext cx="158037" cy="105346"/>
                </a:xfrm>
                <a:custGeom>
                  <a:avLst/>
                  <a:gdLst>
                    <a:gd name="connsiteX0" fmla="*/ 0 w 158037"/>
                    <a:gd name="connsiteY0" fmla="*/ 43243 h 105346"/>
                    <a:gd name="connsiteX1" fmla="*/ 36576 w 158037"/>
                    <a:gd name="connsiteY1" fmla="*/ 105346 h 105346"/>
                    <a:gd name="connsiteX2" fmla="*/ 157925 w 158037"/>
                    <a:gd name="connsiteY2" fmla="*/ 74962 h 105346"/>
                    <a:gd name="connsiteX3" fmla="*/ 102965 w 158037"/>
                    <a:gd name="connsiteY3" fmla="*/ 45053 h 105346"/>
                    <a:gd name="connsiteX4" fmla="*/ 86868 w 158037"/>
                    <a:gd name="connsiteY4" fmla="*/ 46577 h 105346"/>
                    <a:gd name="connsiteX5" fmla="*/ 66961 w 158037"/>
                    <a:gd name="connsiteY5" fmla="*/ 0 h 105346"/>
                    <a:gd name="connsiteX6" fmla="*/ 0 w 158037"/>
                    <a:gd name="connsiteY6" fmla="*/ 43243 h 105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037" h="105346">
                      <a:moveTo>
                        <a:pt x="0" y="43243"/>
                      </a:moveTo>
                      <a:lnTo>
                        <a:pt x="36576" y="105346"/>
                      </a:lnTo>
                      <a:cubicBezTo>
                        <a:pt x="36576" y="105346"/>
                        <a:pt x="156019" y="80200"/>
                        <a:pt x="157925" y="74962"/>
                      </a:cubicBezTo>
                      <a:cubicBezTo>
                        <a:pt x="159734" y="69723"/>
                        <a:pt x="139732" y="49530"/>
                        <a:pt x="102965" y="45053"/>
                      </a:cubicBezTo>
                      <a:lnTo>
                        <a:pt x="86868" y="46577"/>
                      </a:lnTo>
                      <a:lnTo>
                        <a:pt x="66961" y="0"/>
                      </a:lnTo>
                      <a:lnTo>
                        <a:pt x="0" y="43243"/>
                      </a:lnTo>
                      <a:close/>
                    </a:path>
                  </a:pathLst>
                </a:custGeom>
                <a:solidFill>
                  <a:srgbClr val="F4CB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83" name="Freeform: Shape 19282">
                  <a:extLst>
                    <a:ext uri="{FF2B5EF4-FFF2-40B4-BE49-F238E27FC236}">
                      <a16:creationId xmlns:a16="http://schemas.microsoft.com/office/drawing/2014/main" id="{88F34E59-E88B-4011-B5BA-45AEC34754C3}"/>
                    </a:ext>
                  </a:extLst>
                </p:cNvPr>
                <p:cNvSpPr/>
                <p:nvPr/>
              </p:nvSpPr>
              <p:spPr>
                <a:xfrm>
                  <a:off x="6447538" y="4199721"/>
                  <a:ext cx="12027" cy="17622"/>
                </a:xfrm>
                <a:custGeom>
                  <a:avLst/>
                  <a:gdLst>
                    <a:gd name="connsiteX0" fmla="*/ 2982 w 12027"/>
                    <a:gd name="connsiteY0" fmla="*/ 16615 h 17622"/>
                    <a:gd name="connsiteX1" fmla="*/ 11650 w 12027"/>
                    <a:gd name="connsiteY1" fmla="*/ 2613 h 17622"/>
                    <a:gd name="connsiteX2" fmla="*/ 9554 w 12027"/>
                    <a:gd name="connsiteY2" fmla="*/ 517 h 17622"/>
                    <a:gd name="connsiteX3" fmla="*/ 125 w 12027"/>
                    <a:gd name="connsiteY3" fmla="*/ 15853 h 17622"/>
                    <a:gd name="connsiteX4" fmla="*/ 2982 w 12027"/>
                    <a:gd name="connsiteY4" fmla="*/ 16615 h 17622"/>
                    <a:gd name="connsiteX5" fmla="*/ 2982 w 12027"/>
                    <a:gd name="connsiteY5" fmla="*/ 166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027" h="17622">
                      <a:moveTo>
                        <a:pt x="2982" y="16615"/>
                      </a:moveTo>
                      <a:cubicBezTo>
                        <a:pt x="5173" y="11471"/>
                        <a:pt x="8030" y="6899"/>
                        <a:pt x="11650" y="2613"/>
                      </a:cubicBezTo>
                      <a:cubicBezTo>
                        <a:pt x="12888" y="1184"/>
                        <a:pt x="10793" y="-1007"/>
                        <a:pt x="9554" y="517"/>
                      </a:cubicBezTo>
                      <a:cubicBezTo>
                        <a:pt x="5554" y="5185"/>
                        <a:pt x="2506" y="10233"/>
                        <a:pt x="125" y="15853"/>
                      </a:cubicBezTo>
                      <a:cubicBezTo>
                        <a:pt x="-637" y="17567"/>
                        <a:pt x="2315" y="18424"/>
                        <a:pt x="2982" y="16615"/>
                      </a:cubicBezTo>
                      <a:lnTo>
                        <a:pt x="2982" y="166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84" name="Freeform: Shape 19283">
                  <a:extLst>
                    <a:ext uri="{FF2B5EF4-FFF2-40B4-BE49-F238E27FC236}">
                      <a16:creationId xmlns:a16="http://schemas.microsoft.com/office/drawing/2014/main" id="{4179D661-39C0-4D87-BB48-BF3C316455EA}"/>
                    </a:ext>
                  </a:extLst>
                </p:cNvPr>
                <p:cNvSpPr/>
                <p:nvPr/>
              </p:nvSpPr>
              <p:spPr>
                <a:xfrm>
                  <a:off x="6434426" y="4189172"/>
                  <a:ext cx="17893" cy="15259"/>
                </a:xfrm>
                <a:custGeom>
                  <a:avLst/>
                  <a:gdLst>
                    <a:gd name="connsiteX0" fmla="*/ 2474 w 17893"/>
                    <a:gd name="connsiteY0" fmla="*/ 14781 h 15259"/>
                    <a:gd name="connsiteX1" fmla="*/ 17142 w 17893"/>
                    <a:gd name="connsiteY1" fmla="*/ 2780 h 15259"/>
                    <a:gd name="connsiteX2" fmla="*/ 15618 w 17893"/>
                    <a:gd name="connsiteY2" fmla="*/ 208 h 15259"/>
                    <a:gd name="connsiteX3" fmla="*/ 378 w 17893"/>
                    <a:gd name="connsiteY3" fmla="*/ 12686 h 15259"/>
                    <a:gd name="connsiteX4" fmla="*/ 2474 w 17893"/>
                    <a:gd name="connsiteY4" fmla="*/ 14781 h 15259"/>
                    <a:gd name="connsiteX5" fmla="*/ 2474 w 17893"/>
                    <a:gd name="connsiteY5" fmla="*/ 14781 h 15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3" h="15259">
                      <a:moveTo>
                        <a:pt x="2474" y="14781"/>
                      </a:moveTo>
                      <a:cubicBezTo>
                        <a:pt x="6665" y="9828"/>
                        <a:pt x="11522" y="5923"/>
                        <a:pt x="17142" y="2780"/>
                      </a:cubicBezTo>
                      <a:cubicBezTo>
                        <a:pt x="18857" y="1827"/>
                        <a:pt x="17332" y="-744"/>
                        <a:pt x="15618" y="208"/>
                      </a:cubicBezTo>
                      <a:cubicBezTo>
                        <a:pt x="9713" y="3542"/>
                        <a:pt x="4759" y="7638"/>
                        <a:pt x="378" y="12686"/>
                      </a:cubicBezTo>
                      <a:cubicBezTo>
                        <a:pt x="-860" y="14115"/>
                        <a:pt x="1235" y="16210"/>
                        <a:pt x="2474" y="14781"/>
                      </a:cubicBezTo>
                      <a:lnTo>
                        <a:pt x="2474" y="147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85" name="Freeform: Shape 19284">
                  <a:extLst>
                    <a:ext uri="{FF2B5EF4-FFF2-40B4-BE49-F238E27FC236}">
                      <a16:creationId xmlns:a16="http://schemas.microsoft.com/office/drawing/2014/main" id="{0014A206-76C5-4EE0-9F86-8289B8A0075A}"/>
                    </a:ext>
                  </a:extLst>
                </p:cNvPr>
                <p:cNvSpPr/>
                <p:nvPr/>
              </p:nvSpPr>
              <p:spPr>
                <a:xfrm>
                  <a:off x="6465821" y="4202595"/>
                  <a:ext cx="8757" cy="18435"/>
                </a:xfrm>
                <a:custGeom>
                  <a:avLst/>
                  <a:gdLst>
                    <a:gd name="connsiteX0" fmla="*/ 2891 w 8757"/>
                    <a:gd name="connsiteY0" fmla="*/ 17360 h 18435"/>
                    <a:gd name="connsiteX1" fmla="*/ 8511 w 8757"/>
                    <a:gd name="connsiteY1" fmla="*/ 2215 h 18435"/>
                    <a:gd name="connsiteX2" fmla="*/ 5939 w 8757"/>
                    <a:gd name="connsiteY2" fmla="*/ 691 h 18435"/>
                    <a:gd name="connsiteX3" fmla="*/ 34 w 8757"/>
                    <a:gd name="connsiteY3" fmla="*/ 16598 h 18435"/>
                    <a:gd name="connsiteX4" fmla="*/ 2891 w 8757"/>
                    <a:gd name="connsiteY4" fmla="*/ 17360 h 18435"/>
                    <a:gd name="connsiteX5" fmla="*/ 2891 w 8757"/>
                    <a:gd name="connsiteY5" fmla="*/ 17360 h 18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57" h="18435">
                      <a:moveTo>
                        <a:pt x="2891" y="17360"/>
                      </a:moveTo>
                      <a:cubicBezTo>
                        <a:pt x="3653" y="11740"/>
                        <a:pt x="5463" y="6977"/>
                        <a:pt x="8511" y="2215"/>
                      </a:cubicBezTo>
                      <a:cubicBezTo>
                        <a:pt x="9559" y="596"/>
                        <a:pt x="6987" y="-928"/>
                        <a:pt x="5939" y="691"/>
                      </a:cubicBezTo>
                      <a:cubicBezTo>
                        <a:pt x="2796" y="5644"/>
                        <a:pt x="796" y="10788"/>
                        <a:pt x="34" y="16598"/>
                      </a:cubicBezTo>
                      <a:cubicBezTo>
                        <a:pt x="-347" y="18407"/>
                        <a:pt x="2606" y="19265"/>
                        <a:pt x="2891" y="17360"/>
                      </a:cubicBezTo>
                      <a:lnTo>
                        <a:pt x="2891" y="17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86" name="Freeform: Shape 19285">
                  <a:extLst>
                    <a:ext uri="{FF2B5EF4-FFF2-40B4-BE49-F238E27FC236}">
                      <a16:creationId xmlns:a16="http://schemas.microsoft.com/office/drawing/2014/main" id="{197BB923-2683-433E-A311-572704037AAD}"/>
                    </a:ext>
                  </a:extLst>
                </p:cNvPr>
                <p:cNvSpPr/>
                <p:nvPr/>
              </p:nvSpPr>
              <p:spPr>
                <a:xfrm>
                  <a:off x="6482233" y="4203262"/>
                  <a:ext cx="10666" cy="16742"/>
                </a:xfrm>
                <a:custGeom>
                  <a:avLst/>
                  <a:gdLst>
                    <a:gd name="connsiteX0" fmla="*/ 3053 w 10666"/>
                    <a:gd name="connsiteY0" fmla="*/ 15740 h 16742"/>
                    <a:gd name="connsiteX1" fmla="*/ 10387 w 10666"/>
                    <a:gd name="connsiteY1" fmla="*/ 2215 h 16742"/>
                    <a:gd name="connsiteX2" fmla="*/ 7815 w 10666"/>
                    <a:gd name="connsiteY2" fmla="*/ 691 h 16742"/>
                    <a:gd name="connsiteX3" fmla="*/ 100 w 10666"/>
                    <a:gd name="connsiteY3" fmla="*/ 14883 h 16742"/>
                    <a:gd name="connsiteX4" fmla="*/ 3053 w 10666"/>
                    <a:gd name="connsiteY4" fmla="*/ 15740 h 16742"/>
                    <a:gd name="connsiteX5" fmla="*/ 3053 w 10666"/>
                    <a:gd name="connsiteY5" fmla="*/ 15740 h 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66" h="16742">
                      <a:moveTo>
                        <a:pt x="3053" y="15740"/>
                      </a:moveTo>
                      <a:cubicBezTo>
                        <a:pt x="5053" y="10978"/>
                        <a:pt x="7529" y="6501"/>
                        <a:pt x="10387" y="2215"/>
                      </a:cubicBezTo>
                      <a:cubicBezTo>
                        <a:pt x="11530" y="596"/>
                        <a:pt x="8863" y="-928"/>
                        <a:pt x="7815" y="691"/>
                      </a:cubicBezTo>
                      <a:cubicBezTo>
                        <a:pt x="4767" y="5168"/>
                        <a:pt x="2196" y="9930"/>
                        <a:pt x="100" y="14883"/>
                      </a:cubicBezTo>
                      <a:cubicBezTo>
                        <a:pt x="-567" y="16693"/>
                        <a:pt x="2291" y="17550"/>
                        <a:pt x="3053" y="15740"/>
                      </a:cubicBezTo>
                      <a:lnTo>
                        <a:pt x="3053" y="157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87" name="Freeform: Shape 19286">
                  <a:extLst>
                    <a:ext uri="{FF2B5EF4-FFF2-40B4-BE49-F238E27FC236}">
                      <a16:creationId xmlns:a16="http://schemas.microsoft.com/office/drawing/2014/main" id="{1048E785-9D28-44F3-AFEC-A4657ACF0821}"/>
                    </a:ext>
                  </a:extLst>
                </p:cNvPr>
                <p:cNvSpPr/>
                <p:nvPr/>
              </p:nvSpPr>
              <p:spPr>
                <a:xfrm>
                  <a:off x="6389419" y="4225635"/>
                  <a:ext cx="51744" cy="24406"/>
                </a:xfrm>
                <a:custGeom>
                  <a:avLst/>
                  <a:gdLst>
                    <a:gd name="connsiteX0" fmla="*/ 2141 w 51744"/>
                    <a:gd name="connsiteY0" fmla="*/ 9560 h 24406"/>
                    <a:gd name="connsiteX1" fmla="*/ 48718 w 51744"/>
                    <a:gd name="connsiteY1" fmla="*/ 23372 h 24406"/>
                    <a:gd name="connsiteX2" fmla="*/ 51671 w 51744"/>
                    <a:gd name="connsiteY2" fmla="*/ 22610 h 24406"/>
                    <a:gd name="connsiteX3" fmla="*/ 712 w 51744"/>
                    <a:gd name="connsiteY3" fmla="*/ 6989 h 24406"/>
                    <a:gd name="connsiteX4" fmla="*/ 2141 w 51744"/>
                    <a:gd name="connsiteY4" fmla="*/ 9560 h 24406"/>
                    <a:gd name="connsiteX5" fmla="*/ 2141 w 51744"/>
                    <a:gd name="connsiteY5" fmla="*/ 9560 h 24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744" h="24406">
                      <a:moveTo>
                        <a:pt x="2141" y="9560"/>
                      </a:moveTo>
                      <a:cubicBezTo>
                        <a:pt x="18905" y="-2822"/>
                        <a:pt x="42241" y="2702"/>
                        <a:pt x="48718" y="23372"/>
                      </a:cubicBezTo>
                      <a:cubicBezTo>
                        <a:pt x="49290" y="25181"/>
                        <a:pt x="52243" y="24419"/>
                        <a:pt x="51671" y="22610"/>
                      </a:cubicBezTo>
                      <a:cubicBezTo>
                        <a:pt x="44718" y="226"/>
                        <a:pt x="19096" y="-6632"/>
                        <a:pt x="712" y="6989"/>
                      </a:cubicBezTo>
                      <a:cubicBezTo>
                        <a:pt x="-907" y="8036"/>
                        <a:pt x="522" y="10703"/>
                        <a:pt x="2141" y="9560"/>
                      </a:cubicBezTo>
                      <a:lnTo>
                        <a:pt x="2141" y="95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88" name="Freeform: Shape 19287">
                  <a:extLst>
                    <a:ext uri="{FF2B5EF4-FFF2-40B4-BE49-F238E27FC236}">
                      <a16:creationId xmlns:a16="http://schemas.microsoft.com/office/drawing/2014/main" id="{7E046855-1F32-4ED5-A560-38AD95F4C139}"/>
                    </a:ext>
                  </a:extLst>
                </p:cNvPr>
                <p:cNvSpPr/>
                <p:nvPr/>
              </p:nvSpPr>
              <p:spPr>
                <a:xfrm>
                  <a:off x="6402798" y="4230476"/>
                  <a:ext cx="125474" cy="29313"/>
                </a:xfrm>
                <a:custGeom>
                  <a:avLst/>
                  <a:gdLst>
                    <a:gd name="connsiteX0" fmla="*/ 1907 w 125474"/>
                    <a:gd name="connsiteY0" fmla="*/ 29294 h 29313"/>
                    <a:gd name="connsiteX1" fmla="*/ 124398 w 125474"/>
                    <a:gd name="connsiteY1" fmla="*/ 3005 h 29313"/>
                    <a:gd name="connsiteX2" fmla="*/ 123636 w 125474"/>
                    <a:gd name="connsiteY2" fmla="*/ 52 h 29313"/>
                    <a:gd name="connsiteX3" fmla="*/ 1145 w 125474"/>
                    <a:gd name="connsiteY3" fmla="*/ 26341 h 29313"/>
                    <a:gd name="connsiteX4" fmla="*/ 1907 w 125474"/>
                    <a:gd name="connsiteY4" fmla="*/ 29294 h 29313"/>
                    <a:gd name="connsiteX5" fmla="*/ 1907 w 125474"/>
                    <a:gd name="connsiteY5" fmla="*/ 29294 h 29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474" h="29313">
                      <a:moveTo>
                        <a:pt x="1907" y="29294"/>
                      </a:moveTo>
                      <a:cubicBezTo>
                        <a:pt x="43150" y="22245"/>
                        <a:pt x="83917" y="13482"/>
                        <a:pt x="124398" y="3005"/>
                      </a:cubicBezTo>
                      <a:cubicBezTo>
                        <a:pt x="126303" y="2528"/>
                        <a:pt x="125446" y="-424"/>
                        <a:pt x="123636" y="52"/>
                      </a:cubicBezTo>
                      <a:cubicBezTo>
                        <a:pt x="83155" y="10529"/>
                        <a:pt x="42388" y="19292"/>
                        <a:pt x="1145" y="26341"/>
                      </a:cubicBezTo>
                      <a:cubicBezTo>
                        <a:pt x="-856" y="26722"/>
                        <a:pt x="2" y="29579"/>
                        <a:pt x="1907" y="29294"/>
                      </a:cubicBezTo>
                      <a:lnTo>
                        <a:pt x="1907" y="292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9289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72275" y="4157090"/>
                <a:ext cx="108974" cy="137209"/>
                <a:chOff x="5872275" y="4157090"/>
                <a:chExt cx="108974" cy="137209"/>
              </a:xfrm>
            </p:grpSpPr>
            <p:sp>
              <p:nvSpPr>
                <p:cNvPr id="19290" name="Freeform: Shape 19289">
                  <a:extLst>
                    <a:ext uri="{FF2B5EF4-FFF2-40B4-BE49-F238E27FC236}">
                      <a16:creationId xmlns:a16="http://schemas.microsoft.com/office/drawing/2014/main" id="{26789E78-65B4-457E-8E04-B8C3F846C54C}"/>
                    </a:ext>
                  </a:extLst>
                </p:cNvPr>
                <p:cNvSpPr/>
                <p:nvPr/>
              </p:nvSpPr>
              <p:spPr>
                <a:xfrm>
                  <a:off x="5872543" y="4157090"/>
                  <a:ext cx="108706" cy="136262"/>
                </a:xfrm>
                <a:custGeom>
                  <a:avLst/>
                  <a:gdLst>
                    <a:gd name="connsiteX0" fmla="*/ 19717 w 108706"/>
                    <a:gd name="connsiteY0" fmla="*/ 0 h 136262"/>
                    <a:gd name="connsiteX1" fmla="*/ 0 w 108706"/>
                    <a:gd name="connsiteY1" fmla="*/ 69342 h 136262"/>
                    <a:gd name="connsiteX2" fmla="*/ 105727 w 108706"/>
                    <a:gd name="connsiteY2" fmla="*/ 136208 h 136262"/>
                    <a:gd name="connsiteX3" fmla="*/ 89535 w 108706"/>
                    <a:gd name="connsiteY3" fmla="*/ 75819 h 136262"/>
                    <a:gd name="connsiteX4" fmla="*/ 77343 w 108706"/>
                    <a:gd name="connsiteY4" fmla="*/ 65246 h 136262"/>
                    <a:gd name="connsiteX5" fmla="*/ 97345 w 108706"/>
                    <a:gd name="connsiteY5" fmla="*/ 18669 h 136262"/>
                    <a:gd name="connsiteX6" fmla="*/ 19717 w 108706"/>
                    <a:gd name="connsiteY6" fmla="*/ 0 h 136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706" h="136262">
                      <a:moveTo>
                        <a:pt x="19717" y="0"/>
                      </a:moveTo>
                      <a:lnTo>
                        <a:pt x="0" y="69342"/>
                      </a:lnTo>
                      <a:cubicBezTo>
                        <a:pt x="0" y="69342"/>
                        <a:pt x="100584" y="138493"/>
                        <a:pt x="105727" y="136208"/>
                      </a:cubicBezTo>
                      <a:cubicBezTo>
                        <a:pt x="110871" y="133921"/>
                        <a:pt x="111538" y="105442"/>
                        <a:pt x="89535" y="75819"/>
                      </a:cubicBezTo>
                      <a:lnTo>
                        <a:pt x="77343" y="65246"/>
                      </a:lnTo>
                      <a:lnTo>
                        <a:pt x="97345" y="18669"/>
                      </a:lnTo>
                      <a:lnTo>
                        <a:pt x="19717" y="0"/>
                      </a:lnTo>
                      <a:close/>
                    </a:path>
                  </a:pathLst>
                </a:custGeom>
                <a:solidFill>
                  <a:srgbClr val="F4CB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91" name="Freeform: Shape 19290">
                  <a:extLst>
                    <a:ext uri="{FF2B5EF4-FFF2-40B4-BE49-F238E27FC236}">
                      <a16:creationId xmlns:a16="http://schemas.microsoft.com/office/drawing/2014/main" id="{FF44F7B5-52DF-4562-9EA5-8D6BD6FDAAD4}"/>
                    </a:ext>
                  </a:extLst>
                </p:cNvPr>
                <p:cNvSpPr/>
                <p:nvPr/>
              </p:nvSpPr>
              <p:spPr>
                <a:xfrm>
                  <a:off x="5933808" y="4220429"/>
                  <a:ext cx="19697" cy="6671"/>
                </a:xfrm>
                <a:custGeom>
                  <a:avLst/>
                  <a:gdLst>
                    <a:gd name="connsiteX0" fmla="*/ 1886 w 19697"/>
                    <a:gd name="connsiteY0" fmla="*/ 6574 h 6671"/>
                    <a:gd name="connsiteX1" fmla="*/ 18269 w 19697"/>
                    <a:gd name="connsiteY1" fmla="*/ 3050 h 6671"/>
                    <a:gd name="connsiteX2" fmla="*/ 18269 w 19697"/>
                    <a:gd name="connsiteY2" fmla="*/ 2 h 6671"/>
                    <a:gd name="connsiteX3" fmla="*/ 1029 w 19697"/>
                    <a:gd name="connsiteY3" fmla="*/ 3622 h 6671"/>
                    <a:gd name="connsiteX4" fmla="*/ 1886 w 19697"/>
                    <a:gd name="connsiteY4" fmla="*/ 6574 h 6671"/>
                    <a:gd name="connsiteX5" fmla="*/ 1886 w 19697"/>
                    <a:gd name="connsiteY5" fmla="*/ 6574 h 6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97" h="6671">
                      <a:moveTo>
                        <a:pt x="1886" y="6574"/>
                      </a:moveTo>
                      <a:cubicBezTo>
                        <a:pt x="7315" y="4574"/>
                        <a:pt x="12554" y="3431"/>
                        <a:pt x="18269" y="3050"/>
                      </a:cubicBezTo>
                      <a:cubicBezTo>
                        <a:pt x="20174" y="2955"/>
                        <a:pt x="20174" y="-93"/>
                        <a:pt x="18269" y="2"/>
                      </a:cubicBezTo>
                      <a:cubicBezTo>
                        <a:pt x="12268" y="383"/>
                        <a:pt x="6649" y="1526"/>
                        <a:pt x="1029" y="3622"/>
                      </a:cubicBezTo>
                      <a:cubicBezTo>
                        <a:pt x="-781" y="4288"/>
                        <a:pt x="-19" y="7241"/>
                        <a:pt x="1886" y="6574"/>
                      </a:cubicBezTo>
                      <a:lnTo>
                        <a:pt x="1886" y="6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92" name="Freeform: Shape 19291">
                  <a:extLst>
                    <a:ext uri="{FF2B5EF4-FFF2-40B4-BE49-F238E27FC236}">
                      <a16:creationId xmlns:a16="http://schemas.microsoft.com/office/drawing/2014/main" id="{DF7A9ED3-687D-46C0-B6EE-1C456D20D81B}"/>
                    </a:ext>
                  </a:extLst>
                </p:cNvPr>
                <p:cNvSpPr/>
                <p:nvPr/>
              </p:nvSpPr>
              <p:spPr>
                <a:xfrm>
                  <a:off x="5934158" y="4205287"/>
                  <a:ext cx="22070" cy="5501"/>
                </a:xfrm>
                <a:custGeom>
                  <a:avLst/>
                  <a:gdLst>
                    <a:gd name="connsiteX0" fmla="*/ 1441 w 22070"/>
                    <a:gd name="connsiteY0" fmla="*/ 3143 h 5501"/>
                    <a:gd name="connsiteX1" fmla="*/ 20205 w 22070"/>
                    <a:gd name="connsiteY1" fmla="*/ 5429 h 5501"/>
                    <a:gd name="connsiteX2" fmla="*/ 20967 w 22070"/>
                    <a:gd name="connsiteY2" fmla="*/ 2476 h 5501"/>
                    <a:gd name="connsiteX3" fmla="*/ 1346 w 22070"/>
                    <a:gd name="connsiteY3" fmla="*/ 95 h 5501"/>
                    <a:gd name="connsiteX4" fmla="*/ 1441 w 22070"/>
                    <a:gd name="connsiteY4" fmla="*/ 3143 h 5501"/>
                    <a:gd name="connsiteX5" fmla="*/ 1441 w 22070"/>
                    <a:gd name="connsiteY5" fmla="*/ 3143 h 5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70" h="5501">
                      <a:moveTo>
                        <a:pt x="1441" y="3143"/>
                      </a:moveTo>
                      <a:cubicBezTo>
                        <a:pt x="7918" y="2762"/>
                        <a:pt x="14014" y="3524"/>
                        <a:pt x="20205" y="5429"/>
                      </a:cubicBezTo>
                      <a:cubicBezTo>
                        <a:pt x="22110" y="6000"/>
                        <a:pt x="22872" y="3048"/>
                        <a:pt x="20967" y="2476"/>
                      </a:cubicBezTo>
                      <a:cubicBezTo>
                        <a:pt x="14490" y="476"/>
                        <a:pt x="8108" y="-286"/>
                        <a:pt x="1346" y="95"/>
                      </a:cubicBezTo>
                      <a:cubicBezTo>
                        <a:pt x="-464" y="190"/>
                        <a:pt x="-464" y="3238"/>
                        <a:pt x="1441" y="3143"/>
                      </a:cubicBezTo>
                      <a:lnTo>
                        <a:pt x="1441" y="31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93" name="Freeform: Shape 19292">
                  <a:extLst>
                    <a:ext uri="{FF2B5EF4-FFF2-40B4-BE49-F238E27FC236}">
                      <a16:creationId xmlns:a16="http://schemas.microsoft.com/office/drawing/2014/main" id="{107716E7-8961-41B9-A2DD-8A33570D96B9}"/>
                    </a:ext>
                  </a:extLst>
                </p:cNvPr>
                <p:cNvSpPr/>
                <p:nvPr/>
              </p:nvSpPr>
              <p:spPr>
                <a:xfrm>
                  <a:off x="5943730" y="4233079"/>
                  <a:ext cx="18117" cy="9640"/>
                </a:xfrm>
                <a:custGeom>
                  <a:avLst/>
                  <a:gdLst>
                    <a:gd name="connsiteX0" fmla="*/ 2155 w 18117"/>
                    <a:gd name="connsiteY0" fmla="*/ 9355 h 9640"/>
                    <a:gd name="connsiteX1" fmla="*/ 17014 w 18117"/>
                    <a:gd name="connsiteY1" fmla="*/ 2973 h 9640"/>
                    <a:gd name="connsiteX2" fmla="*/ 16252 w 18117"/>
                    <a:gd name="connsiteY2" fmla="*/ 20 h 9640"/>
                    <a:gd name="connsiteX3" fmla="*/ 631 w 18117"/>
                    <a:gd name="connsiteY3" fmla="*/ 6688 h 9640"/>
                    <a:gd name="connsiteX4" fmla="*/ 2155 w 18117"/>
                    <a:gd name="connsiteY4" fmla="*/ 9355 h 9640"/>
                    <a:gd name="connsiteX5" fmla="*/ 2155 w 18117"/>
                    <a:gd name="connsiteY5" fmla="*/ 9355 h 9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17" h="9640">
                      <a:moveTo>
                        <a:pt x="2155" y="9355"/>
                      </a:moveTo>
                      <a:cubicBezTo>
                        <a:pt x="6727" y="6116"/>
                        <a:pt x="11490" y="4021"/>
                        <a:pt x="17014" y="2973"/>
                      </a:cubicBezTo>
                      <a:cubicBezTo>
                        <a:pt x="18919" y="2592"/>
                        <a:pt x="18157" y="-266"/>
                        <a:pt x="16252" y="20"/>
                      </a:cubicBezTo>
                      <a:cubicBezTo>
                        <a:pt x="10537" y="1163"/>
                        <a:pt x="5394" y="3259"/>
                        <a:pt x="631" y="6688"/>
                      </a:cubicBezTo>
                      <a:cubicBezTo>
                        <a:pt x="-893" y="7926"/>
                        <a:pt x="631" y="10498"/>
                        <a:pt x="2155" y="9355"/>
                      </a:cubicBezTo>
                      <a:lnTo>
                        <a:pt x="2155" y="93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94" name="Freeform: Shape 19293">
                  <a:extLst>
                    <a:ext uri="{FF2B5EF4-FFF2-40B4-BE49-F238E27FC236}">
                      <a16:creationId xmlns:a16="http://schemas.microsoft.com/office/drawing/2014/main" id="{CFEFD24F-7BC9-474E-A8EE-A1F5C79FC6AA}"/>
                    </a:ext>
                  </a:extLst>
                </p:cNvPr>
                <p:cNvSpPr/>
                <p:nvPr/>
              </p:nvSpPr>
              <p:spPr>
                <a:xfrm>
                  <a:off x="5955831" y="4246891"/>
                  <a:ext cx="18208" cy="7167"/>
                </a:xfrm>
                <a:custGeom>
                  <a:avLst/>
                  <a:gdLst>
                    <a:gd name="connsiteX0" fmla="*/ 1865 w 18208"/>
                    <a:gd name="connsiteY0" fmla="*/ 7068 h 7167"/>
                    <a:gd name="connsiteX1" fmla="*/ 17105 w 18208"/>
                    <a:gd name="connsiteY1" fmla="*/ 2972 h 7167"/>
                    <a:gd name="connsiteX2" fmla="*/ 16343 w 18208"/>
                    <a:gd name="connsiteY2" fmla="*/ 19 h 7167"/>
                    <a:gd name="connsiteX3" fmla="*/ 1103 w 18208"/>
                    <a:gd name="connsiteY3" fmla="*/ 4115 h 7167"/>
                    <a:gd name="connsiteX4" fmla="*/ 1865 w 18208"/>
                    <a:gd name="connsiteY4" fmla="*/ 7068 h 7167"/>
                    <a:gd name="connsiteX5" fmla="*/ 1865 w 18208"/>
                    <a:gd name="connsiteY5" fmla="*/ 7068 h 7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208" h="7167">
                      <a:moveTo>
                        <a:pt x="1865" y="7068"/>
                      </a:moveTo>
                      <a:cubicBezTo>
                        <a:pt x="6818" y="5163"/>
                        <a:pt x="11867" y="3830"/>
                        <a:pt x="17105" y="2972"/>
                      </a:cubicBezTo>
                      <a:cubicBezTo>
                        <a:pt x="19010" y="2686"/>
                        <a:pt x="18248" y="-266"/>
                        <a:pt x="16343" y="19"/>
                      </a:cubicBezTo>
                      <a:cubicBezTo>
                        <a:pt x="11105" y="877"/>
                        <a:pt x="6056" y="2210"/>
                        <a:pt x="1103" y="4115"/>
                      </a:cubicBezTo>
                      <a:cubicBezTo>
                        <a:pt x="-802" y="4877"/>
                        <a:pt x="-40" y="7735"/>
                        <a:pt x="1865" y="7068"/>
                      </a:cubicBezTo>
                      <a:lnTo>
                        <a:pt x="1865" y="70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95" name="Freeform: Shape 19294">
                  <a:extLst>
                    <a:ext uri="{FF2B5EF4-FFF2-40B4-BE49-F238E27FC236}">
                      <a16:creationId xmlns:a16="http://schemas.microsoft.com/office/drawing/2014/main" id="{24128CDF-2744-4596-AF89-85A4DA4EAA10}"/>
                    </a:ext>
                  </a:extLst>
                </p:cNvPr>
                <p:cNvSpPr/>
                <p:nvPr/>
              </p:nvSpPr>
              <p:spPr>
                <a:xfrm>
                  <a:off x="5880516" y="4194217"/>
                  <a:ext cx="29968" cy="48396"/>
                </a:xfrm>
                <a:custGeom>
                  <a:avLst/>
                  <a:gdLst>
                    <a:gd name="connsiteX0" fmla="*/ 1076 w 29968"/>
                    <a:gd name="connsiteY0" fmla="*/ 2878 h 48396"/>
                    <a:gd name="connsiteX1" fmla="*/ 23174 w 29968"/>
                    <a:gd name="connsiteY1" fmla="*/ 46121 h 48396"/>
                    <a:gd name="connsiteX2" fmla="*/ 25746 w 29968"/>
                    <a:gd name="connsiteY2" fmla="*/ 47645 h 48396"/>
                    <a:gd name="connsiteX3" fmla="*/ 1838 w 29968"/>
                    <a:gd name="connsiteY3" fmla="*/ 20 h 48396"/>
                    <a:gd name="connsiteX4" fmla="*/ 1076 w 29968"/>
                    <a:gd name="connsiteY4" fmla="*/ 2878 h 48396"/>
                    <a:gd name="connsiteX5" fmla="*/ 1076 w 29968"/>
                    <a:gd name="connsiteY5" fmla="*/ 2878 h 48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968" h="48396">
                      <a:moveTo>
                        <a:pt x="1076" y="2878"/>
                      </a:moveTo>
                      <a:cubicBezTo>
                        <a:pt x="21555" y="6307"/>
                        <a:pt x="33652" y="27166"/>
                        <a:pt x="23174" y="46121"/>
                      </a:cubicBezTo>
                      <a:cubicBezTo>
                        <a:pt x="22222" y="47836"/>
                        <a:pt x="24793" y="49360"/>
                        <a:pt x="25746" y="47645"/>
                      </a:cubicBezTo>
                      <a:cubicBezTo>
                        <a:pt x="37081" y="27262"/>
                        <a:pt x="24412" y="3735"/>
                        <a:pt x="1838" y="20"/>
                      </a:cubicBezTo>
                      <a:cubicBezTo>
                        <a:pt x="28" y="-266"/>
                        <a:pt x="-829" y="2592"/>
                        <a:pt x="1076" y="2878"/>
                      </a:cubicBezTo>
                      <a:lnTo>
                        <a:pt x="1076" y="28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96" name="Freeform: Shape 19295">
                  <a:extLst>
                    <a:ext uri="{FF2B5EF4-FFF2-40B4-BE49-F238E27FC236}">
                      <a16:creationId xmlns:a16="http://schemas.microsoft.com/office/drawing/2014/main" id="{CB7B7CDE-92CD-4EEA-B13A-0996AB510388}"/>
                    </a:ext>
                  </a:extLst>
                </p:cNvPr>
                <p:cNvSpPr/>
                <p:nvPr/>
              </p:nvSpPr>
              <p:spPr>
                <a:xfrm>
                  <a:off x="5872275" y="4220716"/>
                  <a:ext cx="106400" cy="73583"/>
                </a:xfrm>
                <a:custGeom>
                  <a:avLst/>
                  <a:gdLst>
                    <a:gd name="connsiteX0" fmla="*/ 649 w 106400"/>
                    <a:gd name="connsiteY0" fmla="*/ 2858 h 73583"/>
                    <a:gd name="connsiteX1" fmla="*/ 104186 w 106400"/>
                    <a:gd name="connsiteY1" fmla="*/ 73343 h 73583"/>
                    <a:gd name="connsiteX2" fmla="*/ 105710 w 106400"/>
                    <a:gd name="connsiteY2" fmla="*/ 70771 h 73583"/>
                    <a:gd name="connsiteX3" fmla="*/ 2173 w 106400"/>
                    <a:gd name="connsiteY3" fmla="*/ 286 h 73583"/>
                    <a:gd name="connsiteX4" fmla="*/ 649 w 106400"/>
                    <a:gd name="connsiteY4" fmla="*/ 2858 h 73583"/>
                    <a:gd name="connsiteX5" fmla="*/ 649 w 106400"/>
                    <a:gd name="connsiteY5" fmla="*/ 2858 h 73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400" h="73583">
                      <a:moveTo>
                        <a:pt x="649" y="2858"/>
                      </a:moveTo>
                      <a:cubicBezTo>
                        <a:pt x="34177" y="27814"/>
                        <a:pt x="68657" y="51340"/>
                        <a:pt x="104186" y="73343"/>
                      </a:cubicBezTo>
                      <a:cubicBezTo>
                        <a:pt x="105805" y="74391"/>
                        <a:pt x="107329" y="71724"/>
                        <a:pt x="105710" y="70771"/>
                      </a:cubicBezTo>
                      <a:cubicBezTo>
                        <a:pt x="70181" y="48769"/>
                        <a:pt x="35701" y="25242"/>
                        <a:pt x="2173" y="286"/>
                      </a:cubicBezTo>
                      <a:cubicBezTo>
                        <a:pt x="554" y="-857"/>
                        <a:pt x="-875" y="1715"/>
                        <a:pt x="649" y="2858"/>
                      </a:cubicBezTo>
                      <a:lnTo>
                        <a:pt x="649" y="28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9297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76067" y="3862672"/>
                <a:ext cx="576167" cy="354711"/>
                <a:chOff x="5876067" y="3862672"/>
                <a:chExt cx="576167" cy="354711"/>
              </a:xfrm>
            </p:grpSpPr>
            <p:sp>
              <p:nvSpPr>
                <p:cNvPr id="19298" name="Freeform: Shape 19297">
                  <a:extLst>
                    <a:ext uri="{FF2B5EF4-FFF2-40B4-BE49-F238E27FC236}">
                      <a16:creationId xmlns:a16="http://schemas.microsoft.com/office/drawing/2014/main" id="{9AC6717D-DC8C-449C-B24A-9D5CCF9E18E7}"/>
                    </a:ext>
                  </a:extLst>
                </p:cNvPr>
                <p:cNvSpPr/>
                <p:nvPr/>
              </p:nvSpPr>
              <p:spPr>
                <a:xfrm>
                  <a:off x="5876067" y="3862672"/>
                  <a:ext cx="282606" cy="354711"/>
                </a:xfrm>
                <a:custGeom>
                  <a:avLst/>
                  <a:gdLst>
                    <a:gd name="connsiteX0" fmla="*/ 92297 w 282606"/>
                    <a:gd name="connsiteY0" fmla="*/ 0 h 354711"/>
                    <a:gd name="connsiteX1" fmla="*/ 0 w 282606"/>
                    <a:gd name="connsiteY1" fmla="*/ 333375 h 354711"/>
                    <a:gd name="connsiteX2" fmla="*/ 92774 w 282606"/>
                    <a:gd name="connsiteY2" fmla="*/ 354711 h 354711"/>
                    <a:gd name="connsiteX3" fmla="*/ 282607 w 282606"/>
                    <a:gd name="connsiteY3" fmla="*/ 0 h 3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2606" h="354711">
                      <a:moveTo>
                        <a:pt x="92297" y="0"/>
                      </a:moveTo>
                      <a:lnTo>
                        <a:pt x="0" y="333375"/>
                      </a:lnTo>
                      <a:lnTo>
                        <a:pt x="92774" y="354711"/>
                      </a:lnTo>
                      <a:lnTo>
                        <a:pt x="282607" y="0"/>
                      </a:lnTo>
                      <a:close/>
                    </a:path>
                  </a:pathLst>
                </a:custGeom>
                <a:solidFill>
                  <a:srgbClr val="8D74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99" name="Freeform: Shape 19298">
                  <a:extLst>
                    <a:ext uri="{FF2B5EF4-FFF2-40B4-BE49-F238E27FC236}">
                      <a16:creationId xmlns:a16="http://schemas.microsoft.com/office/drawing/2014/main" id="{E8D3F9B2-3C77-447A-9410-60A0437E0C63}"/>
                    </a:ext>
                  </a:extLst>
                </p:cNvPr>
                <p:cNvSpPr/>
                <p:nvPr/>
              </p:nvSpPr>
              <p:spPr>
                <a:xfrm>
                  <a:off x="6125527" y="3862672"/>
                  <a:ext cx="326707" cy="354711"/>
                </a:xfrm>
                <a:custGeom>
                  <a:avLst/>
                  <a:gdLst>
                    <a:gd name="connsiteX0" fmla="*/ 0 w 326707"/>
                    <a:gd name="connsiteY0" fmla="*/ 0 h 354711"/>
                    <a:gd name="connsiteX1" fmla="*/ 240506 w 326707"/>
                    <a:gd name="connsiteY1" fmla="*/ 354711 h 354711"/>
                    <a:gd name="connsiteX2" fmla="*/ 326708 w 326707"/>
                    <a:gd name="connsiteY2" fmla="*/ 310420 h 354711"/>
                    <a:gd name="connsiteX3" fmla="*/ 187547 w 326707"/>
                    <a:gd name="connsiteY3" fmla="*/ 8668 h 3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6707" h="354711">
                      <a:moveTo>
                        <a:pt x="0" y="0"/>
                      </a:moveTo>
                      <a:lnTo>
                        <a:pt x="240506" y="354711"/>
                      </a:lnTo>
                      <a:lnTo>
                        <a:pt x="326708" y="310420"/>
                      </a:lnTo>
                      <a:lnTo>
                        <a:pt x="187547" y="8668"/>
                      </a:lnTo>
                      <a:close/>
                    </a:path>
                  </a:pathLst>
                </a:custGeom>
                <a:solidFill>
                  <a:srgbClr val="8D74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00" name="Freeform: Shape 19299">
                  <a:extLst>
                    <a:ext uri="{FF2B5EF4-FFF2-40B4-BE49-F238E27FC236}">
                      <a16:creationId xmlns:a16="http://schemas.microsoft.com/office/drawing/2014/main" id="{0C8808E6-A42A-472C-AA3E-570420D394C8}"/>
                    </a:ext>
                  </a:extLst>
                </p:cNvPr>
                <p:cNvSpPr/>
                <p:nvPr/>
              </p:nvSpPr>
              <p:spPr>
                <a:xfrm>
                  <a:off x="6153489" y="3876070"/>
                  <a:ext cx="217538" cy="327133"/>
                </a:xfrm>
                <a:custGeom>
                  <a:avLst/>
                  <a:gdLst>
                    <a:gd name="connsiteX0" fmla="*/ 327 w 217538"/>
                    <a:gd name="connsiteY0" fmla="*/ 3176 h 327133"/>
                    <a:gd name="connsiteX1" fmla="*/ 208830 w 217538"/>
                    <a:gd name="connsiteY1" fmla="*/ 325121 h 327133"/>
                    <a:gd name="connsiteX2" fmla="*/ 216735 w 217538"/>
                    <a:gd name="connsiteY2" fmla="*/ 320549 h 327133"/>
                    <a:gd name="connsiteX3" fmla="*/ 4042 w 217538"/>
                    <a:gd name="connsiteY3" fmla="*/ 985 h 327133"/>
                    <a:gd name="connsiteX4" fmla="*/ 327 w 217538"/>
                    <a:gd name="connsiteY4" fmla="*/ 3176 h 327133"/>
                    <a:gd name="connsiteX5" fmla="*/ 327 w 217538"/>
                    <a:gd name="connsiteY5" fmla="*/ 3176 h 32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538" h="327133">
                      <a:moveTo>
                        <a:pt x="327" y="3176"/>
                      </a:moveTo>
                      <a:cubicBezTo>
                        <a:pt x="66050" y="112809"/>
                        <a:pt x="136059" y="220060"/>
                        <a:pt x="208830" y="325121"/>
                      </a:cubicBezTo>
                      <a:cubicBezTo>
                        <a:pt x="212163" y="329883"/>
                        <a:pt x="220069" y="325311"/>
                        <a:pt x="216735" y="320549"/>
                      </a:cubicBezTo>
                      <a:cubicBezTo>
                        <a:pt x="143298" y="215679"/>
                        <a:pt x="72813" y="108999"/>
                        <a:pt x="4042" y="985"/>
                      </a:cubicBezTo>
                      <a:cubicBezTo>
                        <a:pt x="2518" y="-1301"/>
                        <a:pt x="-1101" y="795"/>
                        <a:pt x="327" y="3176"/>
                      </a:cubicBezTo>
                      <a:lnTo>
                        <a:pt x="327" y="3176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01" name="Freeform: Shape 19300">
                  <a:extLst>
                    <a:ext uri="{FF2B5EF4-FFF2-40B4-BE49-F238E27FC236}">
                      <a16:creationId xmlns:a16="http://schemas.microsoft.com/office/drawing/2014/main" id="{69BA4A0F-6576-46F2-820A-29E0F8EDD500}"/>
                    </a:ext>
                  </a:extLst>
                </p:cNvPr>
                <p:cNvSpPr/>
                <p:nvPr/>
              </p:nvSpPr>
              <p:spPr>
                <a:xfrm>
                  <a:off x="6355794" y="4160356"/>
                  <a:ext cx="89148" cy="44458"/>
                </a:xfrm>
                <a:custGeom>
                  <a:avLst/>
                  <a:gdLst>
                    <a:gd name="connsiteX0" fmla="*/ 1096 w 89148"/>
                    <a:gd name="connsiteY0" fmla="*/ 44454 h 44458"/>
                    <a:gd name="connsiteX1" fmla="*/ 40339 w 89148"/>
                    <a:gd name="connsiteY1" fmla="*/ 30738 h 44458"/>
                    <a:gd name="connsiteX2" fmla="*/ 87487 w 89148"/>
                    <a:gd name="connsiteY2" fmla="*/ 6354 h 44458"/>
                    <a:gd name="connsiteX3" fmla="*/ 84058 w 89148"/>
                    <a:gd name="connsiteY3" fmla="*/ 448 h 44458"/>
                    <a:gd name="connsiteX4" fmla="*/ 39672 w 89148"/>
                    <a:gd name="connsiteY4" fmla="*/ 23404 h 44458"/>
                    <a:gd name="connsiteX5" fmla="*/ 334 w 89148"/>
                    <a:gd name="connsiteY5" fmla="*/ 42549 h 44458"/>
                    <a:gd name="connsiteX6" fmla="*/ 1096 w 89148"/>
                    <a:gd name="connsiteY6" fmla="*/ 44454 h 44458"/>
                    <a:gd name="connsiteX7" fmla="*/ 1096 w 89148"/>
                    <a:gd name="connsiteY7" fmla="*/ 44454 h 44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148" h="44458">
                      <a:moveTo>
                        <a:pt x="1096" y="44454"/>
                      </a:moveTo>
                      <a:cubicBezTo>
                        <a:pt x="14621" y="43977"/>
                        <a:pt x="28147" y="36262"/>
                        <a:pt x="40339" y="30738"/>
                      </a:cubicBezTo>
                      <a:cubicBezTo>
                        <a:pt x="56436" y="23404"/>
                        <a:pt x="72152" y="15117"/>
                        <a:pt x="87487" y="6354"/>
                      </a:cubicBezTo>
                      <a:cubicBezTo>
                        <a:pt x="91297" y="4163"/>
                        <a:pt x="87868" y="-1647"/>
                        <a:pt x="84058" y="448"/>
                      </a:cubicBezTo>
                      <a:cubicBezTo>
                        <a:pt x="69580" y="8640"/>
                        <a:pt x="54817" y="16355"/>
                        <a:pt x="39672" y="23404"/>
                      </a:cubicBezTo>
                      <a:cubicBezTo>
                        <a:pt x="26623" y="29500"/>
                        <a:pt x="11383" y="33309"/>
                        <a:pt x="334" y="42549"/>
                      </a:cubicBezTo>
                      <a:cubicBezTo>
                        <a:pt x="-428" y="43216"/>
                        <a:pt x="238" y="44549"/>
                        <a:pt x="1096" y="44454"/>
                      </a:cubicBezTo>
                      <a:lnTo>
                        <a:pt x="1096" y="44454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02" name="Freeform: Shape 19301">
                  <a:extLst>
                    <a:ext uri="{FF2B5EF4-FFF2-40B4-BE49-F238E27FC236}">
                      <a16:creationId xmlns:a16="http://schemas.microsoft.com/office/drawing/2014/main" id="{E6CE6814-5BC0-44AD-9909-312C08BEFCEA}"/>
                    </a:ext>
                  </a:extLst>
                </p:cNvPr>
                <p:cNvSpPr/>
                <p:nvPr/>
              </p:nvSpPr>
              <p:spPr>
                <a:xfrm>
                  <a:off x="5958439" y="3872919"/>
                  <a:ext cx="170225" cy="304368"/>
                </a:xfrm>
                <a:custGeom>
                  <a:avLst/>
                  <a:gdLst>
                    <a:gd name="connsiteX0" fmla="*/ 3544 w 170225"/>
                    <a:gd name="connsiteY0" fmla="*/ 303317 h 304368"/>
                    <a:gd name="connsiteX1" fmla="*/ 169851 w 170225"/>
                    <a:gd name="connsiteY1" fmla="*/ 4613 h 304368"/>
                    <a:gd name="connsiteX2" fmla="*/ 164612 w 170225"/>
                    <a:gd name="connsiteY2" fmla="*/ 1565 h 304368"/>
                    <a:gd name="connsiteX3" fmla="*/ 210 w 170225"/>
                    <a:gd name="connsiteY3" fmla="*/ 301316 h 304368"/>
                    <a:gd name="connsiteX4" fmla="*/ 3544 w 170225"/>
                    <a:gd name="connsiteY4" fmla="*/ 303317 h 304368"/>
                    <a:gd name="connsiteX5" fmla="*/ 3544 w 170225"/>
                    <a:gd name="connsiteY5" fmla="*/ 303317 h 304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225" h="304368">
                      <a:moveTo>
                        <a:pt x="3544" y="303317"/>
                      </a:moveTo>
                      <a:cubicBezTo>
                        <a:pt x="57932" y="203304"/>
                        <a:pt x="116987" y="105482"/>
                        <a:pt x="169851" y="4613"/>
                      </a:cubicBezTo>
                      <a:cubicBezTo>
                        <a:pt x="171660" y="1088"/>
                        <a:pt x="166422" y="-1960"/>
                        <a:pt x="164612" y="1565"/>
                      </a:cubicBezTo>
                      <a:cubicBezTo>
                        <a:pt x="111367" y="101863"/>
                        <a:pt x="45168" y="196922"/>
                        <a:pt x="210" y="301316"/>
                      </a:cubicBezTo>
                      <a:cubicBezTo>
                        <a:pt x="-837" y="303602"/>
                        <a:pt x="2306" y="305698"/>
                        <a:pt x="3544" y="303317"/>
                      </a:cubicBezTo>
                      <a:lnTo>
                        <a:pt x="3544" y="303317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03" name="Freeform: Shape 19302">
                  <a:extLst>
                    <a:ext uri="{FF2B5EF4-FFF2-40B4-BE49-F238E27FC236}">
                      <a16:creationId xmlns:a16="http://schemas.microsoft.com/office/drawing/2014/main" id="{26FFC495-D1C9-41E6-A2D9-92D1391017AA}"/>
                    </a:ext>
                  </a:extLst>
                </p:cNvPr>
                <p:cNvSpPr/>
                <p:nvPr/>
              </p:nvSpPr>
              <p:spPr>
                <a:xfrm>
                  <a:off x="5888904" y="4156225"/>
                  <a:ext cx="99263" cy="30100"/>
                </a:xfrm>
                <a:custGeom>
                  <a:avLst/>
                  <a:gdLst>
                    <a:gd name="connsiteX0" fmla="*/ 5832 w 99263"/>
                    <a:gd name="connsiteY0" fmla="*/ 2675 h 30100"/>
                    <a:gd name="connsiteX1" fmla="*/ 3832 w 99263"/>
                    <a:gd name="connsiteY1" fmla="*/ 770 h 30100"/>
                    <a:gd name="connsiteX2" fmla="*/ 1641 w 99263"/>
                    <a:gd name="connsiteY2" fmla="*/ 4484 h 30100"/>
                    <a:gd name="connsiteX3" fmla="*/ 95272 w 99263"/>
                    <a:gd name="connsiteY3" fmla="*/ 29916 h 30100"/>
                    <a:gd name="connsiteX4" fmla="*/ 96987 w 99263"/>
                    <a:gd name="connsiteY4" fmla="*/ 23630 h 30100"/>
                    <a:gd name="connsiteX5" fmla="*/ 2213 w 99263"/>
                    <a:gd name="connsiteY5" fmla="*/ 8 h 30100"/>
                    <a:gd name="connsiteX6" fmla="*/ 1070 w 99263"/>
                    <a:gd name="connsiteY6" fmla="*/ 4199 h 30100"/>
                    <a:gd name="connsiteX7" fmla="*/ 3642 w 99263"/>
                    <a:gd name="connsiteY7" fmla="*/ 5342 h 30100"/>
                    <a:gd name="connsiteX8" fmla="*/ 5832 w 99263"/>
                    <a:gd name="connsiteY8" fmla="*/ 2675 h 30100"/>
                    <a:gd name="connsiteX9" fmla="*/ 5832 w 99263"/>
                    <a:gd name="connsiteY9" fmla="*/ 2675 h 3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263" h="30100">
                      <a:moveTo>
                        <a:pt x="5832" y="2675"/>
                      </a:moveTo>
                      <a:cubicBezTo>
                        <a:pt x="5166" y="2008"/>
                        <a:pt x="4499" y="1436"/>
                        <a:pt x="3832" y="770"/>
                      </a:cubicBezTo>
                      <a:cubicBezTo>
                        <a:pt x="3070" y="2008"/>
                        <a:pt x="2403" y="3246"/>
                        <a:pt x="1641" y="4484"/>
                      </a:cubicBezTo>
                      <a:cubicBezTo>
                        <a:pt x="32312" y="14486"/>
                        <a:pt x="64506" y="19915"/>
                        <a:pt x="95272" y="29916"/>
                      </a:cubicBezTo>
                      <a:cubicBezTo>
                        <a:pt x="99273" y="31250"/>
                        <a:pt x="100987" y="24963"/>
                        <a:pt x="96987" y="23630"/>
                      </a:cubicBezTo>
                      <a:cubicBezTo>
                        <a:pt x="66792" y="13628"/>
                        <a:pt x="34026" y="2294"/>
                        <a:pt x="2213" y="8"/>
                      </a:cubicBezTo>
                      <a:cubicBezTo>
                        <a:pt x="117" y="-183"/>
                        <a:pt x="-930" y="3246"/>
                        <a:pt x="1070" y="4199"/>
                      </a:cubicBezTo>
                      <a:cubicBezTo>
                        <a:pt x="1927" y="4580"/>
                        <a:pt x="2784" y="4961"/>
                        <a:pt x="3642" y="5342"/>
                      </a:cubicBezTo>
                      <a:cubicBezTo>
                        <a:pt x="5451" y="6104"/>
                        <a:pt x="7356" y="4199"/>
                        <a:pt x="5832" y="2675"/>
                      </a:cubicBezTo>
                      <a:lnTo>
                        <a:pt x="5832" y="2675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9304" name="Freeform: Shape 19303">
                <a:extLst>
                  <a:ext uri="{FF2B5EF4-FFF2-40B4-BE49-F238E27FC236}">
                    <a16:creationId xmlns:a16="http://schemas.microsoft.com/office/drawing/2014/main" id="{3CF039ED-09F4-495A-97D5-110F90741AEA}"/>
                  </a:ext>
                </a:extLst>
              </p:cNvPr>
              <p:cNvSpPr/>
              <p:nvPr/>
            </p:nvSpPr>
            <p:spPr>
              <a:xfrm>
                <a:off x="6199060" y="3045468"/>
                <a:ext cx="396360" cy="404866"/>
              </a:xfrm>
              <a:custGeom>
                <a:avLst/>
                <a:gdLst>
                  <a:gd name="connsiteX0" fmla="*/ 0 w 396360"/>
                  <a:gd name="connsiteY0" fmla="*/ 259039 h 404866"/>
                  <a:gd name="connsiteX1" fmla="*/ 206788 w 396360"/>
                  <a:gd name="connsiteY1" fmla="*/ 152264 h 404866"/>
                  <a:gd name="connsiteX2" fmla="*/ 280321 w 396360"/>
                  <a:gd name="connsiteY2" fmla="*/ 78731 h 404866"/>
                  <a:gd name="connsiteX3" fmla="*/ 280321 w 396360"/>
                  <a:gd name="connsiteY3" fmla="*/ 5198 h 404866"/>
                  <a:gd name="connsiteX4" fmla="*/ 395573 w 396360"/>
                  <a:gd name="connsiteY4" fmla="*/ 27105 h 404866"/>
                  <a:gd name="connsiteX5" fmla="*/ 375666 w 396360"/>
                  <a:gd name="connsiteY5" fmla="*/ 120545 h 404866"/>
                  <a:gd name="connsiteX6" fmla="*/ 67151 w 396360"/>
                  <a:gd name="connsiteY6" fmla="*/ 404867 h 404866"/>
                  <a:gd name="connsiteX7" fmla="*/ 0 w 396360"/>
                  <a:gd name="connsiteY7" fmla="*/ 259039 h 40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360" h="404866">
                    <a:moveTo>
                      <a:pt x="0" y="259039"/>
                    </a:moveTo>
                    <a:cubicBezTo>
                      <a:pt x="0" y="259039"/>
                      <a:pt x="94679" y="238370"/>
                      <a:pt x="206788" y="152264"/>
                    </a:cubicBezTo>
                    <a:cubicBezTo>
                      <a:pt x="239554" y="127118"/>
                      <a:pt x="280321" y="78731"/>
                      <a:pt x="280321" y="78731"/>
                    </a:cubicBezTo>
                    <a:cubicBezTo>
                      <a:pt x="280321" y="78731"/>
                      <a:pt x="260414" y="11103"/>
                      <a:pt x="280321" y="5198"/>
                    </a:cubicBezTo>
                    <a:cubicBezTo>
                      <a:pt x="300228" y="-803"/>
                      <a:pt x="395573" y="-8709"/>
                      <a:pt x="395573" y="27105"/>
                    </a:cubicBezTo>
                    <a:cubicBezTo>
                      <a:pt x="395573" y="62919"/>
                      <a:pt x="402431" y="114640"/>
                      <a:pt x="375666" y="120545"/>
                    </a:cubicBezTo>
                    <a:cubicBezTo>
                      <a:pt x="361569" y="123689"/>
                      <a:pt x="323279" y="276660"/>
                      <a:pt x="67151" y="404867"/>
                    </a:cubicBezTo>
                    <a:lnTo>
                      <a:pt x="0" y="259039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solidFill>
                  <a:srgbClr val="35353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05" name="Freeform: Shape 19304">
                <a:extLst>
                  <a:ext uri="{FF2B5EF4-FFF2-40B4-BE49-F238E27FC236}">
                    <a16:creationId xmlns:a16="http://schemas.microsoft.com/office/drawing/2014/main" id="{9C3866ED-E624-47AF-95A6-D4083BE01E3D}"/>
                  </a:ext>
                </a:extLst>
              </p:cNvPr>
              <p:cNvSpPr/>
              <p:nvPr/>
            </p:nvSpPr>
            <p:spPr>
              <a:xfrm>
                <a:off x="5952077" y="3273170"/>
                <a:ext cx="380523" cy="595979"/>
              </a:xfrm>
              <a:custGeom>
                <a:avLst/>
                <a:gdLst>
                  <a:gd name="connsiteX0" fmla="*/ 149162 w 380523"/>
                  <a:gd name="connsiteY0" fmla="*/ 0 h 595979"/>
                  <a:gd name="connsiteX1" fmla="*/ 41053 w 380523"/>
                  <a:gd name="connsiteY1" fmla="*/ 84487 h 595979"/>
                  <a:gd name="connsiteX2" fmla="*/ 0 w 380523"/>
                  <a:gd name="connsiteY2" fmla="*/ 595979 h 595979"/>
                  <a:gd name="connsiteX3" fmla="*/ 380524 w 380523"/>
                  <a:gd name="connsiteY3" fmla="*/ 595979 h 595979"/>
                  <a:gd name="connsiteX4" fmla="*/ 206978 w 380523"/>
                  <a:gd name="connsiteY4" fmla="*/ 0 h 595979"/>
                  <a:gd name="connsiteX5" fmla="*/ 149162 w 380523"/>
                  <a:gd name="connsiteY5" fmla="*/ 0 h 59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523" h="595979">
                    <a:moveTo>
                      <a:pt x="149162" y="0"/>
                    </a:moveTo>
                    <a:cubicBezTo>
                      <a:pt x="149162" y="0"/>
                      <a:pt x="68485" y="14478"/>
                      <a:pt x="41053" y="84487"/>
                    </a:cubicBezTo>
                    <a:cubicBezTo>
                      <a:pt x="13621" y="154496"/>
                      <a:pt x="0" y="595979"/>
                      <a:pt x="0" y="595979"/>
                    </a:cubicBezTo>
                    <a:lnTo>
                      <a:pt x="380524" y="595979"/>
                    </a:lnTo>
                    <a:cubicBezTo>
                      <a:pt x="380524" y="595979"/>
                      <a:pt x="367094" y="37910"/>
                      <a:pt x="206978" y="0"/>
                    </a:cubicBezTo>
                    <a:lnTo>
                      <a:pt x="149162" y="0"/>
                    </a:lnTo>
                    <a:close/>
                  </a:path>
                </a:pathLst>
              </a:custGeom>
              <a:solidFill>
                <a:srgbClr val="297D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9306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06806" y="2930859"/>
                <a:ext cx="102979" cy="134860"/>
                <a:chOff x="5806806" y="2930859"/>
                <a:chExt cx="102979" cy="134860"/>
              </a:xfrm>
            </p:grpSpPr>
            <p:grpSp>
              <p:nvGrpSpPr>
                <p:cNvPr id="19307" name="Graphic 19209">
                  <a:extLst>
                    <a:ext uri="{FF2B5EF4-FFF2-40B4-BE49-F238E27FC236}">
                      <a16:creationId xmlns:a16="http://schemas.microsoft.com/office/drawing/2014/main" id="{3994023D-35DD-47DD-A374-668B765813EC}"/>
                    </a:ext>
                  </a:extLst>
                </p:cNvPr>
                <p:cNvGrpSpPr/>
                <p:nvPr/>
              </p:nvGrpSpPr>
              <p:grpSpPr>
                <a:xfrm>
                  <a:off x="5806806" y="2930859"/>
                  <a:ext cx="102979" cy="134860"/>
                  <a:chOff x="5806806" y="2930859"/>
                  <a:chExt cx="102979" cy="134860"/>
                </a:xfrm>
              </p:grpSpPr>
              <p:sp>
                <p:nvSpPr>
                  <p:cNvPr id="19308" name="Freeform: Shape 19307">
                    <a:extLst>
                      <a:ext uri="{FF2B5EF4-FFF2-40B4-BE49-F238E27FC236}">
                        <a16:creationId xmlns:a16="http://schemas.microsoft.com/office/drawing/2014/main" id="{C85E8B45-3D13-4098-816C-AB59E7B0A340}"/>
                      </a:ext>
                    </a:extLst>
                  </p:cNvPr>
                  <p:cNvSpPr/>
                  <p:nvPr/>
                </p:nvSpPr>
                <p:spPr>
                  <a:xfrm>
                    <a:off x="5806806" y="2930859"/>
                    <a:ext cx="102979" cy="134860"/>
                  </a:xfrm>
                  <a:custGeom>
                    <a:avLst/>
                    <a:gdLst>
                      <a:gd name="connsiteX0" fmla="*/ 102980 w 102979"/>
                      <a:gd name="connsiteY0" fmla="*/ 22842 h 134860"/>
                      <a:gd name="connsiteX1" fmla="*/ 29542 w 102979"/>
                      <a:gd name="connsiteY1" fmla="*/ 7507 h 134860"/>
                      <a:gd name="connsiteX2" fmla="*/ 2301 w 102979"/>
                      <a:gd name="connsiteY2" fmla="*/ 79706 h 134860"/>
                      <a:gd name="connsiteX3" fmla="*/ 60308 w 102979"/>
                      <a:gd name="connsiteY3" fmla="*/ 133237 h 134860"/>
                      <a:gd name="connsiteX4" fmla="*/ 98884 w 102979"/>
                      <a:gd name="connsiteY4" fmla="*/ 125617 h 134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979" h="134860">
                        <a:moveTo>
                          <a:pt x="102980" y="22842"/>
                        </a:moveTo>
                        <a:cubicBezTo>
                          <a:pt x="87835" y="-304"/>
                          <a:pt x="53164" y="-6685"/>
                          <a:pt x="29542" y="7507"/>
                        </a:cubicBezTo>
                        <a:cubicBezTo>
                          <a:pt x="5825" y="21699"/>
                          <a:pt x="-5129" y="53036"/>
                          <a:pt x="2301" y="79706"/>
                        </a:cubicBezTo>
                        <a:cubicBezTo>
                          <a:pt x="9730" y="106376"/>
                          <a:pt x="33447" y="127046"/>
                          <a:pt x="60308" y="133237"/>
                        </a:cubicBezTo>
                        <a:cubicBezTo>
                          <a:pt x="73643" y="136380"/>
                          <a:pt x="89359" y="135523"/>
                          <a:pt x="98884" y="125617"/>
                        </a:cubicBezTo>
                      </a:path>
                    </a:pathLst>
                  </a:custGeom>
                  <a:solidFill>
                    <a:srgbClr val="F5D4B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309" name="Freeform: Shape 19308">
                    <a:extLst>
                      <a:ext uri="{FF2B5EF4-FFF2-40B4-BE49-F238E27FC236}">
                        <a16:creationId xmlns:a16="http://schemas.microsoft.com/office/drawing/2014/main" id="{83126350-6C51-48AE-A238-C37FE3AE7323}"/>
                      </a:ext>
                    </a:extLst>
                  </p:cNvPr>
                  <p:cNvSpPr/>
                  <p:nvPr/>
                </p:nvSpPr>
                <p:spPr>
                  <a:xfrm>
                    <a:off x="5842323" y="2953836"/>
                    <a:ext cx="57100" cy="90070"/>
                  </a:xfrm>
                  <a:custGeom>
                    <a:avLst/>
                    <a:gdLst>
                      <a:gd name="connsiteX0" fmla="*/ 3931 w 57100"/>
                      <a:gd name="connsiteY0" fmla="*/ 6533 h 90070"/>
                      <a:gd name="connsiteX1" fmla="*/ 49651 w 57100"/>
                      <a:gd name="connsiteY1" fmla="*/ 36156 h 90070"/>
                      <a:gd name="connsiteX2" fmla="*/ 55270 w 57100"/>
                      <a:gd name="connsiteY2" fmla="*/ 30536 h 90070"/>
                      <a:gd name="connsiteX3" fmla="*/ 2311 w 57100"/>
                      <a:gd name="connsiteY3" fmla="*/ 44347 h 90070"/>
                      <a:gd name="connsiteX4" fmla="*/ 32220 w 57100"/>
                      <a:gd name="connsiteY4" fmla="*/ 90067 h 90070"/>
                      <a:gd name="connsiteX5" fmla="*/ 33268 w 57100"/>
                      <a:gd name="connsiteY5" fmla="*/ 82257 h 90070"/>
                      <a:gd name="connsiteX6" fmla="*/ 10693 w 57100"/>
                      <a:gd name="connsiteY6" fmla="*/ 47205 h 90070"/>
                      <a:gd name="connsiteX7" fmla="*/ 51175 w 57100"/>
                      <a:gd name="connsiteY7" fmla="*/ 37489 h 90070"/>
                      <a:gd name="connsiteX8" fmla="*/ 56794 w 57100"/>
                      <a:gd name="connsiteY8" fmla="*/ 31869 h 90070"/>
                      <a:gd name="connsiteX9" fmla="*/ 4026 w 57100"/>
                      <a:gd name="connsiteY9" fmla="*/ 246 h 90070"/>
                      <a:gd name="connsiteX10" fmla="*/ 3931 w 57100"/>
                      <a:gd name="connsiteY10" fmla="*/ 6533 h 90070"/>
                      <a:gd name="connsiteX11" fmla="*/ 3931 w 57100"/>
                      <a:gd name="connsiteY11" fmla="*/ 6533 h 90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100" h="90070">
                        <a:moveTo>
                          <a:pt x="3931" y="6533"/>
                        </a:moveTo>
                        <a:cubicBezTo>
                          <a:pt x="24409" y="6152"/>
                          <a:pt x="41650" y="17296"/>
                          <a:pt x="49651" y="36156"/>
                        </a:cubicBezTo>
                        <a:cubicBezTo>
                          <a:pt x="51556" y="34251"/>
                          <a:pt x="53365" y="32441"/>
                          <a:pt x="55270" y="30536"/>
                        </a:cubicBezTo>
                        <a:cubicBezTo>
                          <a:pt x="37078" y="17391"/>
                          <a:pt x="10884" y="22440"/>
                          <a:pt x="2311" y="44347"/>
                        </a:cubicBezTo>
                        <a:cubicBezTo>
                          <a:pt x="-6071" y="65874"/>
                          <a:pt x="9360" y="89305"/>
                          <a:pt x="32220" y="90067"/>
                        </a:cubicBezTo>
                        <a:cubicBezTo>
                          <a:pt x="36697" y="90258"/>
                          <a:pt x="37649" y="83304"/>
                          <a:pt x="33268" y="82257"/>
                        </a:cubicBezTo>
                        <a:cubicBezTo>
                          <a:pt x="17551" y="78447"/>
                          <a:pt x="2978" y="65016"/>
                          <a:pt x="10693" y="47205"/>
                        </a:cubicBezTo>
                        <a:cubicBezTo>
                          <a:pt x="18028" y="30345"/>
                          <a:pt x="36792" y="27107"/>
                          <a:pt x="51175" y="37489"/>
                        </a:cubicBezTo>
                        <a:cubicBezTo>
                          <a:pt x="54889" y="40251"/>
                          <a:pt x="58128" y="35108"/>
                          <a:pt x="56794" y="31869"/>
                        </a:cubicBezTo>
                        <a:cubicBezTo>
                          <a:pt x="47841" y="10629"/>
                          <a:pt x="26981" y="-1944"/>
                          <a:pt x="4026" y="246"/>
                        </a:cubicBezTo>
                        <a:cubicBezTo>
                          <a:pt x="121" y="723"/>
                          <a:pt x="-70" y="6628"/>
                          <a:pt x="3931" y="6533"/>
                        </a:cubicBezTo>
                        <a:lnTo>
                          <a:pt x="3931" y="6533"/>
                        </a:lnTo>
                        <a:close/>
                      </a:path>
                    </a:pathLst>
                  </a:custGeom>
                  <a:solidFill>
                    <a:srgbClr val="8E5B4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19310" name="Freeform: Shape 19309">
                  <a:extLst>
                    <a:ext uri="{FF2B5EF4-FFF2-40B4-BE49-F238E27FC236}">
                      <a16:creationId xmlns:a16="http://schemas.microsoft.com/office/drawing/2014/main" id="{CBDF14E4-E8AC-4DE7-B52C-385719458BD9}"/>
                    </a:ext>
                  </a:extLst>
                </p:cNvPr>
                <p:cNvSpPr/>
                <p:nvPr/>
              </p:nvSpPr>
              <p:spPr>
                <a:xfrm>
                  <a:off x="5824914" y="2962674"/>
                  <a:ext cx="80468" cy="88149"/>
                </a:xfrm>
                <a:custGeom>
                  <a:avLst/>
                  <a:gdLst>
                    <a:gd name="connsiteX0" fmla="*/ 38009 w 80468"/>
                    <a:gd name="connsiteY0" fmla="*/ 9601 h 88149"/>
                    <a:gd name="connsiteX1" fmla="*/ 14673 w 80468"/>
                    <a:gd name="connsiteY1" fmla="*/ 1505 h 88149"/>
                    <a:gd name="connsiteX2" fmla="*/ 195 w 80468"/>
                    <a:gd name="connsiteY2" fmla="*/ 23413 h 88149"/>
                    <a:gd name="connsiteX3" fmla="*/ 5529 w 80468"/>
                    <a:gd name="connsiteY3" fmla="*/ 50178 h 88149"/>
                    <a:gd name="connsiteX4" fmla="*/ 29627 w 80468"/>
                    <a:gd name="connsiteY4" fmla="*/ 81229 h 88149"/>
                    <a:gd name="connsiteX5" fmla="*/ 67536 w 80468"/>
                    <a:gd name="connsiteY5" fmla="*/ 84563 h 88149"/>
                    <a:gd name="connsiteX6" fmla="*/ 80395 w 80468"/>
                    <a:gd name="connsiteY6" fmla="*/ 66942 h 88149"/>
                    <a:gd name="connsiteX7" fmla="*/ 74966 w 80468"/>
                    <a:gd name="connsiteY7" fmla="*/ 48749 h 88149"/>
                    <a:gd name="connsiteX8" fmla="*/ 37056 w 80468"/>
                    <a:gd name="connsiteY8" fmla="*/ 7506 h 88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468" h="88149">
                      <a:moveTo>
                        <a:pt x="38009" y="9601"/>
                      </a:moveTo>
                      <a:cubicBezTo>
                        <a:pt x="34485" y="1124"/>
                        <a:pt x="23055" y="-2210"/>
                        <a:pt x="14673" y="1505"/>
                      </a:cubicBezTo>
                      <a:cubicBezTo>
                        <a:pt x="6291" y="5220"/>
                        <a:pt x="1147" y="14269"/>
                        <a:pt x="195" y="23413"/>
                      </a:cubicBezTo>
                      <a:cubicBezTo>
                        <a:pt x="-758" y="32557"/>
                        <a:pt x="1909" y="41701"/>
                        <a:pt x="5529" y="50178"/>
                      </a:cubicBezTo>
                      <a:cubicBezTo>
                        <a:pt x="10767" y="62370"/>
                        <a:pt x="18483" y="73990"/>
                        <a:pt x="29627" y="81229"/>
                      </a:cubicBezTo>
                      <a:cubicBezTo>
                        <a:pt x="40771" y="88468"/>
                        <a:pt x="55725" y="90754"/>
                        <a:pt x="67536" y="84563"/>
                      </a:cubicBezTo>
                      <a:cubicBezTo>
                        <a:pt x="74299" y="81039"/>
                        <a:pt x="79728" y="74467"/>
                        <a:pt x="80395" y="66942"/>
                      </a:cubicBezTo>
                      <a:cubicBezTo>
                        <a:pt x="80967" y="60560"/>
                        <a:pt x="78109" y="54274"/>
                        <a:pt x="74966" y="48749"/>
                      </a:cubicBezTo>
                      <a:cubicBezTo>
                        <a:pt x="65631" y="32366"/>
                        <a:pt x="52582" y="18174"/>
                        <a:pt x="37056" y="7506"/>
                      </a:cubicBezTo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9311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786016" y="2547978"/>
                <a:ext cx="642535" cy="796343"/>
                <a:chOff x="5786016" y="2547978"/>
                <a:chExt cx="642535" cy="796343"/>
              </a:xfrm>
            </p:grpSpPr>
            <p:sp>
              <p:nvSpPr>
                <p:cNvPr id="19312" name="Freeform: Shape 19311">
                  <a:extLst>
                    <a:ext uri="{FF2B5EF4-FFF2-40B4-BE49-F238E27FC236}">
                      <a16:creationId xmlns:a16="http://schemas.microsoft.com/office/drawing/2014/main" id="{7AFAE701-EA13-4604-84AB-B2945F02F873}"/>
                    </a:ext>
                  </a:extLst>
                </p:cNvPr>
                <p:cNvSpPr/>
                <p:nvPr/>
              </p:nvSpPr>
              <p:spPr>
                <a:xfrm>
                  <a:off x="5786016" y="2547978"/>
                  <a:ext cx="642535" cy="466111"/>
                </a:xfrm>
                <a:custGeom>
                  <a:avLst/>
                  <a:gdLst>
                    <a:gd name="connsiteX0" fmla="*/ 582208 w 642535"/>
                    <a:gd name="connsiteY0" fmla="*/ 466112 h 466111"/>
                    <a:gd name="connsiteX1" fmla="*/ 586970 w 642535"/>
                    <a:gd name="connsiteY1" fmla="*/ 262372 h 466111"/>
                    <a:gd name="connsiteX2" fmla="*/ 641263 w 642535"/>
                    <a:gd name="connsiteY2" fmla="*/ 180933 h 466111"/>
                    <a:gd name="connsiteX3" fmla="*/ 558681 w 642535"/>
                    <a:gd name="connsiteY3" fmla="*/ 128355 h 466111"/>
                    <a:gd name="connsiteX4" fmla="*/ 534297 w 642535"/>
                    <a:gd name="connsiteY4" fmla="*/ 22342 h 466111"/>
                    <a:gd name="connsiteX5" fmla="*/ 422759 w 642535"/>
                    <a:gd name="connsiteY5" fmla="*/ 8721 h 466111"/>
                    <a:gd name="connsiteX6" fmla="*/ 341797 w 642535"/>
                    <a:gd name="connsiteY6" fmla="*/ 90541 h 466111"/>
                    <a:gd name="connsiteX7" fmla="*/ 232069 w 642535"/>
                    <a:gd name="connsiteY7" fmla="*/ 27390 h 466111"/>
                    <a:gd name="connsiteX8" fmla="*/ 159202 w 642535"/>
                    <a:gd name="connsiteY8" fmla="*/ 130927 h 466111"/>
                    <a:gd name="connsiteX9" fmla="*/ 73192 w 642535"/>
                    <a:gd name="connsiteY9" fmla="*/ 84540 h 466111"/>
                    <a:gd name="connsiteX10" fmla="*/ 1564 w 642535"/>
                    <a:gd name="connsiteY10" fmla="*/ 151025 h 466111"/>
                    <a:gd name="connsiteX11" fmla="*/ 41378 w 642535"/>
                    <a:gd name="connsiteY11" fmla="*/ 240274 h 466111"/>
                    <a:gd name="connsiteX12" fmla="*/ 3754 w 642535"/>
                    <a:gd name="connsiteY12" fmla="*/ 283994 h 466111"/>
                    <a:gd name="connsiteX13" fmla="*/ 33377 w 642535"/>
                    <a:gd name="connsiteY13" fmla="*/ 333429 h 466111"/>
                    <a:gd name="connsiteX14" fmla="*/ 67286 w 642535"/>
                    <a:gd name="connsiteY14" fmla="*/ 343049 h 466111"/>
                    <a:gd name="connsiteX15" fmla="*/ 98719 w 642535"/>
                    <a:gd name="connsiteY15" fmla="*/ 412581 h 466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42535" h="466111">
                      <a:moveTo>
                        <a:pt x="582208" y="466112"/>
                      </a:moveTo>
                      <a:cubicBezTo>
                        <a:pt x="583065" y="415248"/>
                        <a:pt x="586113" y="313236"/>
                        <a:pt x="586970" y="262372"/>
                      </a:cubicBezTo>
                      <a:cubicBezTo>
                        <a:pt x="622689" y="255609"/>
                        <a:pt x="648692" y="216462"/>
                        <a:pt x="641263" y="180933"/>
                      </a:cubicBezTo>
                      <a:cubicBezTo>
                        <a:pt x="633738" y="145405"/>
                        <a:pt x="594114" y="120164"/>
                        <a:pt x="558681" y="128355"/>
                      </a:cubicBezTo>
                      <a:cubicBezTo>
                        <a:pt x="577159" y="93684"/>
                        <a:pt x="564777" y="47107"/>
                        <a:pt x="534297" y="22342"/>
                      </a:cubicBezTo>
                      <a:cubicBezTo>
                        <a:pt x="503817" y="-2423"/>
                        <a:pt x="459145" y="-6042"/>
                        <a:pt x="422759" y="8721"/>
                      </a:cubicBezTo>
                      <a:cubicBezTo>
                        <a:pt x="386374" y="23485"/>
                        <a:pt x="358084" y="54822"/>
                        <a:pt x="341797" y="90541"/>
                      </a:cubicBezTo>
                      <a:cubicBezTo>
                        <a:pt x="327700" y="46440"/>
                        <a:pt x="277312" y="17389"/>
                        <a:pt x="232069" y="27390"/>
                      </a:cubicBezTo>
                      <a:cubicBezTo>
                        <a:pt x="186825" y="37392"/>
                        <a:pt x="153297" y="84921"/>
                        <a:pt x="159202" y="130927"/>
                      </a:cubicBezTo>
                      <a:cubicBezTo>
                        <a:pt x="143962" y="99685"/>
                        <a:pt x="107672" y="80159"/>
                        <a:pt x="73192" y="84540"/>
                      </a:cubicBezTo>
                      <a:cubicBezTo>
                        <a:pt x="38711" y="88922"/>
                        <a:pt x="8517" y="116925"/>
                        <a:pt x="1564" y="151025"/>
                      </a:cubicBezTo>
                      <a:cubicBezTo>
                        <a:pt x="-5390" y="185124"/>
                        <a:pt x="11374" y="222653"/>
                        <a:pt x="41378" y="240274"/>
                      </a:cubicBezTo>
                      <a:cubicBezTo>
                        <a:pt x="21376" y="245037"/>
                        <a:pt x="5564" y="263515"/>
                        <a:pt x="3754" y="283994"/>
                      </a:cubicBezTo>
                      <a:cubicBezTo>
                        <a:pt x="2040" y="304473"/>
                        <a:pt x="14518" y="325332"/>
                        <a:pt x="33377" y="333429"/>
                      </a:cubicBezTo>
                      <a:cubicBezTo>
                        <a:pt x="44140" y="338096"/>
                        <a:pt x="56332" y="338763"/>
                        <a:pt x="67286" y="343049"/>
                      </a:cubicBezTo>
                      <a:cubicBezTo>
                        <a:pt x="93575" y="353241"/>
                        <a:pt x="108339" y="386102"/>
                        <a:pt x="98719" y="412581"/>
                      </a:cubicBezTo>
                    </a:path>
                  </a:pathLst>
                </a:custGeom>
                <a:solidFill>
                  <a:srgbClr val="40404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13" name="Freeform: Shape 19312">
                  <a:extLst>
                    <a:ext uri="{FF2B5EF4-FFF2-40B4-BE49-F238E27FC236}">
                      <a16:creationId xmlns:a16="http://schemas.microsoft.com/office/drawing/2014/main" id="{A1591B80-9B07-4474-9AD0-82034F562BF4}"/>
                    </a:ext>
                  </a:extLst>
                </p:cNvPr>
                <p:cNvSpPr/>
                <p:nvPr/>
              </p:nvSpPr>
              <p:spPr>
                <a:xfrm>
                  <a:off x="5888418" y="2708558"/>
                  <a:ext cx="483667" cy="635763"/>
                </a:xfrm>
                <a:custGeom>
                  <a:avLst/>
                  <a:gdLst>
                    <a:gd name="connsiteX0" fmla="*/ 171958 w 483667"/>
                    <a:gd name="connsiteY0" fmla="*/ 3399 h 635763"/>
                    <a:gd name="connsiteX1" fmla="*/ 480949 w 483667"/>
                    <a:gd name="connsiteY1" fmla="*/ 161514 h 635763"/>
                    <a:gd name="connsiteX2" fmla="*/ 472662 w 483667"/>
                    <a:gd name="connsiteY2" fmla="*/ 338488 h 635763"/>
                    <a:gd name="connsiteX3" fmla="*/ 274447 w 483667"/>
                    <a:gd name="connsiteY3" fmla="*/ 524035 h 635763"/>
                    <a:gd name="connsiteX4" fmla="*/ 276066 w 483667"/>
                    <a:gd name="connsiteY4" fmla="*/ 590710 h 635763"/>
                    <a:gd name="connsiteX5" fmla="*/ 231013 w 483667"/>
                    <a:gd name="connsiteY5" fmla="*/ 635764 h 635763"/>
                    <a:gd name="connsiteX6" fmla="*/ 231013 w 483667"/>
                    <a:gd name="connsiteY6" fmla="*/ 635764 h 635763"/>
                    <a:gd name="connsiteX7" fmla="*/ 186531 w 483667"/>
                    <a:gd name="connsiteY7" fmla="*/ 583852 h 635763"/>
                    <a:gd name="connsiteX8" fmla="*/ 188626 w 483667"/>
                    <a:gd name="connsiteY8" fmla="*/ 526988 h 635763"/>
                    <a:gd name="connsiteX9" fmla="*/ 222 w 483667"/>
                    <a:gd name="connsiteY9" fmla="*/ 237428 h 635763"/>
                    <a:gd name="connsiteX10" fmla="*/ 171958 w 483667"/>
                    <a:gd name="connsiteY10" fmla="*/ 3399 h 635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3667" h="635763">
                      <a:moveTo>
                        <a:pt x="171958" y="3399"/>
                      </a:moveTo>
                      <a:cubicBezTo>
                        <a:pt x="304450" y="-10793"/>
                        <a:pt x="469423" y="15305"/>
                        <a:pt x="480949" y="161514"/>
                      </a:cubicBezTo>
                      <a:cubicBezTo>
                        <a:pt x="485330" y="217426"/>
                        <a:pt x="485616" y="279814"/>
                        <a:pt x="472662" y="338488"/>
                      </a:cubicBezTo>
                      <a:cubicBezTo>
                        <a:pt x="435800" y="506128"/>
                        <a:pt x="274447" y="524035"/>
                        <a:pt x="274447" y="524035"/>
                      </a:cubicBezTo>
                      <a:lnTo>
                        <a:pt x="276066" y="590710"/>
                      </a:lnTo>
                      <a:cubicBezTo>
                        <a:pt x="276066" y="615571"/>
                        <a:pt x="255873" y="635764"/>
                        <a:pt x="231013" y="635764"/>
                      </a:cubicBezTo>
                      <a:lnTo>
                        <a:pt x="231013" y="635764"/>
                      </a:lnTo>
                      <a:cubicBezTo>
                        <a:pt x="203390" y="635764"/>
                        <a:pt x="182340" y="611094"/>
                        <a:pt x="186531" y="583852"/>
                      </a:cubicBezTo>
                      <a:lnTo>
                        <a:pt x="188626" y="526988"/>
                      </a:lnTo>
                      <a:cubicBezTo>
                        <a:pt x="188626" y="526988"/>
                        <a:pt x="-7493" y="492031"/>
                        <a:pt x="222" y="237428"/>
                      </a:cubicBezTo>
                      <a:cubicBezTo>
                        <a:pt x="6127" y="45595"/>
                        <a:pt x="38227" y="17782"/>
                        <a:pt x="171958" y="3399"/>
                      </a:cubicBezTo>
                      <a:close/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14" name="Freeform: Shape 19313">
                  <a:extLst>
                    <a:ext uri="{FF2B5EF4-FFF2-40B4-BE49-F238E27FC236}">
                      <a16:creationId xmlns:a16="http://schemas.microsoft.com/office/drawing/2014/main" id="{CFA7C91A-0ED1-41DB-92A3-1E9812FA50AB}"/>
                    </a:ext>
                  </a:extLst>
                </p:cNvPr>
                <p:cNvSpPr/>
                <p:nvPr/>
              </p:nvSpPr>
              <p:spPr>
                <a:xfrm>
                  <a:off x="5990374" y="2883558"/>
                  <a:ext cx="101193" cy="35934"/>
                </a:xfrm>
                <a:custGeom>
                  <a:avLst/>
                  <a:gdLst>
                    <a:gd name="connsiteX0" fmla="*/ 565 w 101193"/>
                    <a:gd name="connsiteY0" fmla="*/ 31758 h 35934"/>
                    <a:gd name="connsiteX1" fmla="*/ 10185 w 101193"/>
                    <a:gd name="connsiteY1" fmla="*/ 15089 h 35934"/>
                    <a:gd name="connsiteX2" fmla="*/ 47619 w 101193"/>
                    <a:gd name="connsiteY2" fmla="*/ 706 h 35934"/>
                    <a:gd name="connsiteX3" fmla="*/ 87528 w 101193"/>
                    <a:gd name="connsiteY3" fmla="*/ 5278 h 35934"/>
                    <a:gd name="connsiteX4" fmla="*/ 101054 w 101193"/>
                    <a:gd name="connsiteY4" fmla="*/ 18994 h 35934"/>
                    <a:gd name="connsiteX5" fmla="*/ 51619 w 101193"/>
                    <a:gd name="connsiteY5" fmla="*/ 31853 h 35934"/>
                    <a:gd name="connsiteX6" fmla="*/ 565 w 101193"/>
                    <a:gd name="connsiteY6" fmla="*/ 31758 h 35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3" h="35934">
                      <a:moveTo>
                        <a:pt x="565" y="31758"/>
                      </a:moveTo>
                      <a:cubicBezTo>
                        <a:pt x="-1435" y="28043"/>
                        <a:pt x="1899" y="21566"/>
                        <a:pt x="10185" y="15089"/>
                      </a:cubicBezTo>
                      <a:cubicBezTo>
                        <a:pt x="18472" y="8707"/>
                        <a:pt x="31902" y="2706"/>
                        <a:pt x="47619" y="706"/>
                      </a:cubicBezTo>
                      <a:cubicBezTo>
                        <a:pt x="63335" y="-1294"/>
                        <a:pt x="77908" y="1182"/>
                        <a:pt x="87528" y="5278"/>
                      </a:cubicBezTo>
                      <a:cubicBezTo>
                        <a:pt x="97244" y="9469"/>
                        <a:pt x="102102" y="14898"/>
                        <a:pt x="101054" y="18994"/>
                      </a:cubicBezTo>
                      <a:cubicBezTo>
                        <a:pt x="98577" y="27471"/>
                        <a:pt x="76575" y="28424"/>
                        <a:pt x="51619" y="31853"/>
                      </a:cubicBezTo>
                      <a:cubicBezTo>
                        <a:pt x="26568" y="34806"/>
                        <a:pt x="5042" y="39378"/>
                        <a:pt x="565" y="31758"/>
                      </a:cubicBezTo>
                      <a:close/>
                    </a:path>
                  </a:pathLst>
                </a:custGeom>
                <a:solidFill>
                  <a:srgbClr val="3525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15" name="Freeform: Shape 19314">
                  <a:extLst>
                    <a:ext uri="{FF2B5EF4-FFF2-40B4-BE49-F238E27FC236}">
                      <a16:creationId xmlns:a16="http://schemas.microsoft.com/office/drawing/2014/main" id="{60344551-5C54-488A-8B0E-FBBC2DBDD934}"/>
                    </a:ext>
                  </a:extLst>
                </p:cNvPr>
                <p:cNvSpPr/>
                <p:nvPr/>
              </p:nvSpPr>
              <p:spPr>
                <a:xfrm>
                  <a:off x="6236866" y="2884755"/>
                  <a:ext cx="101713" cy="33903"/>
                </a:xfrm>
                <a:custGeom>
                  <a:avLst/>
                  <a:gdLst>
                    <a:gd name="connsiteX0" fmla="*/ 199 w 101713"/>
                    <a:gd name="connsiteY0" fmla="*/ 21131 h 33903"/>
                    <a:gd name="connsiteX1" fmla="*/ 13058 w 101713"/>
                    <a:gd name="connsiteY1" fmla="*/ 6748 h 33903"/>
                    <a:gd name="connsiteX2" fmla="*/ 52682 w 101713"/>
                    <a:gd name="connsiteY2" fmla="*/ 271 h 33903"/>
                    <a:gd name="connsiteX3" fmla="*/ 90782 w 101713"/>
                    <a:gd name="connsiteY3" fmla="*/ 12844 h 33903"/>
                    <a:gd name="connsiteX4" fmla="*/ 101259 w 101713"/>
                    <a:gd name="connsiteY4" fmla="*/ 29037 h 33903"/>
                    <a:gd name="connsiteX5" fmla="*/ 50205 w 101713"/>
                    <a:gd name="connsiteY5" fmla="*/ 31609 h 33903"/>
                    <a:gd name="connsiteX6" fmla="*/ 199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99" y="21131"/>
                      </a:moveTo>
                      <a:cubicBezTo>
                        <a:pt x="-1039" y="17035"/>
                        <a:pt x="3533" y="11416"/>
                        <a:pt x="13058" y="6748"/>
                      </a:cubicBezTo>
                      <a:cubicBezTo>
                        <a:pt x="22487" y="2176"/>
                        <a:pt x="36870" y="-967"/>
                        <a:pt x="52682" y="271"/>
                      </a:cubicBezTo>
                      <a:cubicBezTo>
                        <a:pt x="68493" y="1510"/>
                        <a:pt x="82209" y="6844"/>
                        <a:pt x="90782" y="12844"/>
                      </a:cubicBezTo>
                      <a:cubicBezTo>
                        <a:pt x="99450" y="18845"/>
                        <a:pt x="103069" y="25227"/>
                        <a:pt x="101259" y="29037"/>
                      </a:cubicBezTo>
                      <a:cubicBezTo>
                        <a:pt x="97068" y="36847"/>
                        <a:pt x="75446" y="33323"/>
                        <a:pt x="50205" y="31609"/>
                      </a:cubicBezTo>
                      <a:cubicBezTo>
                        <a:pt x="25059" y="29323"/>
                        <a:pt x="3056" y="29513"/>
                        <a:pt x="199" y="21131"/>
                      </a:cubicBezTo>
                      <a:close/>
                    </a:path>
                  </a:pathLst>
                </a:custGeom>
                <a:solidFill>
                  <a:srgbClr val="3525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16" name="Freeform: Shape 19315">
                  <a:extLst>
                    <a:ext uri="{FF2B5EF4-FFF2-40B4-BE49-F238E27FC236}">
                      <a16:creationId xmlns:a16="http://schemas.microsoft.com/office/drawing/2014/main" id="{A93D41D4-66D9-40C7-A9C5-242D665ADA35}"/>
                    </a:ext>
                  </a:extLst>
                </p:cNvPr>
                <p:cNvSpPr/>
                <p:nvPr/>
              </p:nvSpPr>
              <p:spPr>
                <a:xfrm>
                  <a:off x="6160732" y="2900171"/>
                  <a:ext cx="62918" cy="177492"/>
                </a:xfrm>
                <a:custGeom>
                  <a:avLst/>
                  <a:gdLst>
                    <a:gd name="connsiteX0" fmla="*/ 20421 w 62918"/>
                    <a:gd name="connsiteY0" fmla="*/ 176403 h 177492"/>
                    <a:gd name="connsiteX1" fmla="*/ 62807 w 62918"/>
                    <a:gd name="connsiteY1" fmla="*/ 112871 h 177492"/>
                    <a:gd name="connsiteX2" fmla="*/ 59664 w 62918"/>
                    <a:gd name="connsiteY2" fmla="*/ 107442 h 177492"/>
                    <a:gd name="connsiteX3" fmla="*/ 3086 w 62918"/>
                    <a:gd name="connsiteY3" fmla="*/ 121920 h 177492"/>
                    <a:gd name="connsiteX4" fmla="*/ 12515 w 62918"/>
                    <a:gd name="connsiteY4" fmla="*/ 129159 h 177492"/>
                    <a:gd name="connsiteX5" fmla="*/ 29946 w 62918"/>
                    <a:gd name="connsiteY5" fmla="*/ 6858 h 177492"/>
                    <a:gd name="connsiteX6" fmla="*/ 15659 w 62918"/>
                    <a:gd name="connsiteY6" fmla="*/ 6858 h 177492"/>
                    <a:gd name="connsiteX7" fmla="*/ 133 w 62918"/>
                    <a:gd name="connsiteY7" fmla="*/ 125825 h 177492"/>
                    <a:gd name="connsiteX8" fmla="*/ 9563 w 62918"/>
                    <a:gd name="connsiteY8" fmla="*/ 133064 h 177492"/>
                    <a:gd name="connsiteX9" fmla="*/ 44519 w 62918"/>
                    <a:gd name="connsiteY9" fmla="*/ 129445 h 177492"/>
                    <a:gd name="connsiteX10" fmla="*/ 14992 w 62918"/>
                    <a:gd name="connsiteY10" fmla="*/ 172403 h 177492"/>
                    <a:gd name="connsiteX11" fmla="*/ 20421 w 62918"/>
                    <a:gd name="connsiteY11" fmla="*/ 176403 h 177492"/>
                    <a:gd name="connsiteX12" fmla="*/ 20421 w 62918"/>
                    <a:gd name="connsiteY12" fmla="*/ 176403 h 177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2918" h="177492">
                      <a:moveTo>
                        <a:pt x="20421" y="176403"/>
                      </a:moveTo>
                      <a:cubicBezTo>
                        <a:pt x="34232" y="159734"/>
                        <a:pt x="64998" y="136588"/>
                        <a:pt x="62807" y="112871"/>
                      </a:cubicBezTo>
                      <a:cubicBezTo>
                        <a:pt x="62617" y="110871"/>
                        <a:pt x="61760" y="108299"/>
                        <a:pt x="59664" y="107442"/>
                      </a:cubicBezTo>
                      <a:cubicBezTo>
                        <a:pt x="40709" y="99251"/>
                        <a:pt x="20231" y="113157"/>
                        <a:pt x="3086" y="121920"/>
                      </a:cubicBezTo>
                      <a:cubicBezTo>
                        <a:pt x="6229" y="124301"/>
                        <a:pt x="9372" y="126778"/>
                        <a:pt x="12515" y="129159"/>
                      </a:cubicBezTo>
                      <a:cubicBezTo>
                        <a:pt x="20326" y="88678"/>
                        <a:pt x="26136" y="47911"/>
                        <a:pt x="29946" y="6858"/>
                      </a:cubicBezTo>
                      <a:cubicBezTo>
                        <a:pt x="30803" y="-2286"/>
                        <a:pt x="16421" y="-2286"/>
                        <a:pt x="15659" y="6858"/>
                      </a:cubicBezTo>
                      <a:cubicBezTo>
                        <a:pt x="12611" y="46768"/>
                        <a:pt x="7372" y="86392"/>
                        <a:pt x="133" y="125825"/>
                      </a:cubicBezTo>
                      <a:cubicBezTo>
                        <a:pt x="-915" y="131350"/>
                        <a:pt x="4419" y="135827"/>
                        <a:pt x="9563" y="133064"/>
                      </a:cubicBezTo>
                      <a:cubicBezTo>
                        <a:pt x="20897" y="127159"/>
                        <a:pt x="50330" y="107728"/>
                        <a:pt x="44519" y="129445"/>
                      </a:cubicBezTo>
                      <a:cubicBezTo>
                        <a:pt x="40995" y="142494"/>
                        <a:pt x="22802" y="161163"/>
                        <a:pt x="14992" y="172403"/>
                      </a:cubicBezTo>
                      <a:cubicBezTo>
                        <a:pt x="12992" y="175451"/>
                        <a:pt x="17945" y="179451"/>
                        <a:pt x="20421" y="176403"/>
                      </a:cubicBezTo>
                      <a:lnTo>
                        <a:pt x="20421" y="176403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17" name="Freeform: Shape 19316">
                  <a:extLst>
                    <a:ext uri="{FF2B5EF4-FFF2-40B4-BE49-F238E27FC236}">
                      <a16:creationId xmlns:a16="http://schemas.microsoft.com/office/drawing/2014/main" id="{12C6E677-5DEC-4F41-9AAC-0E484B82362D}"/>
                    </a:ext>
                  </a:extLst>
                </p:cNvPr>
                <p:cNvSpPr/>
                <p:nvPr/>
              </p:nvSpPr>
              <p:spPr>
                <a:xfrm>
                  <a:off x="5965773" y="3022498"/>
                  <a:ext cx="122039" cy="63003"/>
                </a:xfrm>
                <a:custGeom>
                  <a:avLst/>
                  <a:gdLst>
                    <a:gd name="connsiteX0" fmla="*/ 20 w 122039"/>
                    <a:gd name="connsiteY0" fmla="*/ 33598 h 63003"/>
                    <a:gd name="connsiteX1" fmla="*/ 59932 w 122039"/>
                    <a:gd name="connsiteY1" fmla="*/ 70 h 63003"/>
                    <a:gd name="connsiteX2" fmla="*/ 122035 w 122039"/>
                    <a:gd name="connsiteY2" fmla="*/ 29407 h 63003"/>
                    <a:gd name="connsiteX3" fmla="*/ 62123 w 122039"/>
                    <a:gd name="connsiteY3" fmla="*/ 62935 h 63003"/>
                    <a:gd name="connsiteX4" fmla="*/ 20 w 122039"/>
                    <a:gd name="connsiteY4" fmla="*/ 33598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20" y="33598"/>
                      </a:moveTo>
                      <a:cubicBezTo>
                        <a:pt x="-837" y="16262"/>
                        <a:pt x="26023" y="1213"/>
                        <a:pt x="59932" y="70"/>
                      </a:cubicBezTo>
                      <a:cubicBezTo>
                        <a:pt x="93936" y="-1073"/>
                        <a:pt x="121749" y="11976"/>
                        <a:pt x="122035" y="29407"/>
                      </a:cubicBezTo>
                      <a:cubicBezTo>
                        <a:pt x="122416" y="46742"/>
                        <a:pt x="95556" y="61792"/>
                        <a:pt x="62123" y="62935"/>
                      </a:cubicBezTo>
                      <a:cubicBezTo>
                        <a:pt x="28690" y="64078"/>
                        <a:pt x="877" y="50933"/>
                        <a:pt x="20" y="33598"/>
                      </a:cubicBezTo>
                      <a:close/>
                    </a:path>
                  </a:pathLst>
                </a:custGeom>
                <a:solidFill>
                  <a:srgbClr val="F7BDB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18" name="Freeform: Shape 19317">
                  <a:extLst>
                    <a:ext uri="{FF2B5EF4-FFF2-40B4-BE49-F238E27FC236}">
                      <a16:creationId xmlns:a16="http://schemas.microsoft.com/office/drawing/2014/main" id="{47C75317-6ECA-412A-B6F7-221DFB2111BF}"/>
                    </a:ext>
                  </a:extLst>
                </p:cNvPr>
                <p:cNvSpPr/>
                <p:nvPr/>
              </p:nvSpPr>
              <p:spPr>
                <a:xfrm>
                  <a:off x="6105332" y="3070305"/>
                  <a:ext cx="112433" cy="55640"/>
                </a:xfrm>
                <a:custGeom>
                  <a:avLst/>
                  <a:gdLst>
                    <a:gd name="connsiteX0" fmla="*/ 109254 w 112433"/>
                    <a:gd name="connsiteY0" fmla="*/ 23700 h 55640"/>
                    <a:gd name="connsiteX1" fmla="*/ 47151 w 112433"/>
                    <a:gd name="connsiteY1" fmla="*/ 45703 h 55640"/>
                    <a:gd name="connsiteX2" fmla="*/ 6003 w 112433"/>
                    <a:gd name="connsiteY2" fmla="*/ 1602 h 55640"/>
                    <a:gd name="connsiteX3" fmla="*/ 97 w 112433"/>
                    <a:gd name="connsiteY3" fmla="*/ 4078 h 55640"/>
                    <a:gd name="connsiteX4" fmla="*/ 112206 w 112433"/>
                    <a:gd name="connsiteY4" fmla="*/ 25414 h 55640"/>
                    <a:gd name="connsiteX5" fmla="*/ 109254 w 112433"/>
                    <a:gd name="connsiteY5" fmla="*/ 23700 h 55640"/>
                    <a:gd name="connsiteX6" fmla="*/ 109254 w 112433"/>
                    <a:gd name="connsiteY6" fmla="*/ 23700 h 55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433" h="55640">
                      <a:moveTo>
                        <a:pt x="109254" y="23700"/>
                      </a:moveTo>
                      <a:cubicBezTo>
                        <a:pt x="96681" y="45131"/>
                        <a:pt x="70296" y="53989"/>
                        <a:pt x="47151" y="45703"/>
                      </a:cubicBezTo>
                      <a:cubicBezTo>
                        <a:pt x="25910" y="38178"/>
                        <a:pt x="15528" y="20652"/>
                        <a:pt x="6003" y="1602"/>
                      </a:cubicBezTo>
                      <a:cubicBezTo>
                        <a:pt x="4288" y="-1732"/>
                        <a:pt x="-760" y="649"/>
                        <a:pt x="97" y="4078"/>
                      </a:cubicBezTo>
                      <a:cubicBezTo>
                        <a:pt x="12194" y="54656"/>
                        <a:pt x="86965" y="79040"/>
                        <a:pt x="112206" y="25414"/>
                      </a:cubicBezTo>
                      <a:cubicBezTo>
                        <a:pt x="113254" y="23414"/>
                        <a:pt x="110397" y="21700"/>
                        <a:pt x="109254" y="23700"/>
                      </a:cubicBezTo>
                      <a:lnTo>
                        <a:pt x="109254" y="23700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19" name="Freeform: Shape 19318">
                  <a:extLst>
                    <a:ext uri="{FF2B5EF4-FFF2-40B4-BE49-F238E27FC236}">
                      <a16:creationId xmlns:a16="http://schemas.microsoft.com/office/drawing/2014/main" id="{273D32BA-9D34-465B-B5A7-085354DB600C}"/>
                    </a:ext>
                  </a:extLst>
                </p:cNvPr>
                <p:cNvSpPr/>
                <p:nvPr/>
              </p:nvSpPr>
              <p:spPr>
                <a:xfrm>
                  <a:off x="6083202" y="3070756"/>
                  <a:ext cx="47192" cy="25312"/>
                </a:xfrm>
                <a:custGeom>
                  <a:avLst/>
                  <a:gdLst>
                    <a:gd name="connsiteX0" fmla="*/ 45658 w 47192"/>
                    <a:gd name="connsiteY0" fmla="*/ 3246 h 25312"/>
                    <a:gd name="connsiteX1" fmla="*/ 224 w 47192"/>
                    <a:gd name="connsiteY1" fmla="*/ 20296 h 25312"/>
                    <a:gd name="connsiteX2" fmla="*/ 7558 w 47192"/>
                    <a:gd name="connsiteY2" fmla="*/ 23439 h 25312"/>
                    <a:gd name="connsiteX3" fmla="*/ 43087 w 47192"/>
                    <a:gd name="connsiteY3" fmla="*/ 9247 h 25312"/>
                    <a:gd name="connsiteX4" fmla="*/ 45658 w 47192"/>
                    <a:gd name="connsiteY4" fmla="*/ 3246 h 25312"/>
                    <a:gd name="connsiteX5" fmla="*/ 45658 w 47192"/>
                    <a:gd name="connsiteY5" fmla="*/ 3246 h 25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192" h="25312">
                      <a:moveTo>
                        <a:pt x="45658" y="3246"/>
                      </a:moveTo>
                      <a:cubicBezTo>
                        <a:pt x="29275" y="-4660"/>
                        <a:pt x="6606" y="2198"/>
                        <a:pt x="224" y="20296"/>
                      </a:cubicBezTo>
                      <a:cubicBezTo>
                        <a:pt x="-1300" y="24582"/>
                        <a:pt x="5368" y="27344"/>
                        <a:pt x="7558" y="23439"/>
                      </a:cubicBezTo>
                      <a:cubicBezTo>
                        <a:pt x="14702" y="10485"/>
                        <a:pt x="28704" y="3341"/>
                        <a:pt x="43087" y="9247"/>
                      </a:cubicBezTo>
                      <a:cubicBezTo>
                        <a:pt x="46516" y="10485"/>
                        <a:pt x="48897" y="4770"/>
                        <a:pt x="45658" y="3246"/>
                      </a:cubicBezTo>
                      <a:lnTo>
                        <a:pt x="45658" y="3246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20" name="Freeform: Shape 19319">
                  <a:extLst>
                    <a:ext uri="{FF2B5EF4-FFF2-40B4-BE49-F238E27FC236}">
                      <a16:creationId xmlns:a16="http://schemas.microsoft.com/office/drawing/2014/main" id="{E32A035F-43E0-4A34-80CD-418827666471}"/>
                    </a:ext>
                  </a:extLst>
                </p:cNvPr>
                <p:cNvSpPr/>
                <p:nvPr/>
              </p:nvSpPr>
              <p:spPr>
                <a:xfrm>
                  <a:off x="6106813" y="3176776"/>
                  <a:ext cx="58259" cy="24607"/>
                </a:xfrm>
                <a:custGeom>
                  <a:avLst/>
                  <a:gdLst>
                    <a:gd name="connsiteX0" fmla="*/ 54242 w 58259"/>
                    <a:gd name="connsiteY0" fmla="*/ 954 h 24607"/>
                    <a:gd name="connsiteX1" fmla="*/ 27858 w 58259"/>
                    <a:gd name="connsiteY1" fmla="*/ 16765 h 24607"/>
                    <a:gd name="connsiteX2" fmla="*/ 3950 w 58259"/>
                    <a:gd name="connsiteY2" fmla="*/ 4764 h 24607"/>
                    <a:gd name="connsiteX3" fmla="*/ 45 w 58259"/>
                    <a:gd name="connsiteY3" fmla="*/ 7812 h 24607"/>
                    <a:gd name="connsiteX4" fmla="*/ 30811 w 58259"/>
                    <a:gd name="connsiteY4" fmla="*/ 24480 h 24607"/>
                    <a:gd name="connsiteX5" fmla="*/ 58148 w 58259"/>
                    <a:gd name="connsiteY5" fmla="*/ 2668 h 24607"/>
                    <a:gd name="connsiteX6" fmla="*/ 54242 w 58259"/>
                    <a:gd name="connsiteY6" fmla="*/ 954 h 24607"/>
                    <a:gd name="connsiteX7" fmla="*/ 54242 w 58259"/>
                    <a:gd name="connsiteY7" fmla="*/ 954 h 24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259" h="24607">
                      <a:moveTo>
                        <a:pt x="54242" y="954"/>
                      </a:moveTo>
                      <a:cubicBezTo>
                        <a:pt x="48051" y="9812"/>
                        <a:pt x="39383" y="17051"/>
                        <a:pt x="27858" y="16765"/>
                      </a:cubicBezTo>
                      <a:cubicBezTo>
                        <a:pt x="17190" y="16479"/>
                        <a:pt x="12523" y="9050"/>
                        <a:pt x="3950" y="4764"/>
                      </a:cubicBezTo>
                      <a:cubicBezTo>
                        <a:pt x="1760" y="3716"/>
                        <a:pt x="-336" y="5430"/>
                        <a:pt x="45" y="7812"/>
                      </a:cubicBezTo>
                      <a:cubicBezTo>
                        <a:pt x="2141" y="20099"/>
                        <a:pt x="20048" y="25528"/>
                        <a:pt x="30811" y="24480"/>
                      </a:cubicBezTo>
                      <a:cubicBezTo>
                        <a:pt x="43289" y="23337"/>
                        <a:pt x="54528" y="14670"/>
                        <a:pt x="58148" y="2668"/>
                      </a:cubicBezTo>
                      <a:cubicBezTo>
                        <a:pt x="58910" y="192"/>
                        <a:pt x="55576" y="-951"/>
                        <a:pt x="54242" y="954"/>
                      </a:cubicBezTo>
                      <a:lnTo>
                        <a:pt x="54242" y="954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21" name="Freeform: Shape 19320">
                  <a:extLst>
                    <a:ext uri="{FF2B5EF4-FFF2-40B4-BE49-F238E27FC236}">
                      <a16:creationId xmlns:a16="http://schemas.microsoft.com/office/drawing/2014/main" id="{ACE9616B-7C58-41AD-9BA1-5AA031601045}"/>
                    </a:ext>
                  </a:extLst>
                </p:cNvPr>
                <p:cNvSpPr/>
                <p:nvPr/>
              </p:nvSpPr>
              <p:spPr>
                <a:xfrm>
                  <a:off x="6267855" y="2955416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22" name="Freeform: Shape 19321">
                  <a:extLst>
                    <a:ext uri="{FF2B5EF4-FFF2-40B4-BE49-F238E27FC236}">
                      <a16:creationId xmlns:a16="http://schemas.microsoft.com/office/drawing/2014/main" id="{20597DCC-83CF-40E9-AEFE-58C6E50E4050}"/>
                    </a:ext>
                  </a:extLst>
                </p:cNvPr>
                <p:cNvSpPr/>
                <p:nvPr/>
              </p:nvSpPr>
              <p:spPr>
                <a:xfrm>
                  <a:off x="6039040" y="2955416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2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9323" name="Freeform: Shape 19322">
                <a:extLst>
                  <a:ext uri="{FF2B5EF4-FFF2-40B4-BE49-F238E27FC236}">
                    <a16:creationId xmlns:a16="http://schemas.microsoft.com/office/drawing/2014/main" id="{202127C3-085D-49CC-B94E-63B2D4248A7C}"/>
                  </a:ext>
                </a:extLst>
              </p:cNvPr>
              <p:cNvSpPr/>
              <p:nvPr/>
            </p:nvSpPr>
            <p:spPr>
              <a:xfrm>
                <a:off x="5882886" y="2657630"/>
                <a:ext cx="484127" cy="351320"/>
              </a:xfrm>
              <a:custGeom>
                <a:avLst/>
                <a:gdLst>
                  <a:gd name="connsiteX0" fmla="*/ 30424 w 484127"/>
                  <a:gd name="connsiteY0" fmla="*/ 351031 h 351320"/>
                  <a:gd name="connsiteX1" fmla="*/ 50998 w 484127"/>
                  <a:gd name="connsiteY1" fmla="*/ 133385 h 351320"/>
                  <a:gd name="connsiteX2" fmla="*/ 158916 w 484127"/>
                  <a:gd name="connsiteY2" fmla="*/ 170151 h 351320"/>
                  <a:gd name="connsiteX3" fmla="*/ 233688 w 484127"/>
                  <a:gd name="connsiteY3" fmla="*/ 115573 h 351320"/>
                  <a:gd name="connsiteX4" fmla="*/ 307220 w 484127"/>
                  <a:gd name="connsiteY4" fmla="*/ 171580 h 351320"/>
                  <a:gd name="connsiteX5" fmla="*/ 391326 w 484127"/>
                  <a:gd name="connsiteY5" fmla="*/ 133194 h 351320"/>
                  <a:gd name="connsiteX6" fmla="*/ 444857 w 484127"/>
                  <a:gd name="connsiteY6" fmla="*/ 170056 h 351320"/>
                  <a:gd name="connsiteX7" fmla="*/ 483814 w 484127"/>
                  <a:gd name="connsiteY7" fmla="*/ 118049 h 351320"/>
                  <a:gd name="connsiteX8" fmla="*/ 464478 w 484127"/>
                  <a:gd name="connsiteY8" fmla="*/ 79949 h 351320"/>
                  <a:gd name="connsiteX9" fmla="*/ 338082 w 484127"/>
                  <a:gd name="connsiteY9" fmla="*/ 7940 h 351320"/>
                  <a:gd name="connsiteX10" fmla="*/ 190730 w 484127"/>
                  <a:gd name="connsiteY10" fmla="*/ 4607 h 351320"/>
                  <a:gd name="connsiteX11" fmla="*/ 87764 w 484127"/>
                  <a:gd name="connsiteY11" fmla="*/ 31277 h 351320"/>
                  <a:gd name="connsiteX12" fmla="*/ 13279 w 484127"/>
                  <a:gd name="connsiteY12" fmla="*/ 104619 h 351320"/>
                  <a:gd name="connsiteX13" fmla="*/ 420 w 484127"/>
                  <a:gd name="connsiteY13" fmla="*/ 187010 h 351320"/>
                  <a:gd name="connsiteX14" fmla="*/ 2420 w 484127"/>
                  <a:gd name="connsiteY14" fmla="*/ 323885 h 351320"/>
                  <a:gd name="connsiteX15" fmla="*/ 5659 w 484127"/>
                  <a:gd name="connsiteY15" fmla="*/ 338839 h 351320"/>
                  <a:gd name="connsiteX16" fmla="*/ 30424 w 484127"/>
                  <a:gd name="connsiteY16" fmla="*/ 351031 h 35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4127" h="351320">
                    <a:moveTo>
                      <a:pt x="30424" y="351031"/>
                    </a:moveTo>
                    <a:cubicBezTo>
                      <a:pt x="45092" y="277974"/>
                      <a:pt x="69095" y="214061"/>
                      <a:pt x="50998" y="133385"/>
                    </a:cubicBezTo>
                    <a:cubicBezTo>
                      <a:pt x="74620" y="161293"/>
                      <a:pt x="126722" y="173485"/>
                      <a:pt x="158916" y="170151"/>
                    </a:cubicBezTo>
                    <a:cubicBezTo>
                      <a:pt x="191111" y="166817"/>
                      <a:pt x="220734" y="145196"/>
                      <a:pt x="233688" y="115573"/>
                    </a:cubicBezTo>
                    <a:cubicBezTo>
                      <a:pt x="245689" y="145577"/>
                      <a:pt x="275121" y="167960"/>
                      <a:pt x="307220" y="171580"/>
                    </a:cubicBezTo>
                    <a:cubicBezTo>
                      <a:pt x="339415" y="175199"/>
                      <a:pt x="372943" y="159864"/>
                      <a:pt x="391326" y="133194"/>
                    </a:cubicBezTo>
                    <a:cubicBezTo>
                      <a:pt x="396184" y="156626"/>
                      <a:pt x="421235" y="173866"/>
                      <a:pt x="444857" y="170056"/>
                    </a:cubicBezTo>
                    <a:cubicBezTo>
                      <a:pt x="468479" y="166151"/>
                      <a:pt x="486767" y="141862"/>
                      <a:pt x="483814" y="118049"/>
                    </a:cubicBezTo>
                    <a:cubicBezTo>
                      <a:pt x="482099" y="103667"/>
                      <a:pt x="473813" y="90998"/>
                      <a:pt x="464478" y="79949"/>
                    </a:cubicBezTo>
                    <a:cubicBezTo>
                      <a:pt x="432665" y="42230"/>
                      <a:pt x="386278" y="18608"/>
                      <a:pt x="338082" y="7940"/>
                    </a:cubicBezTo>
                    <a:cubicBezTo>
                      <a:pt x="289885" y="-2728"/>
                      <a:pt x="239688" y="-1394"/>
                      <a:pt x="190730" y="4607"/>
                    </a:cubicBezTo>
                    <a:cubicBezTo>
                      <a:pt x="155392" y="8893"/>
                      <a:pt x="119864" y="15751"/>
                      <a:pt x="87764" y="31277"/>
                    </a:cubicBezTo>
                    <a:cubicBezTo>
                      <a:pt x="55665" y="46802"/>
                      <a:pt x="27185" y="71853"/>
                      <a:pt x="13279" y="104619"/>
                    </a:cubicBezTo>
                    <a:cubicBezTo>
                      <a:pt x="2325" y="130337"/>
                      <a:pt x="992" y="159007"/>
                      <a:pt x="420" y="187010"/>
                    </a:cubicBezTo>
                    <a:cubicBezTo>
                      <a:pt x="-532" y="232635"/>
                      <a:pt x="134" y="278260"/>
                      <a:pt x="2420" y="323885"/>
                    </a:cubicBezTo>
                    <a:cubicBezTo>
                      <a:pt x="2706" y="329028"/>
                      <a:pt x="2992" y="334457"/>
                      <a:pt x="5659" y="338839"/>
                    </a:cubicBezTo>
                    <a:cubicBezTo>
                      <a:pt x="8326" y="343316"/>
                      <a:pt x="25757" y="353126"/>
                      <a:pt x="30424" y="351031"/>
                    </a:cubicBezTo>
                  </a:path>
                </a:pathLst>
              </a:custGeom>
              <a:solidFill>
                <a:srgbClr val="404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9324" name="Freeform: Shape 19323">
                <a:extLst>
                  <a:ext uri="{FF2B5EF4-FFF2-40B4-BE49-F238E27FC236}">
                    <a16:creationId xmlns:a16="http://schemas.microsoft.com/office/drawing/2014/main" id="{32D4C24C-C2B7-4620-81B4-80BE36A511FC}"/>
                  </a:ext>
                </a:extLst>
              </p:cNvPr>
              <p:cNvSpPr/>
              <p:nvPr/>
            </p:nvSpPr>
            <p:spPr>
              <a:xfrm>
                <a:off x="5880184" y="2569133"/>
                <a:ext cx="52653" cy="60263"/>
              </a:xfrm>
              <a:custGeom>
                <a:avLst/>
                <a:gdLst>
                  <a:gd name="connsiteX0" fmla="*/ 52652 w 52653"/>
                  <a:gd name="connsiteY0" fmla="*/ 56813 h 60263"/>
                  <a:gd name="connsiteX1" fmla="*/ 36555 w 52653"/>
                  <a:gd name="connsiteY1" fmla="*/ 25000 h 60263"/>
                  <a:gd name="connsiteX2" fmla="*/ 7408 w 52653"/>
                  <a:gd name="connsiteY2" fmla="*/ 140 h 60263"/>
                  <a:gd name="connsiteX3" fmla="*/ 836 w 52653"/>
                  <a:gd name="connsiteY3" fmla="*/ 8617 h 60263"/>
                  <a:gd name="connsiteX4" fmla="*/ 25125 w 52653"/>
                  <a:gd name="connsiteY4" fmla="*/ 31858 h 60263"/>
                  <a:gd name="connsiteX5" fmla="*/ 46556 w 52653"/>
                  <a:gd name="connsiteY5" fmla="*/ 59385 h 60263"/>
                  <a:gd name="connsiteX6" fmla="*/ 52652 w 52653"/>
                  <a:gd name="connsiteY6" fmla="*/ 56813 h 60263"/>
                  <a:gd name="connsiteX7" fmla="*/ 52652 w 52653"/>
                  <a:gd name="connsiteY7" fmla="*/ 56813 h 6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53" h="60263">
                    <a:moveTo>
                      <a:pt x="52652" y="56813"/>
                    </a:moveTo>
                    <a:cubicBezTo>
                      <a:pt x="52366" y="45098"/>
                      <a:pt x="43603" y="33763"/>
                      <a:pt x="36555" y="25000"/>
                    </a:cubicBezTo>
                    <a:cubicBezTo>
                      <a:pt x="29506" y="16237"/>
                      <a:pt x="18838" y="2616"/>
                      <a:pt x="7408" y="140"/>
                    </a:cubicBezTo>
                    <a:cubicBezTo>
                      <a:pt x="2646" y="-908"/>
                      <a:pt x="-1926" y="4140"/>
                      <a:pt x="836" y="8617"/>
                    </a:cubicBezTo>
                    <a:cubicBezTo>
                      <a:pt x="6456" y="17761"/>
                      <a:pt x="17791" y="23666"/>
                      <a:pt x="25125" y="31858"/>
                    </a:cubicBezTo>
                    <a:cubicBezTo>
                      <a:pt x="32745" y="40335"/>
                      <a:pt x="37984" y="52146"/>
                      <a:pt x="46556" y="59385"/>
                    </a:cubicBezTo>
                    <a:cubicBezTo>
                      <a:pt x="48842" y="61195"/>
                      <a:pt x="52747" y="60147"/>
                      <a:pt x="52652" y="56813"/>
                    </a:cubicBezTo>
                    <a:lnTo>
                      <a:pt x="52652" y="56813"/>
                    </a:lnTo>
                    <a:close/>
                  </a:path>
                </a:pathLst>
              </a:custGeom>
              <a:solidFill>
                <a:srgbClr val="F7BD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25" name="Freeform: Shape 19324">
                <a:extLst>
                  <a:ext uri="{FF2B5EF4-FFF2-40B4-BE49-F238E27FC236}">
                    <a16:creationId xmlns:a16="http://schemas.microsoft.com/office/drawing/2014/main" id="{4D399AF7-64B6-4042-B59E-D2E5F5952215}"/>
                  </a:ext>
                </a:extLst>
              </p:cNvPr>
              <p:cNvSpPr/>
              <p:nvPr/>
            </p:nvSpPr>
            <p:spPr>
              <a:xfrm>
                <a:off x="5931054" y="2555696"/>
                <a:ext cx="14834" cy="60046"/>
              </a:xfrm>
              <a:custGeom>
                <a:avLst/>
                <a:gdLst>
                  <a:gd name="connsiteX0" fmla="*/ 8926 w 14834"/>
                  <a:gd name="connsiteY0" fmla="*/ 55868 h 60046"/>
                  <a:gd name="connsiteX1" fmla="*/ 14832 w 14834"/>
                  <a:gd name="connsiteY1" fmla="*/ 5671 h 60046"/>
                  <a:gd name="connsiteX2" fmla="*/ 3402 w 14834"/>
                  <a:gd name="connsiteY2" fmla="*/ 4147 h 60046"/>
                  <a:gd name="connsiteX3" fmla="*/ 354 w 14834"/>
                  <a:gd name="connsiteY3" fmla="*/ 55868 h 60046"/>
                  <a:gd name="connsiteX4" fmla="*/ 8926 w 14834"/>
                  <a:gd name="connsiteY4" fmla="*/ 55868 h 60046"/>
                  <a:gd name="connsiteX5" fmla="*/ 8926 w 14834"/>
                  <a:gd name="connsiteY5" fmla="*/ 55868 h 6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4" h="60046">
                    <a:moveTo>
                      <a:pt x="8926" y="55868"/>
                    </a:moveTo>
                    <a:cubicBezTo>
                      <a:pt x="9783" y="39008"/>
                      <a:pt x="14355" y="22435"/>
                      <a:pt x="14832" y="5671"/>
                    </a:cubicBezTo>
                    <a:cubicBezTo>
                      <a:pt x="15022" y="-997"/>
                      <a:pt x="5211" y="-2140"/>
                      <a:pt x="3402" y="4147"/>
                    </a:cubicBezTo>
                    <a:cubicBezTo>
                      <a:pt x="-1266" y="20149"/>
                      <a:pt x="163" y="39389"/>
                      <a:pt x="354" y="55868"/>
                    </a:cubicBezTo>
                    <a:cubicBezTo>
                      <a:pt x="354" y="61487"/>
                      <a:pt x="8640" y="61392"/>
                      <a:pt x="8926" y="55868"/>
                    </a:cubicBezTo>
                    <a:lnTo>
                      <a:pt x="8926" y="55868"/>
                    </a:lnTo>
                    <a:close/>
                  </a:path>
                </a:pathLst>
              </a:custGeom>
              <a:solidFill>
                <a:srgbClr val="F7BD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26" name="Freeform: Shape 19325">
                <a:extLst>
                  <a:ext uri="{FF2B5EF4-FFF2-40B4-BE49-F238E27FC236}">
                    <a16:creationId xmlns:a16="http://schemas.microsoft.com/office/drawing/2014/main" id="{929947F9-ABE5-47B2-9F89-274B8A00153C}"/>
                  </a:ext>
                </a:extLst>
              </p:cNvPr>
              <p:cNvSpPr/>
              <p:nvPr/>
            </p:nvSpPr>
            <p:spPr>
              <a:xfrm>
                <a:off x="6066145" y="3267328"/>
                <a:ext cx="111414" cy="80033"/>
              </a:xfrm>
              <a:custGeom>
                <a:avLst/>
                <a:gdLst>
                  <a:gd name="connsiteX0" fmla="*/ 3851 w 111414"/>
                  <a:gd name="connsiteY0" fmla="*/ 10890 h 80033"/>
                  <a:gd name="connsiteX1" fmla="*/ 56239 w 111414"/>
                  <a:gd name="connsiteY1" fmla="*/ 79947 h 80033"/>
                  <a:gd name="connsiteX2" fmla="*/ 107674 w 111414"/>
                  <a:gd name="connsiteY2" fmla="*/ 4223 h 80033"/>
                  <a:gd name="connsiteX3" fmla="*/ 96053 w 111414"/>
                  <a:gd name="connsiteY3" fmla="*/ 7461 h 80033"/>
                  <a:gd name="connsiteX4" fmla="*/ 59287 w 111414"/>
                  <a:gd name="connsiteY4" fmla="*/ 68231 h 80033"/>
                  <a:gd name="connsiteX5" fmla="*/ 9471 w 111414"/>
                  <a:gd name="connsiteY5" fmla="*/ 13272 h 80033"/>
                  <a:gd name="connsiteX6" fmla="*/ 3851 w 111414"/>
                  <a:gd name="connsiteY6" fmla="*/ 10890 h 80033"/>
                  <a:gd name="connsiteX7" fmla="*/ 3851 w 111414"/>
                  <a:gd name="connsiteY7" fmla="*/ 10890 h 8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14" h="80033">
                    <a:moveTo>
                      <a:pt x="3851" y="10890"/>
                    </a:moveTo>
                    <a:cubicBezTo>
                      <a:pt x="-11389" y="46228"/>
                      <a:pt x="21187" y="78232"/>
                      <a:pt x="56239" y="79947"/>
                    </a:cubicBezTo>
                    <a:cubicBezTo>
                      <a:pt x="99863" y="82138"/>
                      <a:pt x="120437" y="42228"/>
                      <a:pt x="107674" y="4223"/>
                    </a:cubicBezTo>
                    <a:cubicBezTo>
                      <a:pt x="105197" y="-3111"/>
                      <a:pt x="93958" y="-158"/>
                      <a:pt x="96053" y="7461"/>
                    </a:cubicBezTo>
                    <a:cubicBezTo>
                      <a:pt x="103768" y="36036"/>
                      <a:pt x="94815" y="68517"/>
                      <a:pt x="59287" y="68231"/>
                    </a:cubicBezTo>
                    <a:cubicBezTo>
                      <a:pt x="30902" y="68040"/>
                      <a:pt x="1470" y="43847"/>
                      <a:pt x="9471" y="13272"/>
                    </a:cubicBezTo>
                    <a:cubicBezTo>
                      <a:pt x="10328" y="10033"/>
                      <a:pt x="5280" y="7652"/>
                      <a:pt x="3851" y="10890"/>
                    </a:cubicBezTo>
                    <a:lnTo>
                      <a:pt x="3851" y="10890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27" name="Freeform: Shape 19326">
                <a:extLst>
                  <a:ext uri="{FF2B5EF4-FFF2-40B4-BE49-F238E27FC236}">
                    <a16:creationId xmlns:a16="http://schemas.microsoft.com/office/drawing/2014/main" id="{F9B1F5A0-5AC0-44E4-81CB-DD03AB2C04F4}"/>
                  </a:ext>
                </a:extLst>
              </p:cNvPr>
              <p:cNvSpPr/>
              <p:nvPr/>
            </p:nvSpPr>
            <p:spPr>
              <a:xfrm>
                <a:off x="6190068" y="3178396"/>
                <a:ext cx="374847" cy="285153"/>
              </a:xfrm>
              <a:custGeom>
                <a:avLst/>
                <a:gdLst>
                  <a:gd name="connsiteX0" fmla="*/ 8992 w 374847"/>
                  <a:gd name="connsiteY0" fmla="*/ 126111 h 285153"/>
                  <a:gd name="connsiteX1" fmla="*/ 229591 w 374847"/>
                  <a:gd name="connsiteY1" fmla="*/ 0 h 285153"/>
                  <a:gd name="connsiteX2" fmla="*/ 374847 w 374847"/>
                  <a:gd name="connsiteY2" fmla="*/ 476 h 285153"/>
                  <a:gd name="connsiteX3" fmla="*/ 87192 w 374847"/>
                  <a:gd name="connsiteY3" fmla="*/ 273653 h 285153"/>
                  <a:gd name="connsiteX4" fmla="*/ 8992 w 374847"/>
                  <a:gd name="connsiteY4" fmla="*/ 126111 h 2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847" h="285153">
                    <a:moveTo>
                      <a:pt x="8992" y="126111"/>
                    </a:moveTo>
                    <a:cubicBezTo>
                      <a:pt x="95098" y="95631"/>
                      <a:pt x="169774" y="54578"/>
                      <a:pt x="229591" y="0"/>
                    </a:cubicBezTo>
                    <a:lnTo>
                      <a:pt x="374847" y="476"/>
                    </a:lnTo>
                    <a:cubicBezTo>
                      <a:pt x="374847" y="476"/>
                      <a:pt x="318078" y="160020"/>
                      <a:pt x="87192" y="273653"/>
                    </a:cubicBezTo>
                    <a:cubicBezTo>
                      <a:pt x="-39109" y="335756"/>
                      <a:pt x="8992" y="126111"/>
                      <a:pt x="8992" y="126111"/>
                    </a:cubicBezTo>
                    <a:close/>
                  </a:path>
                </a:pathLst>
              </a:custGeom>
              <a:solidFill>
                <a:srgbClr val="297D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28" name="Freeform: Shape 19327">
                <a:extLst>
                  <a:ext uri="{FF2B5EF4-FFF2-40B4-BE49-F238E27FC236}">
                    <a16:creationId xmlns:a16="http://schemas.microsoft.com/office/drawing/2014/main" id="{E29A60B7-F687-41E0-8CB5-26BF45672345}"/>
                  </a:ext>
                </a:extLst>
              </p:cNvPr>
              <p:cNvSpPr/>
              <p:nvPr/>
            </p:nvSpPr>
            <p:spPr>
              <a:xfrm>
                <a:off x="6166966" y="3268214"/>
                <a:ext cx="168016" cy="603185"/>
              </a:xfrm>
              <a:custGeom>
                <a:avLst/>
                <a:gdLst>
                  <a:gd name="connsiteX0" fmla="*/ 756 w 168016"/>
                  <a:gd name="connsiteY0" fmla="*/ 3527 h 603185"/>
                  <a:gd name="connsiteX1" fmla="*/ 103436 w 168016"/>
                  <a:gd name="connsiteY1" fmla="*/ 179359 h 603185"/>
                  <a:gd name="connsiteX2" fmla="*/ 163348 w 168016"/>
                  <a:gd name="connsiteY2" fmla="*/ 600935 h 603185"/>
                  <a:gd name="connsiteX3" fmla="*/ 168015 w 168016"/>
                  <a:gd name="connsiteY3" fmla="*/ 600935 h 603185"/>
                  <a:gd name="connsiteX4" fmla="*/ 105531 w 168016"/>
                  <a:gd name="connsiteY4" fmla="*/ 166881 h 603185"/>
                  <a:gd name="connsiteX5" fmla="*/ 3804 w 168016"/>
                  <a:gd name="connsiteY5" fmla="*/ 479 h 603185"/>
                  <a:gd name="connsiteX6" fmla="*/ 756 w 168016"/>
                  <a:gd name="connsiteY6" fmla="*/ 3527 h 603185"/>
                  <a:gd name="connsiteX7" fmla="*/ 756 w 168016"/>
                  <a:gd name="connsiteY7" fmla="*/ 3527 h 60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016" h="603185">
                    <a:moveTo>
                      <a:pt x="756" y="3527"/>
                    </a:moveTo>
                    <a:cubicBezTo>
                      <a:pt x="53239" y="49438"/>
                      <a:pt x="82671" y="113922"/>
                      <a:pt x="103436" y="179359"/>
                    </a:cubicBezTo>
                    <a:cubicBezTo>
                      <a:pt x="146489" y="315471"/>
                      <a:pt x="154681" y="459489"/>
                      <a:pt x="163348" y="600935"/>
                    </a:cubicBezTo>
                    <a:cubicBezTo>
                      <a:pt x="163539" y="603888"/>
                      <a:pt x="168111" y="603983"/>
                      <a:pt x="168015" y="600935"/>
                    </a:cubicBezTo>
                    <a:cubicBezTo>
                      <a:pt x="164015" y="456822"/>
                      <a:pt x="151347" y="304612"/>
                      <a:pt x="105531" y="166881"/>
                    </a:cubicBezTo>
                    <a:cubicBezTo>
                      <a:pt x="85053" y="105349"/>
                      <a:pt x="55906" y="41437"/>
                      <a:pt x="3804" y="479"/>
                    </a:cubicBezTo>
                    <a:cubicBezTo>
                      <a:pt x="1614" y="-1140"/>
                      <a:pt x="-1434" y="1717"/>
                      <a:pt x="756" y="3527"/>
                    </a:cubicBezTo>
                    <a:lnTo>
                      <a:pt x="756" y="3527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29" name="Freeform: Shape 19328">
                <a:extLst>
                  <a:ext uri="{FF2B5EF4-FFF2-40B4-BE49-F238E27FC236}">
                    <a16:creationId xmlns:a16="http://schemas.microsoft.com/office/drawing/2014/main" id="{AA3AD9BB-1058-410F-99B1-6BCB242B3551}"/>
                  </a:ext>
                </a:extLst>
              </p:cNvPr>
              <p:cNvSpPr/>
              <p:nvPr/>
            </p:nvSpPr>
            <p:spPr>
              <a:xfrm>
                <a:off x="6197723" y="3176308"/>
                <a:ext cx="224813" cy="124440"/>
              </a:xfrm>
              <a:custGeom>
                <a:avLst/>
                <a:gdLst>
                  <a:gd name="connsiteX0" fmla="*/ 2004 w 224813"/>
                  <a:gd name="connsiteY0" fmla="*/ 124389 h 124440"/>
                  <a:gd name="connsiteX1" fmla="*/ 135163 w 224813"/>
                  <a:gd name="connsiteY1" fmla="*/ 69716 h 124440"/>
                  <a:gd name="connsiteX2" fmla="*/ 224412 w 224813"/>
                  <a:gd name="connsiteY2" fmla="*/ 4755 h 124440"/>
                  <a:gd name="connsiteX3" fmla="*/ 219555 w 224813"/>
                  <a:gd name="connsiteY3" fmla="*/ 945 h 124440"/>
                  <a:gd name="connsiteX4" fmla="*/ 1241 w 224813"/>
                  <a:gd name="connsiteY4" fmla="*/ 121151 h 124440"/>
                  <a:gd name="connsiteX5" fmla="*/ 2004 w 224813"/>
                  <a:gd name="connsiteY5" fmla="*/ 124389 h 124440"/>
                  <a:gd name="connsiteX6" fmla="*/ 2004 w 224813"/>
                  <a:gd name="connsiteY6" fmla="*/ 124389 h 12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813" h="124440">
                    <a:moveTo>
                      <a:pt x="2004" y="124389"/>
                    </a:moveTo>
                    <a:cubicBezTo>
                      <a:pt x="49057" y="113816"/>
                      <a:pt x="92777" y="92385"/>
                      <a:pt x="135163" y="69716"/>
                    </a:cubicBezTo>
                    <a:cubicBezTo>
                      <a:pt x="167072" y="52666"/>
                      <a:pt x="205362" y="37235"/>
                      <a:pt x="224412" y="4755"/>
                    </a:cubicBezTo>
                    <a:cubicBezTo>
                      <a:pt x="226127" y="1802"/>
                      <a:pt x="221936" y="-1722"/>
                      <a:pt x="219555" y="945"/>
                    </a:cubicBezTo>
                    <a:cubicBezTo>
                      <a:pt x="168120" y="60381"/>
                      <a:pt x="72679" y="94100"/>
                      <a:pt x="1241" y="121151"/>
                    </a:cubicBezTo>
                    <a:cubicBezTo>
                      <a:pt x="-854" y="121913"/>
                      <a:pt x="-92" y="124865"/>
                      <a:pt x="2004" y="124389"/>
                    </a:cubicBezTo>
                    <a:lnTo>
                      <a:pt x="2004" y="124389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30" name="Freeform: Shape 19329">
                <a:extLst>
                  <a:ext uri="{FF2B5EF4-FFF2-40B4-BE49-F238E27FC236}">
                    <a16:creationId xmlns:a16="http://schemas.microsoft.com/office/drawing/2014/main" id="{2C008D26-6F6D-4423-9355-28A0D0745A09}"/>
                  </a:ext>
                </a:extLst>
              </p:cNvPr>
              <p:cNvSpPr/>
              <p:nvPr/>
            </p:nvSpPr>
            <p:spPr>
              <a:xfrm>
                <a:off x="5438775" y="2547937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476" cap="flat">
                <a:solidFill>
                  <a:srgbClr val="5653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9331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6412151" y="3071132"/>
                <a:ext cx="270969" cy="107740"/>
                <a:chOff x="6412151" y="3071132"/>
                <a:chExt cx="270969" cy="107740"/>
              </a:xfrm>
            </p:grpSpPr>
            <p:sp>
              <p:nvSpPr>
                <p:cNvPr id="19332" name="Freeform: Shape 19331">
                  <a:extLst>
                    <a:ext uri="{FF2B5EF4-FFF2-40B4-BE49-F238E27FC236}">
                      <a16:creationId xmlns:a16="http://schemas.microsoft.com/office/drawing/2014/main" id="{C9B04198-0156-479A-A96A-72C073A569D3}"/>
                    </a:ext>
                  </a:extLst>
                </p:cNvPr>
                <p:cNvSpPr/>
                <p:nvPr/>
              </p:nvSpPr>
              <p:spPr>
                <a:xfrm>
                  <a:off x="6428585" y="3071132"/>
                  <a:ext cx="58606" cy="52604"/>
                </a:xfrm>
                <a:custGeom>
                  <a:avLst/>
                  <a:gdLst>
                    <a:gd name="connsiteX0" fmla="*/ 49367 w 58606"/>
                    <a:gd name="connsiteY0" fmla="*/ 11348 h 52604"/>
                    <a:gd name="connsiteX1" fmla="*/ 24412 w 58606"/>
                    <a:gd name="connsiteY1" fmla="*/ 11157 h 52604"/>
                    <a:gd name="connsiteX2" fmla="*/ 17649 w 58606"/>
                    <a:gd name="connsiteY2" fmla="*/ 4014 h 52604"/>
                    <a:gd name="connsiteX3" fmla="*/ 8981 w 58606"/>
                    <a:gd name="connsiteY3" fmla="*/ 13 h 52604"/>
                    <a:gd name="connsiteX4" fmla="*/ 218 w 58606"/>
                    <a:gd name="connsiteY4" fmla="*/ 8776 h 52604"/>
                    <a:gd name="connsiteX5" fmla="*/ 2694 w 58606"/>
                    <a:gd name="connsiteY5" fmla="*/ 21730 h 52604"/>
                    <a:gd name="connsiteX6" fmla="*/ 27745 w 58606"/>
                    <a:gd name="connsiteY6" fmla="*/ 48210 h 52604"/>
                    <a:gd name="connsiteX7" fmla="*/ 44033 w 58606"/>
                    <a:gd name="connsiteY7" fmla="*/ 52591 h 52604"/>
                    <a:gd name="connsiteX8" fmla="*/ 58606 w 58606"/>
                    <a:gd name="connsiteY8" fmla="*/ 45066 h 52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06" h="52604">
                      <a:moveTo>
                        <a:pt x="49367" y="11348"/>
                      </a:moveTo>
                      <a:cubicBezTo>
                        <a:pt x="42414" y="17063"/>
                        <a:pt x="31269" y="16968"/>
                        <a:pt x="24412" y="11157"/>
                      </a:cubicBezTo>
                      <a:cubicBezTo>
                        <a:pt x="21935" y="9062"/>
                        <a:pt x="20030" y="6300"/>
                        <a:pt x="17649" y="4014"/>
                      </a:cubicBezTo>
                      <a:cubicBezTo>
                        <a:pt x="15267" y="1728"/>
                        <a:pt x="12219" y="-177"/>
                        <a:pt x="8981" y="13"/>
                      </a:cubicBezTo>
                      <a:cubicBezTo>
                        <a:pt x="4504" y="204"/>
                        <a:pt x="980" y="4395"/>
                        <a:pt x="218" y="8776"/>
                      </a:cubicBezTo>
                      <a:cubicBezTo>
                        <a:pt x="-544" y="13158"/>
                        <a:pt x="790" y="17634"/>
                        <a:pt x="2694" y="21730"/>
                      </a:cubicBezTo>
                      <a:cubicBezTo>
                        <a:pt x="7838" y="32970"/>
                        <a:pt x="16792" y="42495"/>
                        <a:pt x="27745" y="48210"/>
                      </a:cubicBezTo>
                      <a:cubicBezTo>
                        <a:pt x="32794" y="50877"/>
                        <a:pt x="38318" y="52782"/>
                        <a:pt x="44033" y="52591"/>
                      </a:cubicBezTo>
                      <a:cubicBezTo>
                        <a:pt x="49653" y="52401"/>
                        <a:pt x="55463" y="49829"/>
                        <a:pt x="58606" y="45066"/>
                      </a:cubicBezTo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33" name="Freeform: Shape 19332">
                  <a:extLst>
                    <a:ext uri="{FF2B5EF4-FFF2-40B4-BE49-F238E27FC236}">
                      <a16:creationId xmlns:a16="http://schemas.microsoft.com/office/drawing/2014/main" id="{D96AA31B-38D6-4217-AABF-14AC9BBC8A79}"/>
                    </a:ext>
                  </a:extLst>
                </p:cNvPr>
                <p:cNvSpPr/>
                <p:nvPr/>
              </p:nvSpPr>
              <p:spPr>
                <a:xfrm>
                  <a:off x="6413231" y="3102101"/>
                  <a:ext cx="269889" cy="76771"/>
                </a:xfrm>
                <a:custGeom>
                  <a:avLst/>
                  <a:gdLst>
                    <a:gd name="connsiteX0" fmla="*/ 9761 w 269889"/>
                    <a:gd name="connsiteY0" fmla="*/ 0 h 76771"/>
                    <a:gd name="connsiteX1" fmla="*/ 207119 w 269889"/>
                    <a:gd name="connsiteY1" fmla="*/ 10858 h 76771"/>
                    <a:gd name="connsiteX2" fmla="*/ 269889 w 269889"/>
                    <a:gd name="connsiteY2" fmla="*/ 49625 h 76771"/>
                    <a:gd name="connsiteX3" fmla="*/ 203024 w 269889"/>
                    <a:gd name="connsiteY3" fmla="*/ 76771 h 76771"/>
                    <a:gd name="connsiteX4" fmla="*/ 6428 w 269889"/>
                    <a:gd name="connsiteY4" fmla="*/ 76295 h 76771"/>
                    <a:gd name="connsiteX5" fmla="*/ 9761 w 269889"/>
                    <a:gd name="connsiteY5" fmla="*/ 0 h 76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9889" h="76771">
                      <a:moveTo>
                        <a:pt x="9761" y="0"/>
                      </a:moveTo>
                      <a:lnTo>
                        <a:pt x="207119" y="10858"/>
                      </a:lnTo>
                      <a:lnTo>
                        <a:pt x="269889" y="49625"/>
                      </a:lnTo>
                      <a:lnTo>
                        <a:pt x="203024" y="76771"/>
                      </a:lnTo>
                      <a:lnTo>
                        <a:pt x="6428" y="76295"/>
                      </a:lnTo>
                      <a:cubicBezTo>
                        <a:pt x="6428" y="76200"/>
                        <a:pt x="-10051" y="33052"/>
                        <a:pt x="9761" y="0"/>
                      </a:cubicBezTo>
                      <a:close/>
                    </a:path>
                  </a:pathLst>
                </a:custGeom>
                <a:solidFill>
                  <a:srgbClr val="616E9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34" name="Freeform: Shape 19333">
                  <a:extLst>
                    <a:ext uri="{FF2B5EF4-FFF2-40B4-BE49-F238E27FC236}">
                      <a16:creationId xmlns:a16="http://schemas.microsoft.com/office/drawing/2014/main" id="{D65E0660-D62A-4FA6-A3F1-F9D581B37426}"/>
                    </a:ext>
                  </a:extLst>
                </p:cNvPr>
                <p:cNvSpPr/>
                <p:nvPr/>
              </p:nvSpPr>
              <p:spPr>
                <a:xfrm>
                  <a:off x="6616255" y="3112959"/>
                  <a:ext cx="38100" cy="65912"/>
                </a:xfrm>
                <a:custGeom>
                  <a:avLst/>
                  <a:gdLst>
                    <a:gd name="connsiteX0" fmla="*/ 38100 w 38100"/>
                    <a:gd name="connsiteY0" fmla="*/ 20955 h 65912"/>
                    <a:gd name="connsiteX1" fmla="*/ 38100 w 38100"/>
                    <a:gd name="connsiteY1" fmla="*/ 49911 h 65912"/>
                    <a:gd name="connsiteX2" fmla="*/ 0 w 38100"/>
                    <a:gd name="connsiteY2" fmla="*/ 65913 h 65912"/>
                    <a:gd name="connsiteX3" fmla="*/ 4191 w 38100"/>
                    <a:gd name="connsiteY3" fmla="*/ 0 h 65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65912">
                      <a:moveTo>
                        <a:pt x="38100" y="20955"/>
                      </a:moveTo>
                      <a:lnTo>
                        <a:pt x="38100" y="49911"/>
                      </a:lnTo>
                      <a:lnTo>
                        <a:pt x="0" y="65913"/>
                      </a:lnTo>
                      <a:lnTo>
                        <a:pt x="4191" y="0"/>
                      </a:lnTo>
                      <a:close/>
                    </a:path>
                  </a:pathLst>
                </a:custGeom>
                <a:solidFill>
                  <a:srgbClr val="E8A18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35" name="Freeform: Shape 19334">
                  <a:extLst>
                    <a:ext uri="{FF2B5EF4-FFF2-40B4-BE49-F238E27FC236}">
                      <a16:creationId xmlns:a16="http://schemas.microsoft.com/office/drawing/2014/main" id="{908B5C27-875F-4230-B4B1-10D7E04D0A5E}"/>
                    </a:ext>
                  </a:extLst>
                </p:cNvPr>
                <p:cNvSpPr/>
                <p:nvPr/>
              </p:nvSpPr>
              <p:spPr>
                <a:xfrm>
                  <a:off x="6412151" y="3102006"/>
                  <a:ext cx="30751" cy="75723"/>
                </a:xfrm>
                <a:custGeom>
                  <a:avLst/>
                  <a:gdLst>
                    <a:gd name="connsiteX0" fmla="*/ 7127 w 30751"/>
                    <a:gd name="connsiteY0" fmla="*/ 75724 h 75723"/>
                    <a:gd name="connsiteX1" fmla="*/ 30654 w 30751"/>
                    <a:gd name="connsiteY1" fmla="*/ 39719 h 75723"/>
                    <a:gd name="connsiteX2" fmla="*/ 10937 w 30751"/>
                    <a:gd name="connsiteY2" fmla="*/ 0 h 75723"/>
                    <a:gd name="connsiteX3" fmla="*/ 79 w 30751"/>
                    <a:gd name="connsiteY3" fmla="*/ 39053 h 75723"/>
                    <a:gd name="connsiteX4" fmla="*/ 7127 w 30751"/>
                    <a:gd name="connsiteY4" fmla="*/ 75724 h 7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51" h="75723">
                      <a:moveTo>
                        <a:pt x="7127" y="75724"/>
                      </a:moveTo>
                      <a:cubicBezTo>
                        <a:pt x="20272" y="68675"/>
                        <a:pt x="29416" y="54674"/>
                        <a:pt x="30654" y="39719"/>
                      </a:cubicBezTo>
                      <a:cubicBezTo>
                        <a:pt x="31797" y="24860"/>
                        <a:pt x="22748" y="9049"/>
                        <a:pt x="10937" y="0"/>
                      </a:cubicBezTo>
                      <a:cubicBezTo>
                        <a:pt x="10937" y="0"/>
                        <a:pt x="1031" y="10001"/>
                        <a:pt x="79" y="39053"/>
                      </a:cubicBezTo>
                      <a:cubicBezTo>
                        <a:pt x="-874" y="64675"/>
                        <a:pt x="7127" y="75724"/>
                        <a:pt x="7127" y="75724"/>
                      </a:cubicBezTo>
                      <a:close/>
                    </a:path>
                  </a:pathLst>
                </a:custGeom>
                <a:solidFill>
                  <a:srgbClr val="3E4C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9336" name="Freeform: Shape 19335">
                <a:extLst>
                  <a:ext uri="{FF2B5EF4-FFF2-40B4-BE49-F238E27FC236}">
                    <a16:creationId xmlns:a16="http://schemas.microsoft.com/office/drawing/2014/main" id="{E6BD1F6F-1BAF-4AC5-820F-6DB13F98FEC6}"/>
                  </a:ext>
                </a:extLst>
              </p:cNvPr>
              <p:cNvSpPr/>
              <p:nvPr/>
            </p:nvSpPr>
            <p:spPr>
              <a:xfrm>
                <a:off x="6435661" y="3161494"/>
                <a:ext cx="182665" cy="7894"/>
              </a:xfrm>
              <a:custGeom>
                <a:avLst/>
                <a:gdLst>
                  <a:gd name="connsiteX0" fmla="*/ 857 w 182665"/>
                  <a:gd name="connsiteY0" fmla="*/ 2329 h 7894"/>
                  <a:gd name="connsiteX1" fmla="*/ 180594 w 182665"/>
                  <a:gd name="connsiteY1" fmla="*/ 7473 h 7894"/>
                  <a:gd name="connsiteX2" fmla="*/ 180594 w 182665"/>
                  <a:gd name="connsiteY2" fmla="*/ 3282 h 7894"/>
                  <a:gd name="connsiteX3" fmla="*/ 857 w 182665"/>
                  <a:gd name="connsiteY3" fmla="*/ 519 h 7894"/>
                  <a:gd name="connsiteX4" fmla="*/ 857 w 182665"/>
                  <a:gd name="connsiteY4" fmla="*/ 2329 h 7894"/>
                  <a:gd name="connsiteX5" fmla="*/ 857 w 182665"/>
                  <a:gd name="connsiteY5" fmla="*/ 2329 h 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65" h="7894">
                    <a:moveTo>
                      <a:pt x="857" y="2329"/>
                    </a:moveTo>
                    <a:cubicBezTo>
                      <a:pt x="60389" y="4329"/>
                      <a:pt x="121063" y="9378"/>
                      <a:pt x="180594" y="7473"/>
                    </a:cubicBezTo>
                    <a:cubicBezTo>
                      <a:pt x="183356" y="7377"/>
                      <a:pt x="183356" y="3377"/>
                      <a:pt x="180594" y="3282"/>
                    </a:cubicBezTo>
                    <a:cubicBezTo>
                      <a:pt x="121063" y="805"/>
                      <a:pt x="60389" y="-909"/>
                      <a:pt x="857" y="519"/>
                    </a:cubicBezTo>
                    <a:cubicBezTo>
                      <a:pt x="-286" y="519"/>
                      <a:pt x="-286" y="2234"/>
                      <a:pt x="857" y="2329"/>
                    </a:cubicBezTo>
                    <a:lnTo>
                      <a:pt x="857" y="2329"/>
                    </a:lnTo>
                    <a:close/>
                  </a:path>
                </a:pathLst>
              </a:custGeom>
              <a:solidFill>
                <a:srgbClr val="3E4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37" name="Freeform: Shape 19336">
                <a:extLst>
                  <a:ext uri="{FF2B5EF4-FFF2-40B4-BE49-F238E27FC236}">
                    <a16:creationId xmlns:a16="http://schemas.microsoft.com/office/drawing/2014/main" id="{3E967180-6190-473A-ABA1-5DA23602168B}"/>
                  </a:ext>
                </a:extLst>
              </p:cNvPr>
              <p:cNvSpPr/>
              <p:nvPr/>
            </p:nvSpPr>
            <p:spPr>
              <a:xfrm>
                <a:off x="6440173" y="3129626"/>
                <a:ext cx="181606" cy="9528"/>
              </a:xfrm>
              <a:custGeom>
                <a:avLst/>
                <a:gdLst>
                  <a:gd name="connsiteX0" fmla="*/ 1108 w 181606"/>
                  <a:gd name="connsiteY0" fmla="*/ 2288 h 9528"/>
                  <a:gd name="connsiteX1" fmla="*/ 179606 w 181606"/>
                  <a:gd name="connsiteY1" fmla="*/ 9527 h 9528"/>
                  <a:gd name="connsiteX2" fmla="*/ 179606 w 181606"/>
                  <a:gd name="connsiteY2" fmla="*/ 5431 h 9528"/>
                  <a:gd name="connsiteX3" fmla="*/ 1108 w 181606"/>
                  <a:gd name="connsiteY3" fmla="*/ 2 h 9528"/>
                  <a:gd name="connsiteX4" fmla="*/ 1108 w 181606"/>
                  <a:gd name="connsiteY4" fmla="*/ 2288 h 9528"/>
                  <a:gd name="connsiteX5" fmla="*/ 1108 w 181606"/>
                  <a:gd name="connsiteY5" fmla="*/ 2288 h 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606" h="9528">
                    <a:moveTo>
                      <a:pt x="1108" y="2288"/>
                    </a:moveTo>
                    <a:cubicBezTo>
                      <a:pt x="60448" y="6574"/>
                      <a:pt x="120170" y="7622"/>
                      <a:pt x="179606" y="9527"/>
                    </a:cubicBezTo>
                    <a:cubicBezTo>
                      <a:pt x="182273" y="9622"/>
                      <a:pt x="182273" y="5527"/>
                      <a:pt x="179606" y="5431"/>
                    </a:cubicBezTo>
                    <a:cubicBezTo>
                      <a:pt x="120170" y="3050"/>
                      <a:pt x="60544" y="-93"/>
                      <a:pt x="1108" y="2"/>
                    </a:cubicBezTo>
                    <a:cubicBezTo>
                      <a:pt x="-416" y="2"/>
                      <a:pt x="-321" y="2193"/>
                      <a:pt x="1108" y="2288"/>
                    </a:cubicBezTo>
                    <a:lnTo>
                      <a:pt x="1108" y="2288"/>
                    </a:lnTo>
                    <a:close/>
                  </a:path>
                </a:pathLst>
              </a:custGeom>
              <a:solidFill>
                <a:srgbClr val="3E4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38" name="Freeform: Shape 19337">
                <a:extLst>
                  <a:ext uri="{FF2B5EF4-FFF2-40B4-BE49-F238E27FC236}">
                    <a16:creationId xmlns:a16="http://schemas.microsoft.com/office/drawing/2014/main" id="{4763BED7-FE24-41E0-9FCA-29701C7B1CB4}"/>
                  </a:ext>
                </a:extLst>
              </p:cNvPr>
              <p:cNvSpPr/>
              <p:nvPr/>
            </p:nvSpPr>
            <p:spPr>
              <a:xfrm>
                <a:off x="6486620" y="3098291"/>
                <a:ext cx="87837" cy="64664"/>
              </a:xfrm>
              <a:custGeom>
                <a:avLst/>
                <a:gdLst>
                  <a:gd name="connsiteX0" fmla="*/ 0 w 87837"/>
                  <a:gd name="connsiteY0" fmla="*/ 0 h 64664"/>
                  <a:gd name="connsiteX1" fmla="*/ 22860 w 87837"/>
                  <a:gd name="connsiteY1" fmla="*/ 53721 h 64664"/>
                  <a:gd name="connsiteX2" fmla="*/ 32004 w 87837"/>
                  <a:gd name="connsiteY2" fmla="*/ 62865 h 64664"/>
                  <a:gd name="connsiteX3" fmla="*/ 46387 w 87837"/>
                  <a:gd name="connsiteY3" fmla="*/ 54674 h 64664"/>
                  <a:gd name="connsiteX4" fmla="*/ 49530 w 87837"/>
                  <a:gd name="connsiteY4" fmla="*/ 10954 h 64664"/>
                  <a:gd name="connsiteX5" fmla="*/ 59341 w 87837"/>
                  <a:gd name="connsiteY5" fmla="*/ 54007 h 64664"/>
                  <a:gd name="connsiteX6" fmla="*/ 69056 w 87837"/>
                  <a:gd name="connsiteY6" fmla="*/ 64579 h 64664"/>
                  <a:gd name="connsiteX7" fmla="*/ 81820 w 87837"/>
                  <a:gd name="connsiteY7" fmla="*/ 54197 h 64664"/>
                  <a:gd name="connsiteX8" fmla="*/ 86296 w 87837"/>
                  <a:gd name="connsiteY8" fmla="*/ 95 h 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837" h="64664">
                    <a:moveTo>
                      <a:pt x="0" y="0"/>
                    </a:moveTo>
                    <a:cubicBezTo>
                      <a:pt x="3524" y="15907"/>
                      <a:pt x="14859" y="39433"/>
                      <a:pt x="22860" y="53721"/>
                    </a:cubicBezTo>
                    <a:cubicBezTo>
                      <a:pt x="25051" y="57626"/>
                      <a:pt x="27718" y="61722"/>
                      <a:pt x="32004" y="62865"/>
                    </a:cubicBezTo>
                    <a:cubicBezTo>
                      <a:pt x="37719" y="64389"/>
                      <a:pt x="43434" y="59817"/>
                      <a:pt x="46387" y="54674"/>
                    </a:cubicBezTo>
                    <a:cubicBezTo>
                      <a:pt x="54007" y="41815"/>
                      <a:pt x="51911" y="25718"/>
                      <a:pt x="49530" y="10954"/>
                    </a:cubicBezTo>
                    <a:cubicBezTo>
                      <a:pt x="50482" y="25718"/>
                      <a:pt x="53816" y="40291"/>
                      <a:pt x="59341" y="54007"/>
                    </a:cubicBezTo>
                    <a:cubicBezTo>
                      <a:pt x="61150" y="58674"/>
                      <a:pt x="64103" y="63818"/>
                      <a:pt x="69056" y="64579"/>
                    </a:cubicBezTo>
                    <a:cubicBezTo>
                      <a:pt x="74867" y="65437"/>
                      <a:pt x="79534" y="59627"/>
                      <a:pt x="81820" y="54197"/>
                    </a:cubicBezTo>
                    <a:cubicBezTo>
                      <a:pt x="86868" y="42386"/>
                      <a:pt x="89821" y="12478"/>
                      <a:pt x="86296" y="95"/>
                    </a:cubicBezTo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9339" name="Freeform: Shape 19338">
                <a:extLst>
                  <a:ext uri="{FF2B5EF4-FFF2-40B4-BE49-F238E27FC236}">
                    <a16:creationId xmlns:a16="http://schemas.microsoft.com/office/drawing/2014/main" id="{D9F3F936-623E-410A-A716-CFA381F766D6}"/>
                  </a:ext>
                </a:extLst>
              </p:cNvPr>
              <p:cNvSpPr/>
              <p:nvPr/>
            </p:nvSpPr>
            <p:spPr>
              <a:xfrm>
                <a:off x="6483784" y="3094794"/>
                <a:ext cx="95725" cy="72900"/>
              </a:xfrm>
              <a:custGeom>
                <a:avLst/>
                <a:gdLst>
                  <a:gd name="connsiteX0" fmla="*/ 73 w 95725"/>
                  <a:gd name="connsiteY0" fmla="*/ 4259 h 72900"/>
                  <a:gd name="connsiteX1" fmla="*/ 34363 w 95725"/>
                  <a:gd name="connsiteY1" fmla="*/ 70553 h 72900"/>
                  <a:gd name="connsiteX2" fmla="*/ 56652 w 95725"/>
                  <a:gd name="connsiteY2" fmla="*/ 13213 h 72900"/>
                  <a:gd name="connsiteX3" fmla="*/ 48174 w 95725"/>
                  <a:gd name="connsiteY3" fmla="*/ 14356 h 72900"/>
                  <a:gd name="connsiteX4" fmla="*/ 81988 w 95725"/>
                  <a:gd name="connsiteY4" fmla="*/ 69125 h 72900"/>
                  <a:gd name="connsiteX5" fmla="*/ 92751 w 95725"/>
                  <a:gd name="connsiteY5" fmla="*/ 2545 h 72900"/>
                  <a:gd name="connsiteX6" fmla="*/ 85512 w 95725"/>
                  <a:gd name="connsiteY6" fmla="*/ 3497 h 72900"/>
                  <a:gd name="connsiteX7" fmla="*/ 83798 w 95725"/>
                  <a:gd name="connsiteY7" fmla="*/ 44741 h 72900"/>
                  <a:gd name="connsiteX8" fmla="*/ 81893 w 95725"/>
                  <a:gd name="connsiteY8" fmla="*/ 51980 h 72900"/>
                  <a:gd name="connsiteX9" fmla="*/ 64367 w 95725"/>
                  <a:gd name="connsiteY9" fmla="*/ 50265 h 72900"/>
                  <a:gd name="connsiteX10" fmla="*/ 56747 w 95725"/>
                  <a:gd name="connsiteY10" fmla="*/ 14356 h 72900"/>
                  <a:gd name="connsiteX11" fmla="*/ 48270 w 95725"/>
                  <a:gd name="connsiteY11" fmla="*/ 15499 h 72900"/>
                  <a:gd name="connsiteX12" fmla="*/ 49317 w 95725"/>
                  <a:gd name="connsiteY12" fmla="*/ 46836 h 72900"/>
                  <a:gd name="connsiteX13" fmla="*/ 30553 w 95725"/>
                  <a:gd name="connsiteY13" fmla="*/ 58457 h 72900"/>
                  <a:gd name="connsiteX14" fmla="*/ 22076 w 95725"/>
                  <a:gd name="connsiteY14" fmla="*/ 46455 h 72900"/>
                  <a:gd name="connsiteX15" fmla="*/ 5693 w 95725"/>
                  <a:gd name="connsiteY15" fmla="*/ 2831 h 72900"/>
                  <a:gd name="connsiteX16" fmla="*/ 73 w 95725"/>
                  <a:gd name="connsiteY16" fmla="*/ 4259 h 72900"/>
                  <a:gd name="connsiteX17" fmla="*/ 73 w 95725"/>
                  <a:gd name="connsiteY17" fmla="*/ 4259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25" h="72900">
                    <a:moveTo>
                      <a:pt x="73" y="4259"/>
                    </a:moveTo>
                    <a:cubicBezTo>
                      <a:pt x="3693" y="23309"/>
                      <a:pt x="10741" y="65219"/>
                      <a:pt x="34363" y="70553"/>
                    </a:cubicBezTo>
                    <a:cubicBezTo>
                      <a:pt x="62367" y="76840"/>
                      <a:pt x="58842" y="27500"/>
                      <a:pt x="56652" y="13213"/>
                    </a:cubicBezTo>
                    <a:cubicBezTo>
                      <a:pt x="55890" y="8450"/>
                      <a:pt x="47793" y="9498"/>
                      <a:pt x="48174" y="14356"/>
                    </a:cubicBezTo>
                    <a:cubicBezTo>
                      <a:pt x="49317" y="27310"/>
                      <a:pt x="56366" y="88556"/>
                      <a:pt x="81988" y="69125"/>
                    </a:cubicBezTo>
                    <a:cubicBezTo>
                      <a:pt x="97228" y="57504"/>
                      <a:pt x="98085" y="18737"/>
                      <a:pt x="92751" y="2545"/>
                    </a:cubicBezTo>
                    <a:cubicBezTo>
                      <a:pt x="91513" y="-1170"/>
                      <a:pt x="84941" y="-789"/>
                      <a:pt x="85512" y="3497"/>
                    </a:cubicBezTo>
                    <a:cubicBezTo>
                      <a:pt x="87227" y="17309"/>
                      <a:pt x="86846" y="31120"/>
                      <a:pt x="83798" y="44741"/>
                    </a:cubicBezTo>
                    <a:cubicBezTo>
                      <a:pt x="83322" y="46931"/>
                      <a:pt x="83036" y="49979"/>
                      <a:pt x="81893" y="51980"/>
                    </a:cubicBezTo>
                    <a:cubicBezTo>
                      <a:pt x="73701" y="66362"/>
                      <a:pt x="67415" y="58742"/>
                      <a:pt x="64367" y="50265"/>
                    </a:cubicBezTo>
                    <a:cubicBezTo>
                      <a:pt x="60176" y="38645"/>
                      <a:pt x="57985" y="26643"/>
                      <a:pt x="56747" y="14356"/>
                    </a:cubicBezTo>
                    <a:cubicBezTo>
                      <a:pt x="53889" y="14737"/>
                      <a:pt x="51127" y="15118"/>
                      <a:pt x="48270" y="15499"/>
                    </a:cubicBezTo>
                    <a:cubicBezTo>
                      <a:pt x="49889" y="25500"/>
                      <a:pt x="51889" y="36740"/>
                      <a:pt x="49317" y="46836"/>
                    </a:cubicBezTo>
                    <a:cubicBezTo>
                      <a:pt x="47317" y="54742"/>
                      <a:pt x="39697" y="61790"/>
                      <a:pt x="30553" y="58457"/>
                    </a:cubicBezTo>
                    <a:cubicBezTo>
                      <a:pt x="27029" y="57123"/>
                      <a:pt x="23695" y="49503"/>
                      <a:pt x="22076" y="46455"/>
                    </a:cubicBezTo>
                    <a:cubicBezTo>
                      <a:pt x="14646" y="32739"/>
                      <a:pt x="9598" y="17785"/>
                      <a:pt x="5693" y="2831"/>
                    </a:cubicBezTo>
                    <a:cubicBezTo>
                      <a:pt x="4740" y="-979"/>
                      <a:pt x="-689" y="545"/>
                      <a:pt x="73" y="4259"/>
                    </a:cubicBezTo>
                    <a:lnTo>
                      <a:pt x="73" y="4259"/>
                    </a:ln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9340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84144" y="3273447"/>
                <a:ext cx="347110" cy="461861"/>
                <a:chOff x="5884144" y="3273447"/>
                <a:chExt cx="347110" cy="461861"/>
              </a:xfrm>
            </p:grpSpPr>
            <p:grpSp>
              <p:nvGrpSpPr>
                <p:cNvPr id="19341" name="Graphic 19209">
                  <a:extLst>
                    <a:ext uri="{FF2B5EF4-FFF2-40B4-BE49-F238E27FC236}">
                      <a16:creationId xmlns:a16="http://schemas.microsoft.com/office/drawing/2014/main" id="{3994023D-35DD-47DD-A374-668B765813EC}"/>
                    </a:ext>
                  </a:extLst>
                </p:cNvPr>
                <p:cNvGrpSpPr/>
                <p:nvPr/>
              </p:nvGrpSpPr>
              <p:grpSpPr>
                <a:xfrm>
                  <a:off x="6136195" y="3428904"/>
                  <a:ext cx="95059" cy="269555"/>
                  <a:chOff x="6136195" y="3428904"/>
                  <a:chExt cx="95059" cy="269555"/>
                </a:xfrm>
              </p:grpSpPr>
              <p:sp>
                <p:nvSpPr>
                  <p:cNvPr id="19342" name="Freeform: Shape 19341">
                    <a:extLst>
                      <a:ext uri="{FF2B5EF4-FFF2-40B4-BE49-F238E27FC236}">
                        <a16:creationId xmlns:a16="http://schemas.microsoft.com/office/drawing/2014/main" id="{1EFB6583-699E-4BB4-8E77-B39733F34646}"/>
                      </a:ext>
                    </a:extLst>
                  </p:cNvPr>
                  <p:cNvSpPr/>
                  <p:nvPr/>
                </p:nvSpPr>
                <p:spPr>
                  <a:xfrm>
                    <a:off x="6136195" y="3428904"/>
                    <a:ext cx="95059" cy="268042"/>
                  </a:xfrm>
                  <a:custGeom>
                    <a:avLst/>
                    <a:gdLst>
                      <a:gd name="connsiteX0" fmla="*/ 0 w 95059"/>
                      <a:gd name="connsiteY0" fmla="*/ 254127 h 268042"/>
                      <a:gd name="connsiteX1" fmla="*/ 29908 w 95059"/>
                      <a:gd name="connsiteY1" fmla="*/ 58769 h 268042"/>
                      <a:gd name="connsiteX2" fmla="*/ 74486 w 95059"/>
                      <a:gd name="connsiteY2" fmla="*/ 0 h 268042"/>
                      <a:gd name="connsiteX3" fmla="*/ 95059 w 95059"/>
                      <a:gd name="connsiteY3" fmla="*/ 69152 h 268042"/>
                      <a:gd name="connsiteX4" fmla="*/ 75629 w 95059"/>
                      <a:gd name="connsiteY4" fmla="*/ 264795 h 268042"/>
                      <a:gd name="connsiteX5" fmla="*/ 0 w 95059"/>
                      <a:gd name="connsiteY5" fmla="*/ 254127 h 268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059" h="268042">
                        <a:moveTo>
                          <a:pt x="0" y="254127"/>
                        </a:moveTo>
                        <a:lnTo>
                          <a:pt x="29908" y="58769"/>
                        </a:lnTo>
                        <a:lnTo>
                          <a:pt x="74486" y="0"/>
                        </a:lnTo>
                        <a:lnTo>
                          <a:pt x="95059" y="69152"/>
                        </a:lnTo>
                        <a:lnTo>
                          <a:pt x="75629" y="264795"/>
                        </a:lnTo>
                        <a:cubicBezTo>
                          <a:pt x="75533" y="264795"/>
                          <a:pt x="30956" y="276987"/>
                          <a:pt x="0" y="254127"/>
                        </a:cubicBezTo>
                        <a:close/>
                      </a:path>
                    </a:pathLst>
                  </a:custGeom>
                  <a:solidFill>
                    <a:srgbClr val="8C235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343" name="Freeform: Shape 19342">
                    <a:extLst>
                      <a:ext uri="{FF2B5EF4-FFF2-40B4-BE49-F238E27FC236}">
                        <a16:creationId xmlns:a16="http://schemas.microsoft.com/office/drawing/2014/main" id="{A5CCCA7B-89D1-463D-BFBF-E25DC1EE6705}"/>
                      </a:ext>
                    </a:extLst>
                  </p:cNvPr>
                  <p:cNvSpPr/>
                  <p:nvPr/>
                </p:nvSpPr>
                <p:spPr>
                  <a:xfrm>
                    <a:off x="6166008" y="3455859"/>
                    <a:ext cx="65151" cy="42195"/>
                  </a:xfrm>
                  <a:custGeom>
                    <a:avLst/>
                    <a:gdLst>
                      <a:gd name="connsiteX0" fmla="*/ 24098 w 65151"/>
                      <a:gd name="connsiteY0" fmla="*/ 0 h 42195"/>
                      <a:gd name="connsiteX1" fmla="*/ 52959 w 65151"/>
                      <a:gd name="connsiteY1" fmla="*/ 2762 h 42195"/>
                      <a:gd name="connsiteX2" fmla="*/ 65151 w 65151"/>
                      <a:gd name="connsiteY2" fmla="*/ 42196 h 42195"/>
                      <a:gd name="connsiteX3" fmla="*/ 0 w 65151"/>
                      <a:gd name="connsiteY3" fmla="*/ 31718 h 42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151" h="42195">
                        <a:moveTo>
                          <a:pt x="24098" y="0"/>
                        </a:moveTo>
                        <a:lnTo>
                          <a:pt x="52959" y="2762"/>
                        </a:lnTo>
                        <a:lnTo>
                          <a:pt x="65151" y="42196"/>
                        </a:lnTo>
                        <a:lnTo>
                          <a:pt x="0" y="31718"/>
                        </a:lnTo>
                        <a:close/>
                      </a:path>
                    </a:pathLst>
                  </a:custGeom>
                  <a:solidFill>
                    <a:srgbClr val="E8A18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344" name="Freeform: Shape 19343">
                    <a:extLst>
                      <a:ext uri="{FF2B5EF4-FFF2-40B4-BE49-F238E27FC236}">
                        <a16:creationId xmlns:a16="http://schemas.microsoft.com/office/drawing/2014/main" id="{73723A68-3DF4-47C7-8DDD-30FF51C4444E}"/>
                      </a:ext>
                    </a:extLst>
                  </p:cNvPr>
                  <p:cNvSpPr/>
                  <p:nvPr/>
                </p:nvSpPr>
                <p:spPr>
                  <a:xfrm>
                    <a:off x="6136195" y="3666613"/>
                    <a:ext cx="74961" cy="31845"/>
                  </a:xfrm>
                  <a:custGeom>
                    <a:avLst/>
                    <a:gdLst>
                      <a:gd name="connsiteX0" fmla="*/ 74962 w 74961"/>
                      <a:gd name="connsiteY0" fmla="*/ 27371 h 31845"/>
                      <a:gd name="connsiteX1" fmla="*/ 41434 w 74961"/>
                      <a:gd name="connsiteY1" fmla="*/ 511 h 31845"/>
                      <a:gd name="connsiteX2" fmla="*/ 0 w 74961"/>
                      <a:gd name="connsiteY2" fmla="*/ 16322 h 31845"/>
                      <a:gd name="connsiteX3" fmla="*/ 37814 w 74961"/>
                      <a:gd name="connsiteY3" fmla="*/ 30895 h 31845"/>
                      <a:gd name="connsiteX4" fmla="*/ 74962 w 74961"/>
                      <a:gd name="connsiteY4" fmla="*/ 27371 h 31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961" h="31845">
                        <a:moveTo>
                          <a:pt x="74962" y="27371"/>
                        </a:moveTo>
                        <a:cubicBezTo>
                          <a:pt x="69247" y="13560"/>
                          <a:pt x="56102" y="3082"/>
                          <a:pt x="41434" y="511"/>
                        </a:cubicBezTo>
                        <a:cubicBezTo>
                          <a:pt x="26765" y="-2061"/>
                          <a:pt x="10192" y="5368"/>
                          <a:pt x="0" y="16322"/>
                        </a:cubicBezTo>
                        <a:cubicBezTo>
                          <a:pt x="0" y="16322"/>
                          <a:pt x="8954" y="27181"/>
                          <a:pt x="37814" y="30895"/>
                        </a:cubicBezTo>
                        <a:cubicBezTo>
                          <a:pt x="63151" y="34324"/>
                          <a:pt x="74962" y="27371"/>
                          <a:pt x="74962" y="27371"/>
                        </a:cubicBez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345" name="Freeform: Shape 19344">
                    <a:extLst>
                      <a:ext uri="{FF2B5EF4-FFF2-40B4-BE49-F238E27FC236}">
                        <a16:creationId xmlns:a16="http://schemas.microsoft.com/office/drawing/2014/main" id="{03C68594-B19E-436E-9FE9-4E2D2F3BF57F}"/>
                      </a:ext>
                    </a:extLst>
                  </p:cNvPr>
                  <p:cNvSpPr/>
                  <p:nvPr/>
                </p:nvSpPr>
                <p:spPr>
                  <a:xfrm>
                    <a:off x="6154099" y="3488721"/>
                    <a:ext cx="29070" cy="182765"/>
                  </a:xfrm>
                  <a:custGeom>
                    <a:avLst/>
                    <a:gdLst>
                      <a:gd name="connsiteX0" fmla="*/ 2384 w 29070"/>
                      <a:gd name="connsiteY0" fmla="*/ 181928 h 182765"/>
                      <a:gd name="connsiteX1" fmla="*/ 29054 w 29070"/>
                      <a:gd name="connsiteY1" fmla="*/ 1714 h 182765"/>
                      <a:gd name="connsiteX2" fmla="*/ 25435 w 29070"/>
                      <a:gd name="connsiteY2" fmla="*/ 1714 h 182765"/>
                      <a:gd name="connsiteX3" fmla="*/ 3 w 29070"/>
                      <a:gd name="connsiteY3" fmla="*/ 181642 h 182765"/>
                      <a:gd name="connsiteX4" fmla="*/ 2384 w 29070"/>
                      <a:gd name="connsiteY4" fmla="*/ 181928 h 182765"/>
                      <a:gd name="connsiteX5" fmla="*/ 2384 w 29070"/>
                      <a:gd name="connsiteY5" fmla="*/ 181928 h 182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070" h="182765">
                        <a:moveTo>
                          <a:pt x="2384" y="181928"/>
                        </a:moveTo>
                        <a:cubicBezTo>
                          <a:pt x="12576" y="122110"/>
                          <a:pt x="21148" y="61817"/>
                          <a:pt x="29054" y="1714"/>
                        </a:cubicBezTo>
                        <a:cubicBezTo>
                          <a:pt x="29340" y="-571"/>
                          <a:pt x="25816" y="-571"/>
                          <a:pt x="25435" y="1714"/>
                        </a:cubicBezTo>
                        <a:cubicBezTo>
                          <a:pt x="17434" y="61722"/>
                          <a:pt x="7432" y="121539"/>
                          <a:pt x="3" y="181642"/>
                        </a:cubicBezTo>
                        <a:cubicBezTo>
                          <a:pt x="-92" y="182880"/>
                          <a:pt x="2194" y="183261"/>
                          <a:pt x="2384" y="181928"/>
                        </a:cubicBezTo>
                        <a:lnTo>
                          <a:pt x="2384" y="181928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346" name="Freeform: Shape 19345">
                    <a:extLst>
                      <a:ext uri="{FF2B5EF4-FFF2-40B4-BE49-F238E27FC236}">
                        <a16:creationId xmlns:a16="http://schemas.microsoft.com/office/drawing/2014/main" id="{19A03328-92FB-4015-BF51-E639AEEB0A66}"/>
                      </a:ext>
                    </a:extLst>
                  </p:cNvPr>
                  <p:cNvSpPr/>
                  <p:nvPr/>
                </p:nvSpPr>
                <p:spPr>
                  <a:xfrm>
                    <a:off x="6178769" y="3494440"/>
                    <a:ext cx="29072" cy="177768"/>
                  </a:xfrm>
                  <a:custGeom>
                    <a:avLst/>
                    <a:gdLst>
                      <a:gd name="connsiteX0" fmla="*/ 2384 w 29072"/>
                      <a:gd name="connsiteY0" fmla="*/ 176970 h 177768"/>
                      <a:gd name="connsiteX1" fmla="*/ 29054 w 29072"/>
                      <a:gd name="connsiteY1" fmla="*/ 1996 h 177768"/>
                      <a:gd name="connsiteX2" fmla="*/ 25911 w 29072"/>
                      <a:gd name="connsiteY2" fmla="*/ 1138 h 177768"/>
                      <a:gd name="connsiteX3" fmla="*/ 3 w 29072"/>
                      <a:gd name="connsiteY3" fmla="*/ 176684 h 177768"/>
                      <a:gd name="connsiteX4" fmla="*/ 2384 w 29072"/>
                      <a:gd name="connsiteY4" fmla="*/ 176970 h 177768"/>
                      <a:gd name="connsiteX5" fmla="*/ 2384 w 29072"/>
                      <a:gd name="connsiteY5" fmla="*/ 176970 h 177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072" h="177768">
                        <a:moveTo>
                          <a:pt x="2384" y="176970"/>
                        </a:moveTo>
                        <a:cubicBezTo>
                          <a:pt x="12385" y="118867"/>
                          <a:pt x="19720" y="60193"/>
                          <a:pt x="29054" y="1996"/>
                        </a:cubicBezTo>
                        <a:cubicBezTo>
                          <a:pt x="29340" y="-4"/>
                          <a:pt x="26197" y="-862"/>
                          <a:pt x="25911" y="1138"/>
                        </a:cubicBezTo>
                        <a:cubicBezTo>
                          <a:pt x="17720" y="59717"/>
                          <a:pt x="7528" y="118010"/>
                          <a:pt x="3" y="176684"/>
                        </a:cubicBezTo>
                        <a:cubicBezTo>
                          <a:pt x="-92" y="177923"/>
                          <a:pt x="2099" y="178208"/>
                          <a:pt x="2384" y="176970"/>
                        </a:cubicBezTo>
                        <a:lnTo>
                          <a:pt x="2384" y="176970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347" name="Freeform: Shape 19346">
                    <a:extLst>
                      <a:ext uri="{FF2B5EF4-FFF2-40B4-BE49-F238E27FC236}">
                        <a16:creationId xmlns:a16="http://schemas.microsoft.com/office/drawing/2014/main" id="{9F0C448C-2BF0-43F9-BBFC-F1E736612A46}"/>
                      </a:ext>
                    </a:extLst>
                  </p:cNvPr>
                  <p:cNvSpPr/>
                  <p:nvPr/>
                </p:nvSpPr>
                <p:spPr>
                  <a:xfrm>
                    <a:off x="6202962" y="3496531"/>
                    <a:ext cx="24213" cy="190846"/>
                  </a:xfrm>
                  <a:custGeom>
                    <a:avLst/>
                    <a:gdLst>
                      <a:gd name="connsiteX0" fmla="*/ 1909 w 24213"/>
                      <a:gd name="connsiteY0" fmla="*/ 190119 h 190846"/>
                      <a:gd name="connsiteX1" fmla="*/ 24197 w 24213"/>
                      <a:gd name="connsiteY1" fmla="*/ 1714 h 190846"/>
                      <a:gd name="connsiteX2" fmla="*/ 20673 w 24213"/>
                      <a:gd name="connsiteY2" fmla="*/ 1714 h 190846"/>
                      <a:gd name="connsiteX3" fmla="*/ 4 w 24213"/>
                      <a:gd name="connsiteY3" fmla="*/ 189833 h 190846"/>
                      <a:gd name="connsiteX4" fmla="*/ 1909 w 24213"/>
                      <a:gd name="connsiteY4" fmla="*/ 190119 h 190846"/>
                      <a:gd name="connsiteX5" fmla="*/ 1909 w 24213"/>
                      <a:gd name="connsiteY5" fmla="*/ 190119 h 190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213" h="190846">
                        <a:moveTo>
                          <a:pt x="1909" y="190119"/>
                        </a:moveTo>
                        <a:cubicBezTo>
                          <a:pt x="11148" y="127635"/>
                          <a:pt x="16863" y="64484"/>
                          <a:pt x="24197" y="1714"/>
                        </a:cubicBezTo>
                        <a:cubicBezTo>
                          <a:pt x="24483" y="-571"/>
                          <a:pt x="20863" y="-571"/>
                          <a:pt x="20673" y="1714"/>
                        </a:cubicBezTo>
                        <a:cubicBezTo>
                          <a:pt x="14005" y="64389"/>
                          <a:pt x="5147" y="126968"/>
                          <a:pt x="4" y="189833"/>
                        </a:cubicBezTo>
                        <a:cubicBezTo>
                          <a:pt x="-92" y="190976"/>
                          <a:pt x="1718" y="191262"/>
                          <a:pt x="1909" y="190119"/>
                        </a:cubicBezTo>
                        <a:lnTo>
                          <a:pt x="1909" y="190119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19348" name="Freeform: Shape 19347">
                  <a:extLst>
                    <a:ext uri="{FF2B5EF4-FFF2-40B4-BE49-F238E27FC236}">
                      <a16:creationId xmlns:a16="http://schemas.microsoft.com/office/drawing/2014/main" id="{604506CD-0CED-402F-B486-BF8932381F68}"/>
                    </a:ext>
                  </a:extLst>
                </p:cNvPr>
                <p:cNvSpPr/>
                <p:nvPr/>
              </p:nvSpPr>
              <p:spPr>
                <a:xfrm>
                  <a:off x="6110001" y="3533857"/>
                  <a:ext cx="110595" cy="113645"/>
                </a:xfrm>
                <a:custGeom>
                  <a:avLst/>
                  <a:gdLst>
                    <a:gd name="connsiteX0" fmla="*/ 0 w 110595"/>
                    <a:gd name="connsiteY0" fmla="*/ 51733 h 113645"/>
                    <a:gd name="connsiteX1" fmla="*/ 36767 w 110595"/>
                    <a:gd name="connsiteY1" fmla="*/ 37255 h 113645"/>
                    <a:gd name="connsiteX2" fmla="*/ 43529 w 110595"/>
                    <a:gd name="connsiteY2" fmla="*/ 394 h 113645"/>
                    <a:gd name="connsiteX3" fmla="*/ 52292 w 110595"/>
                    <a:gd name="connsiteY3" fmla="*/ 37255 h 113645"/>
                    <a:gd name="connsiteX4" fmla="*/ 100775 w 110595"/>
                    <a:gd name="connsiteY4" fmla="*/ 4299 h 113645"/>
                    <a:gd name="connsiteX5" fmla="*/ 70771 w 110595"/>
                    <a:gd name="connsiteY5" fmla="*/ 49066 h 113645"/>
                    <a:gd name="connsiteX6" fmla="*/ 109538 w 110595"/>
                    <a:gd name="connsiteY6" fmla="*/ 25825 h 113645"/>
                    <a:gd name="connsiteX7" fmla="*/ 72771 w 110595"/>
                    <a:gd name="connsiteY7" fmla="*/ 70117 h 113645"/>
                    <a:gd name="connsiteX8" fmla="*/ 103727 w 110595"/>
                    <a:gd name="connsiteY8" fmla="*/ 55543 h 113645"/>
                    <a:gd name="connsiteX9" fmla="*/ 15526 w 110595"/>
                    <a:gd name="connsiteY9" fmla="*/ 113646 h 113645"/>
                    <a:gd name="connsiteX10" fmla="*/ 0 w 110595"/>
                    <a:gd name="connsiteY10" fmla="*/ 51733 h 113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0595" h="113645">
                      <a:moveTo>
                        <a:pt x="0" y="51733"/>
                      </a:moveTo>
                      <a:lnTo>
                        <a:pt x="36767" y="37255"/>
                      </a:lnTo>
                      <a:lnTo>
                        <a:pt x="43529" y="394"/>
                      </a:lnTo>
                      <a:cubicBezTo>
                        <a:pt x="58102" y="-4464"/>
                        <a:pt x="52292" y="37255"/>
                        <a:pt x="52292" y="37255"/>
                      </a:cubicBezTo>
                      <a:cubicBezTo>
                        <a:pt x="52292" y="37255"/>
                        <a:pt x="98774" y="-4464"/>
                        <a:pt x="100775" y="4299"/>
                      </a:cubicBezTo>
                      <a:cubicBezTo>
                        <a:pt x="102679" y="13062"/>
                        <a:pt x="70771" y="49066"/>
                        <a:pt x="70771" y="49066"/>
                      </a:cubicBezTo>
                      <a:cubicBezTo>
                        <a:pt x="70771" y="49066"/>
                        <a:pt x="118205" y="5823"/>
                        <a:pt x="109538" y="25825"/>
                      </a:cubicBezTo>
                      <a:cubicBezTo>
                        <a:pt x="100775" y="45923"/>
                        <a:pt x="72771" y="70117"/>
                        <a:pt x="72771" y="70117"/>
                      </a:cubicBezTo>
                      <a:cubicBezTo>
                        <a:pt x="72771" y="70117"/>
                        <a:pt x="109538" y="42018"/>
                        <a:pt x="103727" y="55543"/>
                      </a:cubicBezTo>
                      <a:cubicBezTo>
                        <a:pt x="97917" y="69069"/>
                        <a:pt x="15526" y="113646"/>
                        <a:pt x="15526" y="113646"/>
                      </a:cubicBezTo>
                      <a:lnTo>
                        <a:pt x="0" y="51733"/>
                      </a:lnTo>
                      <a:close/>
                    </a:path>
                  </a:pathLst>
                </a:custGeom>
                <a:solidFill>
                  <a:srgbClr val="A77C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19349" name="Graphic 19209">
                  <a:extLst>
                    <a:ext uri="{FF2B5EF4-FFF2-40B4-BE49-F238E27FC236}">
                      <a16:creationId xmlns:a16="http://schemas.microsoft.com/office/drawing/2014/main" id="{3994023D-35DD-47DD-A374-668B765813EC}"/>
                    </a:ext>
                  </a:extLst>
                </p:cNvPr>
                <p:cNvGrpSpPr/>
                <p:nvPr/>
              </p:nvGrpSpPr>
              <p:grpSpPr>
                <a:xfrm>
                  <a:off x="5884144" y="3273447"/>
                  <a:ext cx="250859" cy="461861"/>
                  <a:chOff x="5884144" y="3273447"/>
                  <a:chExt cx="250859" cy="461861"/>
                </a:xfrm>
              </p:grpSpPr>
              <p:sp>
                <p:nvSpPr>
                  <p:cNvPr id="19350" name="Freeform: Shape 19349">
                    <a:extLst>
                      <a:ext uri="{FF2B5EF4-FFF2-40B4-BE49-F238E27FC236}">
                        <a16:creationId xmlns:a16="http://schemas.microsoft.com/office/drawing/2014/main" id="{2D9DAA72-930D-4661-B4A1-166A744AEA87}"/>
                      </a:ext>
                    </a:extLst>
                  </p:cNvPr>
                  <p:cNvSpPr/>
                  <p:nvPr/>
                </p:nvSpPr>
                <p:spPr>
                  <a:xfrm>
                    <a:off x="5889042" y="3321985"/>
                    <a:ext cx="242391" cy="407830"/>
                  </a:xfrm>
                  <a:custGeom>
                    <a:avLst/>
                    <a:gdLst>
                      <a:gd name="connsiteX0" fmla="*/ 123614 w 242391"/>
                      <a:gd name="connsiteY0" fmla="*/ 6811 h 407830"/>
                      <a:gd name="connsiteX1" fmla="*/ 361 w 242391"/>
                      <a:gd name="connsiteY1" fmla="*/ 294466 h 407830"/>
                      <a:gd name="connsiteX2" fmla="*/ 85609 w 242391"/>
                      <a:gd name="connsiteY2" fmla="*/ 404098 h 407830"/>
                      <a:gd name="connsiteX3" fmla="*/ 242391 w 242391"/>
                      <a:gd name="connsiteY3" fmla="*/ 341710 h 407830"/>
                      <a:gd name="connsiteX4" fmla="*/ 214959 w 242391"/>
                      <a:gd name="connsiteY4" fmla="*/ 256461 h 407830"/>
                      <a:gd name="connsiteX5" fmla="*/ 138854 w 242391"/>
                      <a:gd name="connsiteY5" fmla="*/ 257985 h 407830"/>
                      <a:gd name="connsiteX6" fmla="*/ 224103 w 242391"/>
                      <a:gd name="connsiteY6" fmla="*/ 113395 h 407830"/>
                      <a:gd name="connsiteX7" fmla="*/ 123614 w 242391"/>
                      <a:gd name="connsiteY7" fmla="*/ 6811 h 40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2391" h="407830">
                        <a:moveTo>
                          <a:pt x="123614" y="6811"/>
                        </a:moveTo>
                        <a:cubicBezTo>
                          <a:pt x="123614" y="6811"/>
                          <a:pt x="3409" y="216837"/>
                          <a:pt x="361" y="294466"/>
                        </a:cubicBezTo>
                        <a:cubicBezTo>
                          <a:pt x="-2687" y="372094"/>
                          <a:pt x="12553" y="422291"/>
                          <a:pt x="85609" y="404098"/>
                        </a:cubicBezTo>
                        <a:cubicBezTo>
                          <a:pt x="158666" y="385810"/>
                          <a:pt x="242391" y="341710"/>
                          <a:pt x="242391" y="341710"/>
                        </a:cubicBezTo>
                        <a:lnTo>
                          <a:pt x="214959" y="256461"/>
                        </a:lnTo>
                        <a:lnTo>
                          <a:pt x="138854" y="257985"/>
                        </a:lnTo>
                        <a:lnTo>
                          <a:pt x="224103" y="113395"/>
                        </a:lnTo>
                        <a:cubicBezTo>
                          <a:pt x="224103" y="113395"/>
                          <a:pt x="245439" y="-32813"/>
                          <a:pt x="123614" y="6811"/>
                        </a:cubicBezTo>
                        <a:close/>
                      </a:path>
                    </a:pathLst>
                  </a:custGeom>
                  <a:solidFill>
                    <a:srgbClr val="297D9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351" name="Freeform: Shape 19350">
                    <a:extLst>
                      <a:ext uri="{FF2B5EF4-FFF2-40B4-BE49-F238E27FC236}">
                        <a16:creationId xmlns:a16="http://schemas.microsoft.com/office/drawing/2014/main" id="{2A592B5C-B35F-4ECF-B9D6-ADA7FC1CE52D}"/>
                      </a:ext>
                    </a:extLst>
                  </p:cNvPr>
                  <p:cNvSpPr/>
                  <p:nvPr/>
                </p:nvSpPr>
                <p:spPr>
                  <a:xfrm>
                    <a:off x="5884144" y="3273447"/>
                    <a:ext cx="250859" cy="461861"/>
                  </a:xfrm>
                  <a:custGeom>
                    <a:avLst/>
                    <a:gdLst>
                      <a:gd name="connsiteX0" fmla="*/ 225857 w 250859"/>
                      <a:gd name="connsiteY0" fmla="*/ 160029 h 461861"/>
                      <a:gd name="connsiteX1" fmla="*/ 140608 w 250859"/>
                      <a:gd name="connsiteY1" fmla="*/ 304618 h 461861"/>
                      <a:gd name="connsiteX2" fmla="*/ 143751 w 250859"/>
                      <a:gd name="connsiteY2" fmla="*/ 310048 h 461861"/>
                      <a:gd name="connsiteX3" fmla="*/ 217761 w 250859"/>
                      <a:gd name="connsiteY3" fmla="*/ 308524 h 461861"/>
                      <a:gd name="connsiteX4" fmla="*/ 238144 w 250859"/>
                      <a:gd name="connsiteY4" fmla="*/ 373389 h 461861"/>
                      <a:gd name="connsiteX5" fmla="*/ 239001 w 250859"/>
                      <a:gd name="connsiteY5" fmla="*/ 390343 h 461861"/>
                      <a:gd name="connsiteX6" fmla="*/ 178613 w 250859"/>
                      <a:gd name="connsiteY6" fmla="*/ 418061 h 461861"/>
                      <a:gd name="connsiteX7" fmla="*/ 10211 w 250859"/>
                      <a:gd name="connsiteY7" fmla="*/ 387676 h 461861"/>
                      <a:gd name="connsiteX8" fmla="*/ 80029 w 250859"/>
                      <a:gd name="connsiteY8" fmla="*/ 154123 h 461861"/>
                      <a:gd name="connsiteX9" fmla="*/ 190138 w 250859"/>
                      <a:gd name="connsiteY9" fmla="*/ 7248 h 461861"/>
                      <a:gd name="connsiteX10" fmla="*/ 188233 w 250859"/>
                      <a:gd name="connsiteY10" fmla="*/ 295 h 461861"/>
                      <a:gd name="connsiteX11" fmla="*/ 100889 w 250859"/>
                      <a:gd name="connsiteY11" fmla="*/ 98212 h 461861"/>
                      <a:gd name="connsiteX12" fmla="*/ 7068 w 250859"/>
                      <a:gd name="connsiteY12" fmla="*/ 311095 h 461861"/>
                      <a:gd name="connsiteX13" fmla="*/ 39738 w 250859"/>
                      <a:gd name="connsiteY13" fmla="*/ 455780 h 461861"/>
                      <a:gd name="connsiteX14" fmla="*/ 249098 w 250859"/>
                      <a:gd name="connsiteY14" fmla="*/ 393391 h 461861"/>
                      <a:gd name="connsiteX15" fmla="*/ 250717 w 250859"/>
                      <a:gd name="connsiteY15" fmla="*/ 389296 h 461861"/>
                      <a:gd name="connsiteX16" fmla="*/ 223285 w 250859"/>
                      <a:gd name="connsiteY16" fmla="*/ 304047 h 461861"/>
                      <a:gd name="connsiteX17" fmla="*/ 219761 w 250859"/>
                      <a:gd name="connsiteY17" fmla="*/ 301380 h 461861"/>
                      <a:gd name="connsiteX18" fmla="*/ 151562 w 250859"/>
                      <a:gd name="connsiteY18" fmla="*/ 302713 h 461861"/>
                      <a:gd name="connsiteX19" fmla="*/ 148990 w 250859"/>
                      <a:gd name="connsiteY19" fmla="*/ 304618 h 461861"/>
                      <a:gd name="connsiteX20" fmla="*/ 163754 w 250859"/>
                      <a:gd name="connsiteY20" fmla="*/ 279663 h 461861"/>
                      <a:gd name="connsiteX21" fmla="*/ 232143 w 250859"/>
                      <a:gd name="connsiteY21" fmla="*/ 163744 h 461861"/>
                      <a:gd name="connsiteX22" fmla="*/ 225857 w 250859"/>
                      <a:gd name="connsiteY22" fmla="*/ 160029 h 461861"/>
                      <a:gd name="connsiteX23" fmla="*/ 225857 w 250859"/>
                      <a:gd name="connsiteY23" fmla="*/ 160029 h 461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50859" h="461861">
                        <a:moveTo>
                          <a:pt x="225857" y="160029"/>
                        </a:moveTo>
                        <a:cubicBezTo>
                          <a:pt x="197472" y="208225"/>
                          <a:pt x="168993" y="256422"/>
                          <a:pt x="140608" y="304618"/>
                        </a:cubicBezTo>
                        <a:cubicBezTo>
                          <a:pt x="139275" y="307000"/>
                          <a:pt x="140989" y="310143"/>
                          <a:pt x="143751" y="310048"/>
                        </a:cubicBezTo>
                        <a:cubicBezTo>
                          <a:pt x="160039" y="309762"/>
                          <a:pt x="204045" y="300808"/>
                          <a:pt x="217761" y="308524"/>
                        </a:cubicBezTo>
                        <a:cubicBezTo>
                          <a:pt x="222618" y="311286"/>
                          <a:pt x="236525" y="361864"/>
                          <a:pt x="238144" y="373389"/>
                        </a:cubicBezTo>
                        <a:cubicBezTo>
                          <a:pt x="240525" y="390724"/>
                          <a:pt x="243669" y="382723"/>
                          <a:pt x="239001" y="390343"/>
                        </a:cubicBezTo>
                        <a:cubicBezTo>
                          <a:pt x="231572" y="402535"/>
                          <a:pt x="191186" y="412822"/>
                          <a:pt x="178613" y="418061"/>
                        </a:cubicBezTo>
                        <a:cubicBezTo>
                          <a:pt x="118701" y="443207"/>
                          <a:pt x="21165" y="483879"/>
                          <a:pt x="10211" y="387676"/>
                        </a:cubicBezTo>
                        <a:cubicBezTo>
                          <a:pt x="781" y="304809"/>
                          <a:pt x="43929" y="225942"/>
                          <a:pt x="80029" y="154123"/>
                        </a:cubicBezTo>
                        <a:cubicBezTo>
                          <a:pt x="106128" y="102117"/>
                          <a:pt x="132131" y="31346"/>
                          <a:pt x="190138" y="7248"/>
                        </a:cubicBezTo>
                        <a:cubicBezTo>
                          <a:pt x="194424" y="5533"/>
                          <a:pt x="192519" y="-1515"/>
                          <a:pt x="188233" y="295"/>
                        </a:cubicBezTo>
                        <a:cubicBezTo>
                          <a:pt x="142323" y="19345"/>
                          <a:pt x="122987" y="56968"/>
                          <a:pt x="100889" y="98212"/>
                        </a:cubicBezTo>
                        <a:cubicBezTo>
                          <a:pt x="64980" y="165268"/>
                          <a:pt x="25260" y="236705"/>
                          <a:pt x="7068" y="311095"/>
                        </a:cubicBezTo>
                        <a:cubicBezTo>
                          <a:pt x="-3219" y="353291"/>
                          <a:pt x="-9125" y="434254"/>
                          <a:pt x="39738" y="455780"/>
                        </a:cubicBezTo>
                        <a:cubicBezTo>
                          <a:pt x="97746" y="481307"/>
                          <a:pt x="198139" y="419871"/>
                          <a:pt x="249098" y="393391"/>
                        </a:cubicBezTo>
                        <a:cubicBezTo>
                          <a:pt x="250431" y="392725"/>
                          <a:pt x="251193" y="390724"/>
                          <a:pt x="250717" y="389296"/>
                        </a:cubicBezTo>
                        <a:cubicBezTo>
                          <a:pt x="241573" y="360911"/>
                          <a:pt x="232429" y="332431"/>
                          <a:pt x="223285" y="304047"/>
                        </a:cubicBezTo>
                        <a:cubicBezTo>
                          <a:pt x="222809" y="302523"/>
                          <a:pt x="221380" y="301380"/>
                          <a:pt x="219761" y="301380"/>
                        </a:cubicBezTo>
                        <a:cubicBezTo>
                          <a:pt x="202425" y="301761"/>
                          <a:pt x="166707" y="309857"/>
                          <a:pt x="151562" y="302713"/>
                        </a:cubicBezTo>
                        <a:cubicBezTo>
                          <a:pt x="138894" y="296808"/>
                          <a:pt x="149657" y="312143"/>
                          <a:pt x="148990" y="304618"/>
                        </a:cubicBezTo>
                        <a:cubicBezTo>
                          <a:pt x="148514" y="299380"/>
                          <a:pt x="161182" y="284044"/>
                          <a:pt x="163754" y="279663"/>
                        </a:cubicBezTo>
                        <a:cubicBezTo>
                          <a:pt x="186519" y="240991"/>
                          <a:pt x="209283" y="202415"/>
                          <a:pt x="232143" y="163744"/>
                        </a:cubicBezTo>
                        <a:cubicBezTo>
                          <a:pt x="234525" y="159648"/>
                          <a:pt x="228238" y="156028"/>
                          <a:pt x="225857" y="160029"/>
                        </a:cubicBezTo>
                        <a:lnTo>
                          <a:pt x="225857" y="160029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352" name="Freeform: Shape 19351">
                    <a:extLst>
                      <a:ext uri="{FF2B5EF4-FFF2-40B4-BE49-F238E27FC236}">
                        <a16:creationId xmlns:a16="http://schemas.microsoft.com/office/drawing/2014/main" id="{5795F87A-1400-4EBB-A91C-E5F5084C2699}"/>
                      </a:ext>
                    </a:extLst>
                  </p:cNvPr>
                  <p:cNvSpPr/>
                  <p:nvPr/>
                </p:nvSpPr>
                <p:spPr>
                  <a:xfrm>
                    <a:off x="5973031" y="3576826"/>
                    <a:ext cx="65075" cy="11436"/>
                  </a:xfrm>
                  <a:custGeom>
                    <a:avLst/>
                    <a:gdLst>
                      <a:gd name="connsiteX0" fmla="*/ 2572 w 65075"/>
                      <a:gd name="connsiteY0" fmla="*/ 11431 h 11436"/>
                      <a:gd name="connsiteX1" fmla="*/ 62580 w 65075"/>
                      <a:gd name="connsiteY1" fmla="*/ 6859 h 11436"/>
                      <a:gd name="connsiteX2" fmla="*/ 61627 w 65075"/>
                      <a:gd name="connsiteY2" fmla="*/ 1 h 11436"/>
                      <a:gd name="connsiteX3" fmla="*/ 2572 w 65075"/>
                      <a:gd name="connsiteY3" fmla="*/ 6097 h 11436"/>
                      <a:gd name="connsiteX4" fmla="*/ 2572 w 65075"/>
                      <a:gd name="connsiteY4" fmla="*/ 11431 h 11436"/>
                      <a:gd name="connsiteX5" fmla="*/ 2572 w 65075"/>
                      <a:gd name="connsiteY5" fmla="*/ 11431 h 1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075" h="11436">
                        <a:moveTo>
                          <a:pt x="2572" y="11431"/>
                        </a:moveTo>
                        <a:cubicBezTo>
                          <a:pt x="22480" y="10479"/>
                          <a:pt x="42768" y="9621"/>
                          <a:pt x="62580" y="6859"/>
                        </a:cubicBezTo>
                        <a:cubicBezTo>
                          <a:pt x="66485" y="6288"/>
                          <a:pt x="65533" y="-94"/>
                          <a:pt x="61627" y="1"/>
                        </a:cubicBezTo>
                        <a:cubicBezTo>
                          <a:pt x="41911" y="858"/>
                          <a:pt x="22098" y="3525"/>
                          <a:pt x="2572" y="6097"/>
                        </a:cubicBezTo>
                        <a:cubicBezTo>
                          <a:pt x="-762" y="6573"/>
                          <a:pt x="-952" y="11622"/>
                          <a:pt x="2572" y="11431"/>
                        </a:cubicBezTo>
                        <a:lnTo>
                          <a:pt x="2572" y="11431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353" name="Freeform: Shape 19352">
                    <a:extLst>
                      <a:ext uri="{FF2B5EF4-FFF2-40B4-BE49-F238E27FC236}">
                        <a16:creationId xmlns:a16="http://schemas.microsoft.com/office/drawing/2014/main" id="{8BEA0BBD-014C-485A-94F2-3E829A822AE0}"/>
                      </a:ext>
                    </a:extLst>
                  </p:cNvPr>
                  <p:cNvSpPr/>
                  <p:nvPr/>
                </p:nvSpPr>
                <p:spPr>
                  <a:xfrm>
                    <a:off x="6082075" y="3575140"/>
                    <a:ext cx="31594" cy="102069"/>
                  </a:xfrm>
                  <a:custGeom>
                    <a:avLst/>
                    <a:gdLst>
                      <a:gd name="connsiteX0" fmla="*/ 18 w 31594"/>
                      <a:gd name="connsiteY0" fmla="*/ 2449 h 102069"/>
                      <a:gd name="connsiteX1" fmla="*/ 24212 w 31594"/>
                      <a:gd name="connsiteY1" fmla="*/ 99413 h 102069"/>
                      <a:gd name="connsiteX2" fmla="*/ 31451 w 31594"/>
                      <a:gd name="connsiteY2" fmla="*/ 97413 h 102069"/>
                      <a:gd name="connsiteX3" fmla="*/ 3733 w 31594"/>
                      <a:gd name="connsiteY3" fmla="*/ 1401 h 102069"/>
                      <a:gd name="connsiteX4" fmla="*/ 18 w 31594"/>
                      <a:gd name="connsiteY4" fmla="*/ 2449 h 102069"/>
                      <a:gd name="connsiteX5" fmla="*/ 18 w 31594"/>
                      <a:gd name="connsiteY5" fmla="*/ 2449 h 102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594" h="102069">
                        <a:moveTo>
                          <a:pt x="18" y="2449"/>
                        </a:moveTo>
                        <a:cubicBezTo>
                          <a:pt x="4686" y="35024"/>
                          <a:pt x="15163" y="67790"/>
                          <a:pt x="24212" y="99413"/>
                        </a:cubicBezTo>
                        <a:cubicBezTo>
                          <a:pt x="25545" y="104080"/>
                          <a:pt x="32689" y="102080"/>
                          <a:pt x="31451" y="97413"/>
                        </a:cubicBezTo>
                        <a:cubicBezTo>
                          <a:pt x="23355" y="65504"/>
                          <a:pt x="16020" y="31976"/>
                          <a:pt x="3733" y="1401"/>
                        </a:cubicBezTo>
                        <a:cubicBezTo>
                          <a:pt x="2876" y="-980"/>
                          <a:pt x="-267" y="-123"/>
                          <a:pt x="18" y="2449"/>
                        </a:cubicBezTo>
                        <a:lnTo>
                          <a:pt x="18" y="2449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9354" name="Freeform: Shape 19353">
                <a:extLst>
                  <a:ext uri="{FF2B5EF4-FFF2-40B4-BE49-F238E27FC236}">
                    <a16:creationId xmlns:a16="http://schemas.microsoft.com/office/drawing/2014/main" id="{307E9697-BC90-460E-A4DF-89782B8D365B}"/>
                  </a:ext>
                </a:extLst>
              </p:cNvPr>
              <p:cNvSpPr/>
              <p:nvPr/>
            </p:nvSpPr>
            <p:spPr>
              <a:xfrm>
                <a:off x="5948404" y="3864290"/>
                <a:ext cx="388412" cy="14330"/>
              </a:xfrm>
              <a:custGeom>
                <a:avLst/>
                <a:gdLst>
                  <a:gd name="connsiteX0" fmla="*/ 1768 w 388412"/>
                  <a:gd name="connsiteY0" fmla="*/ 4859 h 14330"/>
                  <a:gd name="connsiteX1" fmla="*/ 384197 w 388412"/>
                  <a:gd name="connsiteY1" fmla="*/ 13337 h 14330"/>
                  <a:gd name="connsiteX2" fmla="*/ 384197 w 388412"/>
                  <a:gd name="connsiteY2" fmla="*/ 4573 h 14330"/>
                  <a:gd name="connsiteX3" fmla="*/ 2435 w 388412"/>
                  <a:gd name="connsiteY3" fmla="*/ 1 h 14330"/>
                  <a:gd name="connsiteX4" fmla="*/ 1768 w 388412"/>
                  <a:gd name="connsiteY4" fmla="*/ 4859 h 14330"/>
                  <a:gd name="connsiteX5" fmla="*/ 1768 w 388412"/>
                  <a:gd name="connsiteY5" fmla="*/ 4859 h 1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412" h="14330">
                    <a:moveTo>
                      <a:pt x="1768" y="4859"/>
                    </a:moveTo>
                    <a:cubicBezTo>
                      <a:pt x="127403" y="24767"/>
                      <a:pt x="257419" y="5907"/>
                      <a:pt x="384197" y="13337"/>
                    </a:cubicBezTo>
                    <a:cubicBezTo>
                      <a:pt x="389912" y="13622"/>
                      <a:pt x="389721" y="5050"/>
                      <a:pt x="384197" y="4573"/>
                    </a:cubicBezTo>
                    <a:cubicBezTo>
                      <a:pt x="257324" y="-6380"/>
                      <a:pt x="129689" y="8384"/>
                      <a:pt x="2435" y="1"/>
                    </a:cubicBezTo>
                    <a:cubicBezTo>
                      <a:pt x="-327" y="-94"/>
                      <a:pt x="-994" y="4478"/>
                      <a:pt x="1768" y="4859"/>
                    </a:cubicBezTo>
                    <a:lnTo>
                      <a:pt x="1768" y="4859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55" name="Freeform: Shape 19354">
                <a:extLst>
                  <a:ext uri="{FF2B5EF4-FFF2-40B4-BE49-F238E27FC236}">
                    <a16:creationId xmlns:a16="http://schemas.microsoft.com/office/drawing/2014/main" id="{68805213-218E-44DB-8AAE-231B01812ED1}"/>
                  </a:ext>
                </a:extLst>
              </p:cNvPr>
              <p:cNvSpPr/>
              <p:nvPr/>
            </p:nvSpPr>
            <p:spPr>
              <a:xfrm>
                <a:off x="5947305" y="3731037"/>
                <a:ext cx="9916" cy="138112"/>
              </a:xfrm>
              <a:custGeom>
                <a:avLst/>
                <a:gdLst>
                  <a:gd name="connsiteX0" fmla="*/ 7058 w 9916"/>
                  <a:gd name="connsiteY0" fmla="*/ 135255 h 138112"/>
                  <a:gd name="connsiteX1" fmla="*/ 9916 w 9916"/>
                  <a:gd name="connsiteY1" fmla="*/ 4286 h 138112"/>
                  <a:gd name="connsiteX2" fmla="*/ 1057 w 9916"/>
                  <a:gd name="connsiteY2" fmla="*/ 4286 h 138112"/>
                  <a:gd name="connsiteX3" fmla="*/ 1153 w 9916"/>
                  <a:gd name="connsiteY3" fmla="*/ 135255 h 138112"/>
                  <a:gd name="connsiteX4" fmla="*/ 7058 w 9916"/>
                  <a:gd name="connsiteY4" fmla="*/ 135255 h 138112"/>
                  <a:gd name="connsiteX5" fmla="*/ 7058 w 9916"/>
                  <a:gd name="connsiteY5" fmla="*/ 135255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6" h="138112">
                    <a:moveTo>
                      <a:pt x="7058" y="135255"/>
                    </a:moveTo>
                    <a:cubicBezTo>
                      <a:pt x="10297" y="91821"/>
                      <a:pt x="9249" y="47815"/>
                      <a:pt x="9916" y="4286"/>
                    </a:cubicBezTo>
                    <a:cubicBezTo>
                      <a:pt x="10011" y="-1429"/>
                      <a:pt x="1057" y="-1429"/>
                      <a:pt x="1057" y="4286"/>
                    </a:cubicBezTo>
                    <a:cubicBezTo>
                      <a:pt x="772" y="47815"/>
                      <a:pt x="-1229" y="91821"/>
                      <a:pt x="1153" y="135255"/>
                    </a:cubicBezTo>
                    <a:cubicBezTo>
                      <a:pt x="1248" y="139065"/>
                      <a:pt x="6772" y="139065"/>
                      <a:pt x="7058" y="135255"/>
                    </a:cubicBezTo>
                    <a:lnTo>
                      <a:pt x="7058" y="135255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41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42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2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164551" y="1033023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2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10064743" y="2014855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2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2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876963" y="605427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428" name="Group 4">
            <a:extLst>
              <a:ext uri="{FF2B5EF4-FFF2-40B4-BE49-F238E27FC236}">
                <a16:creationId xmlns:a16="http://schemas.microsoft.com/office/drawing/2014/main" id="{339DAE13-AF0A-4063-9109-12C7B84A26F3}"/>
              </a:ext>
            </a:extLst>
          </p:cNvPr>
          <p:cNvGrpSpPr>
            <a:grpSpLocks noChangeAspect="1"/>
          </p:cNvGrpSpPr>
          <p:nvPr/>
        </p:nvGrpSpPr>
        <p:grpSpPr bwMode="auto">
          <a:xfrm rot="18924872">
            <a:off x="11612142" y="5843982"/>
            <a:ext cx="971550" cy="2009775"/>
            <a:chOff x="-24" y="1472"/>
            <a:chExt cx="612" cy="1266"/>
          </a:xfrm>
        </p:grpSpPr>
        <p:sp>
          <p:nvSpPr>
            <p:cNvPr id="429" name="AutoShape 3">
              <a:extLst>
                <a:ext uri="{FF2B5EF4-FFF2-40B4-BE49-F238E27FC236}">
                  <a16:creationId xmlns:a16="http://schemas.microsoft.com/office/drawing/2014/main" id="{EF1CDC58-84E7-4B1C-958C-D96E350E4D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0" name="Freeform 5">
              <a:extLst>
                <a:ext uri="{FF2B5EF4-FFF2-40B4-BE49-F238E27FC236}">
                  <a16:creationId xmlns:a16="http://schemas.microsoft.com/office/drawing/2014/main" id="{93C4933C-B3EC-4963-9ADD-645C7AD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1" name="Freeform 6">
              <a:extLst>
                <a:ext uri="{FF2B5EF4-FFF2-40B4-BE49-F238E27FC236}">
                  <a16:creationId xmlns:a16="http://schemas.microsoft.com/office/drawing/2014/main" id="{31E68DCB-8A6A-48A7-AE89-CF0205878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2" name="Freeform 7">
              <a:extLst>
                <a:ext uri="{FF2B5EF4-FFF2-40B4-BE49-F238E27FC236}">
                  <a16:creationId xmlns:a16="http://schemas.microsoft.com/office/drawing/2014/main" id="{6A7E5567-B77C-4D92-A210-1377C5C5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  <p:sp>
          <p:nvSpPr>
            <p:cNvPr id="433" name="Freeform 8">
              <a:extLst>
                <a:ext uri="{FF2B5EF4-FFF2-40B4-BE49-F238E27FC236}">
                  <a16:creationId xmlns:a16="http://schemas.microsoft.com/office/drawing/2014/main" id="{144A022D-AC1B-4332-9E28-7D6072D60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4" name="Freeform 9">
              <a:extLst>
                <a:ext uri="{FF2B5EF4-FFF2-40B4-BE49-F238E27FC236}">
                  <a16:creationId xmlns:a16="http://schemas.microsoft.com/office/drawing/2014/main" id="{87CF930A-1A80-4B34-9073-C0FC9ABD0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5" name="Freeform 10">
              <a:extLst>
                <a:ext uri="{FF2B5EF4-FFF2-40B4-BE49-F238E27FC236}">
                  <a16:creationId xmlns:a16="http://schemas.microsoft.com/office/drawing/2014/main" id="{25FC9FBE-4A83-4781-9AF0-426B8A3D5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6" name="Freeform 11">
              <a:extLst>
                <a:ext uri="{FF2B5EF4-FFF2-40B4-BE49-F238E27FC236}">
                  <a16:creationId xmlns:a16="http://schemas.microsoft.com/office/drawing/2014/main" id="{5349D950-5DC0-444C-9ADE-515EBFDFC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7" name="Freeform 12">
              <a:extLst>
                <a:ext uri="{FF2B5EF4-FFF2-40B4-BE49-F238E27FC236}">
                  <a16:creationId xmlns:a16="http://schemas.microsoft.com/office/drawing/2014/main" id="{55D0BDCE-4081-4C7B-AFAD-C3D499EA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8" name="Freeform 13">
              <a:extLst>
                <a:ext uri="{FF2B5EF4-FFF2-40B4-BE49-F238E27FC236}">
                  <a16:creationId xmlns:a16="http://schemas.microsoft.com/office/drawing/2014/main" id="{F8B40AA6-B242-486B-975E-29BD4D82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9532690" y="4816836"/>
            <a:ext cx="1831396" cy="1821193"/>
            <a:chOff x="9297147" y="4956161"/>
            <a:chExt cx="1831396" cy="1821193"/>
          </a:xfrm>
        </p:grpSpPr>
        <p:grpSp>
          <p:nvGrpSpPr>
            <p:cNvPr id="456" name="Graphic 1">
              <a:extLst>
                <a:ext uri="{FF2B5EF4-FFF2-40B4-BE49-F238E27FC236}">
                  <a16:creationId xmlns:a16="http://schemas.microsoft.com/office/drawing/2014/main" id="{72DE07B2-49DE-4C69-9494-120528081C00}"/>
                </a:ext>
              </a:extLst>
            </p:cNvPr>
            <p:cNvGrpSpPr/>
            <p:nvPr/>
          </p:nvGrpSpPr>
          <p:grpSpPr>
            <a:xfrm>
              <a:off x="9328924" y="5003530"/>
              <a:ext cx="1799619" cy="1773824"/>
              <a:chOff x="5748337" y="3124200"/>
              <a:chExt cx="695325" cy="609600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57" name="Graphic 1">
                <a:extLst>
                  <a:ext uri="{FF2B5EF4-FFF2-40B4-BE49-F238E27FC236}">
                    <a16:creationId xmlns:a16="http://schemas.microsoft.com/office/drawing/2014/main" id="{D75840A7-2919-40CB-A82C-2AD69D7673A5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  <a:grpFill/>
            </p:grpSpPr>
            <p:sp>
              <p:nvSpPr>
                <p:cNvPr id="472" name="Freeform: Shape 86">
                  <a:extLst>
                    <a:ext uri="{FF2B5EF4-FFF2-40B4-BE49-F238E27FC236}">
                      <a16:creationId xmlns:a16="http://schemas.microsoft.com/office/drawing/2014/main" id="{AB10C774-087E-4B16-8266-2E5B640A906A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73" name="Freeform: Shape 87">
                  <a:extLst>
                    <a:ext uri="{FF2B5EF4-FFF2-40B4-BE49-F238E27FC236}">
                      <a16:creationId xmlns:a16="http://schemas.microsoft.com/office/drawing/2014/main" id="{7EDD93C5-5B90-4522-8DCB-C06ED814A3FF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474" name="Graphic 1">
                  <a:extLst>
                    <a:ext uri="{FF2B5EF4-FFF2-40B4-BE49-F238E27FC236}">
                      <a16:creationId xmlns:a16="http://schemas.microsoft.com/office/drawing/2014/main" id="{0C0756B5-A404-4C46-B1B4-1C52C4A05553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  <a:grpFill/>
              </p:grpSpPr>
              <p:sp>
                <p:nvSpPr>
                  <p:cNvPr id="483" name="Freeform: Shape 97">
                    <a:extLst>
                      <a:ext uri="{FF2B5EF4-FFF2-40B4-BE49-F238E27FC236}">
                        <a16:creationId xmlns:a16="http://schemas.microsoft.com/office/drawing/2014/main" id="{F32A1366-5E65-47BB-93D3-B040FFE5BED0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4" name="Freeform: Shape 98">
                    <a:extLst>
                      <a:ext uri="{FF2B5EF4-FFF2-40B4-BE49-F238E27FC236}">
                        <a16:creationId xmlns:a16="http://schemas.microsoft.com/office/drawing/2014/main" id="{0ECB6895-7B8D-41CF-8969-4A8DD8B0B5F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475" name="Graphic 1">
                  <a:extLst>
                    <a:ext uri="{FF2B5EF4-FFF2-40B4-BE49-F238E27FC236}">
                      <a16:creationId xmlns:a16="http://schemas.microsoft.com/office/drawing/2014/main" id="{6AA147F8-F86F-4E7A-8E62-11B26779C6C7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grpFill/>
              </p:grpSpPr>
              <p:grpSp>
                <p:nvGrpSpPr>
                  <p:cNvPr id="476" name="Graphic 1">
                    <a:extLst>
                      <a:ext uri="{FF2B5EF4-FFF2-40B4-BE49-F238E27FC236}">
                        <a16:creationId xmlns:a16="http://schemas.microsoft.com/office/drawing/2014/main" id="{B7F722D3-2F87-4687-9B9E-3B45571185D5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grpFill/>
                </p:grpSpPr>
                <p:sp>
                  <p:nvSpPr>
                    <p:cNvPr id="480" name="Freeform: Shape 94">
                      <a:extLst>
                        <a:ext uri="{FF2B5EF4-FFF2-40B4-BE49-F238E27FC236}">
                          <a16:creationId xmlns:a16="http://schemas.microsoft.com/office/drawing/2014/main" id="{7A9C5DB7-4654-4ADA-A200-794C419C08B9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81" name="Freeform: Shape 95">
                      <a:extLst>
                        <a:ext uri="{FF2B5EF4-FFF2-40B4-BE49-F238E27FC236}">
                          <a16:creationId xmlns:a16="http://schemas.microsoft.com/office/drawing/2014/main" id="{524A3E0F-8D83-4EA6-A06E-999564A83BF3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82" name="Freeform: Shape 96">
                      <a:extLst>
                        <a:ext uri="{FF2B5EF4-FFF2-40B4-BE49-F238E27FC236}">
                          <a16:creationId xmlns:a16="http://schemas.microsoft.com/office/drawing/2014/main" id="{E36F2489-35A8-4CB3-B8A2-92A629B20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477" name="Graphic 1">
                    <a:extLst>
                      <a:ext uri="{FF2B5EF4-FFF2-40B4-BE49-F238E27FC236}">
                        <a16:creationId xmlns:a16="http://schemas.microsoft.com/office/drawing/2014/main" id="{204C2015-4827-4F99-9E06-D6240530D9AE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grpFill/>
                </p:grpSpPr>
                <p:sp>
                  <p:nvSpPr>
                    <p:cNvPr id="478" name="Freeform: Shape 92">
                      <a:extLst>
                        <a:ext uri="{FF2B5EF4-FFF2-40B4-BE49-F238E27FC236}">
                          <a16:creationId xmlns:a16="http://schemas.microsoft.com/office/drawing/2014/main" id="{F1895795-ADE3-48D0-A0F5-B56759E0D6FB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79" name="Freeform: Shape 93">
                      <a:extLst>
                        <a:ext uri="{FF2B5EF4-FFF2-40B4-BE49-F238E27FC236}">
                          <a16:creationId xmlns:a16="http://schemas.microsoft.com/office/drawing/2014/main" id="{CCDF4719-B86B-4186-A603-4A2E8B089BD4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458" name="Graphic 1">
                <a:extLst>
                  <a:ext uri="{FF2B5EF4-FFF2-40B4-BE49-F238E27FC236}">
                    <a16:creationId xmlns:a16="http://schemas.microsoft.com/office/drawing/2014/main" id="{A6C406BC-5451-4AA5-8A2C-158119A27B6A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  <a:grpFill/>
            </p:grpSpPr>
            <p:sp>
              <p:nvSpPr>
                <p:cNvPr id="459" name="Freeform: Shape 73">
                  <a:extLst>
                    <a:ext uri="{FF2B5EF4-FFF2-40B4-BE49-F238E27FC236}">
                      <a16:creationId xmlns:a16="http://schemas.microsoft.com/office/drawing/2014/main" id="{9F51C107-5DDC-4CAB-BDBD-4E2B02938F94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60" name="Freeform: Shape 74">
                  <a:extLst>
                    <a:ext uri="{FF2B5EF4-FFF2-40B4-BE49-F238E27FC236}">
                      <a16:creationId xmlns:a16="http://schemas.microsoft.com/office/drawing/2014/main" id="{1A2F7E4B-E870-4015-BE77-006818145548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461" name="Graphic 1">
                  <a:extLst>
                    <a:ext uri="{FF2B5EF4-FFF2-40B4-BE49-F238E27FC236}">
                      <a16:creationId xmlns:a16="http://schemas.microsoft.com/office/drawing/2014/main" id="{5302B81B-03DF-4967-936D-7A261577CA0E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  <a:grpFill/>
              </p:grpSpPr>
              <p:sp>
                <p:nvSpPr>
                  <p:cNvPr id="470" name="Freeform: Shape 84">
                    <a:extLst>
                      <a:ext uri="{FF2B5EF4-FFF2-40B4-BE49-F238E27FC236}">
                        <a16:creationId xmlns:a16="http://schemas.microsoft.com/office/drawing/2014/main" id="{70AB6C10-1563-4529-840E-76C88729B2F8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1" name="Freeform: Shape 85">
                    <a:extLst>
                      <a:ext uri="{FF2B5EF4-FFF2-40B4-BE49-F238E27FC236}">
                        <a16:creationId xmlns:a16="http://schemas.microsoft.com/office/drawing/2014/main" id="{25446253-271F-4E48-A6FD-DADA2A9C6EDC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462" name="Graphic 1">
                  <a:extLst>
                    <a:ext uri="{FF2B5EF4-FFF2-40B4-BE49-F238E27FC236}">
                      <a16:creationId xmlns:a16="http://schemas.microsoft.com/office/drawing/2014/main" id="{4F44FBD1-6586-473D-8B14-A32DC0EE1368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grpFill/>
              </p:grpSpPr>
              <p:grpSp>
                <p:nvGrpSpPr>
                  <p:cNvPr id="463" name="Graphic 1">
                    <a:extLst>
                      <a:ext uri="{FF2B5EF4-FFF2-40B4-BE49-F238E27FC236}">
                        <a16:creationId xmlns:a16="http://schemas.microsoft.com/office/drawing/2014/main" id="{2D8C110C-041E-4C37-A1B7-F07BFBA85D7F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grpFill/>
                </p:grpSpPr>
                <p:sp>
                  <p:nvSpPr>
                    <p:cNvPr id="467" name="Freeform: Shape 81">
                      <a:extLst>
                        <a:ext uri="{FF2B5EF4-FFF2-40B4-BE49-F238E27FC236}">
                          <a16:creationId xmlns:a16="http://schemas.microsoft.com/office/drawing/2014/main" id="{59670BD9-7075-46CE-8FDD-FCC9F8228D8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8" name="Freeform: Shape 82">
                      <a:extLst>
                        <a:ext uri="{FF2B5EF4-FFF2-40B4-BE49-F238E27FC236}">
                          <a16:creationId xmlns:a16="http://schemas.microsoft.com/office/drawing/2014/main" id="{7B062E24-E0EE-450C-B975-5081FDE2997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9" name="Freeform: Shape 83">
                      <a:extLst>
                        <a:ext uri="{FF2B5EF4-FFF2-40B4-BE49-F238E27FC236}">
                          <a16:creationId xmlns:a16="http://schemas.microsoft.com/office/drawing/2014/main" id="{83299580-2AA8-4259-9101-48FD5C8D0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464" name="Graphic 1">
                    <a:extLst>
                      <a:ext uri="{FF2B5EF4-FFF2-40B4-BE49-F238E27FC236}">
                        <a16:creationId xmlns:a16="http://schemas.microsoft.com/office/drawing/2014/main" id="{B96539CE-D316-4295-A251-62096DD6AB81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grpFill/>
                </p:grpSpPr>
                <p:sp>
                  <p:nvSpPr>
                    <p:cNvPr id="465" name="Freeform: Shape 79">
                      <a:extLst>
                        <a:ext uri="{FF2B5EF4-FFF2-40B4-BE49-F238E27FC236}">
                          <a16:creationId xmlns:a16="http://schemas.microsoft.com/office/drawing/2014/main" id="{EA7C11F7-0990-48D7-A76F-3775E624594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6" name="Freeform: Shape 80">
                      <a:extLst>
                        <a:ext uri="{FF2B5EF4-FFF2-40B4-BE49-F238E27FC236}">
                          <a16:creationId xmlns:a16="http://schemas.microsoft.com/office/drawing/2014/main" id="{8B5B8C3D-2961-4B30-962D-4E38D06D2B00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</p:grpSp>
        <p:grpSp>
          <p:nvGrpSpPr>
            <p:cNvPr id="485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9297147" y="4956161"/>
              <a:ext cx="1799619" cy="1773824"/>
              <a:chOff x="5748337" y="3124200"/>
              <a:chExt cx="695325" cy="609600"/>
            </a:xfrm>
          </p:grpSpPr>
          <p:grpSp>
            <p:nvGrpSpPr>
              <p:cNvPr id="48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</p:grpSpPr>
            <p:sp>
              <p:nvSpPr>
                <p:cNvPr id="501" name="Freeform: Shape 11680">
                  <a:extLst>
                    <a:ext uri="{FF2B5EF4-FFF2-40B4-BE49-F238E27FC236}">
                      <a16:creationId xmlns:a16="http://schemas.microsoft.com/office/drawing/2014/main" id="{67C8E4BE-E586-418B-9F53-AF7B5F6CDCEB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2" name="Freeform: Shape 11681">
                  <a:extLst>
                    <a:ext uri="{FF2B5EF4-FFF2-40B4-BE49-F238E27FC236}">
                      <a16:creationId xmlns:a16="http://schemas.microsoft.com/office/drawing/2014/main" id="{EE355244-DFC7-43AE-A51C-D255C9CA9574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503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</p:grpSpPr>
              <p:sp>
                <p:nvSpPr>
                  <p:cNvPr id="512" name="Freeform: Shape 11683">
                    <a:extLst>
                      <a:ext uri="{FF2B5EF4-FFF2-40B4-BE49-F238E27FC236}">
                        <a16:creationId xmlns:a16="http://schemas.microsoft.com/office/drawing/2014/main" id="{A1DC5A5F-F7BD-40B7-B2B6-5536C74B7FD8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solidFill>
                    <a:srgbClr val="008C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3" name="Freeform: Shape 11685">
                    <a:extLst>
                      <a:ext uri="{FF2B5EF4-FFF2-40B4-BE49-F238E27FC236}">
                        <a16:creationId xmlns:a16="http://schemas.microsoft.com/office/drawing/2014/main" id="{7AA4848E-0BF4-49B9-80FB-38630CE471A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solidFill>
                    <a:srgbClr val="00B25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solidFill>
                  <a:srgbClr val="3D4051"/>
                </a:solidFill>
              </p:grpSpPr>
              <p:grpSp>
                <p:nvGrpSpPr>
                  <p:cNvPr id="505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solidFill>
                    <a:srgbClr val="3D4051"/>
                  </a:solidFill>
                </p:grpSpPr>
                <p:sp>
                  <p:nvSpPr>
                    <p:cNvPr id="509" name="Freeform: Shape 11689">
                      <a:extLst>
                        <a:ext uri="{FF2B5EF4-FFF2-40B4-BE49-F238E27FC236}">
                          <a16:creationId xmlns:a16="http://schemas.microsoft.com/office/drawing/2014/main" id="{88757380-54AE-4924-B245-61E6DAFA3C02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10" name="Freeform: Shape 11690">
                      <a:extLst>
                        <a:ext uri="{FF2B5EF4-FFF2-40B4-BE49-F238E27FC236}">
                          <a16:creationId xmlns:a16="http://schemas.microsoft.com/office/drawing/2014/main" id="{4C9B6B38-9E13-4A36-B207-114F492D665A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11" name="Freeform: Shape 11691">
                      <a:extLst>
                        <a:ext uri="{FF2B5EF4-FFF2-40B4-BE49-F238E27FC236}">
                          <a16:creationId xmlns:a16="http://schemas.microsoft.com/office/drawing/2014/main" id="{43FF7CF8-4EA3-4811-9149-8A64DF3B4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506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solidFill>
                    <a:srgbClr val="3D4051"/>
                  </a:solidFill>
                </p:grpSpPr>
                <p:sp>
                  <p:nvSpPr>
                    <p:cNvPr id="507" name="Freeform: Shape 11693">
                      <a:extLst>
                        <a:ext uri="{FF2B5EF4-FFF2-40B4-BE49-F238E27FC236}">
                          <a16:creationId xmlns:a16="http://schemas.microsoft.com/office/drawing/2014/main" id="{52F4475C-11BF-41DB-9F6C-9813706604E0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08" name="Freeform: Shape 11694">
                      <a:extLst>
                        <a:ext uri="{FF2B5EF4-FFF2-40B4-BE49-F238E27FC236}">
                          <a16:creationId xmlns:a16="http://schemas.microsoft.com/office/drawing/2014/main" id="{6783E065-849A-47F8-AD7C-B6A315AD54E3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487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</p:grpSpPr>
            <p:sp>
              <p:nvSpPr>
                <p:cNvPr id="488" name="Freeform: Shape 11696">
                  <a:extLst>
                    <a:ext uri="{FF2B5EF4-FFF2-40B4-BE49-F238E27FC236}">
                      <a16:creationId xmlns:a16="http://schemas.microsoft.com/office/drawing/2014/main" id="{4CCC2D88-63CA-47D5-BC66-D1BDC723BC3D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89" name="Freeform: Shape 11697">
                  <a:extLst>
                    <a:ext uri="{FF2B5EF4-FFF2-40B4-BE49-F238E27FC236}">
                      <a16:creationId xmlns:a16="http://schemas.microsoft.com/office/drawing/2014/main" id="{BF334297-F254-4CA0-B395-D7F5C8A1C64A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490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</p:grpSpPr>
              <p:sp>
                <p:nvSpPr>
                  <p:cNvPr id="499" name="Freeform: Shape 11699">
                    <a:extLst>
                      <a:ext uri="{FF2B5EF4-FFF2-40B4-BE49-F238E27FC236}">
                        <a16:creationId xmlns:a16="http://schemas.microsoft.com/office/drawing/2014/main" id="{78BC37A4-54C1-4383-81B1-DEB2A8D3DCD5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solidFill>
                    <a:srgbClr val="AE1E0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0" name="Freeform: Shape 11700">
                    <a:extLst>
                      <a:ext uri="{FF2B5EF4-FFF2-40B4-BE49-F238E27FC236}">
                        <a16:creationId xmlns:a16="http://schemas.microsoft.com/office/drawing/2014/main" id="{3CDDD6E9-6DF7-43E9-A26D-6F5A834863C5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solidFill>
                    <a:srgbClr val="FF582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491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solidFill>
                  <a:srgbClr val="3D4051"/>
                </a:solidFill>
              </p:grpSpPr>
              <p:grpSp>
                <p:nvGrpSpPr>
                  <p:cNvPr id="492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solidFill>
                    <a:srgbClr val="3D4051"/>
                  </a:solidFill>
                </p:grpSpPr>
                <p:sp>
                  <p:nvSpPr>
                    <p:cNvPr id="496" name="Freeform: Shape 11703">
                      <a:extLst>
                        <a:ext uri="{FF2B5EF4-FFF2-40B4-BE49-F238E27FC236}">
                          <a16:creationId xmlns:a16="http://schemas.microsoft.com/office/drawing/2014/main" id="{87077C23-AAD1-424D-B2B8-E769200A6B8D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7" name="Freeform: Shape 11704">
                      <a:extLst>
                        <a:ext uri="{FF2B5EF4-FFF2-40B4-BE49-F238E27FC236}">
                          <a16:creationId xmlns:a16="http://schemas.microsoft.com/office/drawing/2014/main" id="{1A54C0E5-A5BE-4E8C-A35A-AAC3C010A9D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8" name="Freeform: Shape 11705">
                      <a:extLst>
                        <a:ext uri="{FF2B5EF4-FFF2-40B4-BE49-F238E27FC236}">
                          <a16:creationId xmlns:a16="http://schemas.microsoft.com/office/drawing/2014/main" id="{7D2CCA79-6F37-40C8-B08F-22527D1011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493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solidFill>
                    <a:srgbClr val="3D4051"/>
                  </a:solidFill>
                </p:grpSpPr>
                <p:sp>
                  <p:nvSpPr>
                    <p:cNvPr id="494" name="Freeform: Shape 11707">
                      <a:extLst>
                        <a:ext uri="{FF2B5EF4-FFF2-40B4-BE49-F238E27FC236}">
                          <a16:creationId xmlns:a16="http://schemas.microsoft.com/office/drawing/2014/main" id="{73DBC2BD-BE53-4B8D-B55A-2E53E378317B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5" name="Freeform: Shape 11708">
                      <a:extLst>
                        <a:ext uri="{FF2B5EF4-FFF2-40B4-BE49-F238E27FC236}">
                          <a16:creationId xmlns:a16="http://schemas.microsoft.com/office/drawing/2014/main" id="{91EF679D-B0B1-4F84-8363-62360706D3FE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</p:grpSp>
      </p:grpSp>
      <p:grpSp>
        <p:nvGrpSpPr>
          <p:cNvPr id="514" name="Graphic 45029">
            <a:extLst>
              <a:ext uri="{FF2B5EF4-FFF2-40B4-BE49-F238E27FC236}">
                <a16:creationId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5294090" y="1767338"/>
            <a:ext cx="210401" cy="182708"/>
            <a:chOff x="9117820" y="2027686"/>
            <a:chExt cx="210401" cy="182708"/>
          </a:xfrm>
        </p:grpSpPr>
        <p:sp>
          <p:nvSpPr>
            <p:cNvPr id="515" name="Freeform: Shape 53">
              <a:extLst>
                <a:ext uri="{FF2B5EF4-FFF2-40B4-BE49-F238E27FC236}">
                  <a16:creationId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6" name="Freeform: Shape 54">
              <a:extLst>
                <a:ext uri="{FF2B5EF4-FFF2-40B4-BE49-F238E27FC236}">
                  <a16:creationId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7" name="Freeform: Shape 55">
              <a:extLst>
                <a:ext uri="{FF2B5EF4-FFF2-40B4-BE49-F238E27FC236}">
                  <a16:creationId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8" name="Freeform: Shape 56">
              <a:extLst>
                <a:ext uri="{FF2B5EF4-FFF2-40B4-BE49-F238E27FC236}">
                  <a16:creationId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9" name="Freeform: Shape 57">
              <a:extLst>
                <a:ext uri="{FF2B5EF4-FFF2-40B4-BE49-F238E27FC236}">
                  <a16:creationId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0" name="Freeform: Shape 58">
              <a:extLst>
                <a:ext uri="{FF2B5EF4-FFF2-40B4-BE49-F238E27FC236}">
                  <a16:creationId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1" name="Freeform: Shape 59">
              <a:extLst>
                <a:ext uri="{FF2B5EF4-FFF2-40B4-BE49-F238E27FC236}">
                  <a16:creationId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2" name="Freeform: Shape 60">
              <a:extLst>
                <a:ext uri="{FF2B5EF4-FFF2-40B4-BE49-F238E27FC236}">
                  <a16:creationId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3" name="Freeform: Shape 61">
              <a:extLst>
                <a:ext uri="{FF2B5EF4-FFF2-40B4-BE49-F238E27FC236}">
                  <a16:creationId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4" name="Freeform: Shape 62">
              <a:extLst>
                <a:ext uri="{FF2B5EF4-FFF2-40B4-BE49-F238E27FC236}">
                  <a16:creationId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5" name="Freeform: Shape 63">
              <a:extLst>
                <a:ext uri="{FF2B5EF4-FFF2-40B4-BE49-F238E27FC236}">
                  <a16:creationId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6" name="Freeform: Shape 64">
              <a:extLst>
                <a:ext uri="{FF2B5EF4-FFF2-40B4-BE49-F238E27FC236}">
                  <a16:creationId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7" name="Freeform: Shape 65">
              <a:extLst>
                <a:ext uri="{FF2B5EF4-FFF2-40B4-BE49-F238E27FC236}">
                  <a16:creationId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8" name="Freeform: Shape 66">
              <a:extLst>
                <a:ext uri="{FF2B5EF4-FFF2-40B4-BE49-F238E27FC236}">
                  <a16:creationId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9" name="Freeform: Shape 67">
              <a:extLst>
                <a:ext uri="{FF2B5EF4-FFF2-40B4-BE49-F238E27FC236}">
                  <a16:creationId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0" name="Freeform: Shape 68">
              <a:extLst>
                <a:ext uri="{FF2B5EF4-FFF2-40B4-BE49-F238E27FC236}">
                  <a16:creationId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1" name="Freeform: Shape 69">
              <a:extLst>
                <a:ext uri="{FF2B5EF4-FFF2-40B4-BE49-F238E27FC236}">
                  <a16:creationId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2" name="Freeform: Shape 70">
              <a:extLst>
                <a:ext uri="{FF2B5EF4-FFF2-40B4-BE49-F238E27FC236}">
                  <a16:creationId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3" name="Freeform: Shape 71">
              <a:extLst>
                <a:ext uri="{FF2B5EF4-FFF2-40B4-BE49-F238E27FC236}">
                  <a16:creationId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4" name="Freeform: Shape 72">
              <a:extLst>
                <a:ext uri="{FF2B5EF4-FFF2-40B4-BE49-F238E27FC236}">
                  <a16:creationId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5" name="Freeform: Shape 73">
              <a:extLst>
                <a:ext uri="{FF2B5EF4-FFF2-40B4-BE49-F238E27FC236}">
                  <a16:creationId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6" name="Freeform: Shape 74">
              <a:extLst>
                <a:ext uri="{FF2B5EF4-FFF2-40B4-BE49-F238E27FC236}">
                  <a16:creationId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7" name="Freeform: Shape 75">
              <a:extLst>
                <a:ext uri="{FF2B5EF4-FFF2-40B4-BE49-F238E27FC236}">
                  <a16:creationId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8" name="Freeform: Shape 76">
              <a:extLst>
                <a:ext uri="{FF2B5EF4-FFF2-40B4-BE49-F238E27FC236}">
                  <a16:creationId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9" name="Freeform: Shape 77">
              <a:extLst>
                <a:ext uri="{FF2B5EF4-FFF2-40B4-BE49-F238E27FC236}">
                  <a16:creationId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0" name="Freeform: Shape 78">
              <a:extLst>
                <a:ext uri="{FF2B5EF4-FFF2-40B4-BE49-F238E27FC236}">
                  <a16:creationId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1" name="Freeform: Shape 79">
              <a:extLst>
                <a:ext uri="{FF2B5EF4-FFF2-40B4-BE49-F238E27FC236}">
                  <a16:creationId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2" name="Freeform: Shape 80">
              <a:extLst>
                <a:ext uri="{FF2B5EF4-FFF2-40B4-BE49-F238E27FC236}">
                  <a16:creationId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3" name="Freeform: Shape 81">
              <a:extLst>
                <a:ext uri="{FF2B5EF4-FFF2-40B4-BE49-F238E27FC236}">
                  <a16:creationId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4" name="Freeform: Shape 82">
              <a:extLst>
                <a:ext uri="{FF2B5EF4-FFF2-40B4-BE49-F238E27FC236}">
                  <a16:creationId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5" name="Freeform: Shape 83">
              <a:extLst>
                <a:ext uri="{FF2B5EF4-FFF2-40B4-BE49-F238E27FC236}">
                  <a16:creationId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6" name="Freeform: Shape 84">
              <a:extLst>
                <a:ext uri="{FF2B5EF4-FFF2-40B4-BE49-F238E27FC236}">
                  <a16:creationId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7" name="Freeform: Shape 85">
              <a:extLst>
                <a:ext uri="{FF2B5EF4-FFF2-40B4-BE49-F238E27FC236}">
                  <a16:creationId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8" name="Freeform: Shape 86">
              <a:extLst>
                <a:ext uri="{FF2B5EF4-FFF2-40B4-BE49-F238E27FC236}">
                  <a16:creationId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9" name="Freeform: Shape 87">
              <a:extLst>
                <a:ext uri="{FF2B5EF4-FFF2-40B4-BE49-F238E27FC236}">
                  <a16:creationId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0" name="Freeform: Shape 88">
              <a:extLst>
                <a:ext uri="{FF2B5EF4-FFF2-40B4-BE49-F238E27FC236}">
                  <a16:creationId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1" name="Freeform: Shape 89">
              <a:extLst>
                <a:ext uri="{FF2B5EF4-FFF2-40B4-BE49-F238E27FC236}">
                  <a16:creationId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2" name="Freeform: Shape 90">
              <a:extLst>
                <a:ext uri="{FF2B5EF4-FFF2-40B4-BE49-F238E27FC236}">
                  <a16:creationId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3" name="Freeform: Shape 91">
              <a:extLst>
                <a:ext uri="{FF2B5EF4-FFF2-40B4-BE49-F238E27FC236}">
                  <a16:creationId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4" name="Freeform: Shape 92">
              <a:extLst>
                <a:ext uri="{FF2B5EF4-FFF2-40B4-BE49-F238E27FC236}">
                  <a16:creationId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5" name="Freeform: Shape 93">
              <a:extLst>
                <a:ext uri="{FF2B5EF4-FFF2-40B4-BE49-F238E27FC236}">
                  <a16:creationId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6" name="Freeform: Shape 94">
              <a:extLst>
                <a:ext uri="{FF2B5EF4-FFF2-40B4-BE49-F238E27FC236}">
                  <a16:creationId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7" name="Freeform: Shape 95">
              <a:extLst>
                <a:ext uri="{FF2B5EF4-FFF2-40B4-BE49-F238E27FC236}">
                  <a16:creationId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8" name="Freeform: Shape 96">
              <a:extLst>
                <a:ext uri="{FF2B5EF4-FFF2-40B4-BE49-F238E27FC236}">
                  <a16:creationId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9" name="Freeform: Shape 97">
              <a:extLst>
                <a:ext uri="{FF2B5EF4-FFF2-40B4-BE49-F238E27FC236}">
                  <a16:creationId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0" name="Freeform: Shape 98">
              <a:extLst>
                <a:ext uri="{FF2B5EF4-FFF2-40B4-BE49-F238E27FC236}">
                  <a16:creationId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1" name="Freeform: Shape 99">
              <a:extLst>
                <a:ext uri="{FF2B5EF4-FFF2-40B4-BE49-F238E27FC236}">
                  <a16:creationId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2" name="Freeform: Shape 100">
              <a:extLst>
                <a:ext uri="{FF2B5EF4-FFF2-40B4-BE49-F238E27FC236}">
                  <a16:creationId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3" name="Freeform: Shape 101">
              <a:extLst>
                <a:ext uri="{FF2B5EF4-FFF2-40B4-BE49-F238E27FC236}">
                  <a16:creationId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4" name="Freeform: Shape 102">
              <a:extLst>
                <a:ext uri="{FF2B5EF4-FFF2-40B4-BE49-F238E27FC236}">
                  <a16:creationId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5" name="Freeform: Shape 103">
              <a:extLst>
                <a:ext uri="{FF2B5EF4-FFF2-40B4-BE49-F238E27FC236}">
                  <a16:creationId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6" name="Freeform: Shape 104">
              <a:extLst>
                <a:ext uri="{FF2B5EF4-FFF2-40B4-BE49-F238E27FC236}">
                  <a16:creationId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7" name="Freeform: Shape 105">
              <a:extLst>
                <a:ext uri="{FF2B5EF4-FFF2-40B4-BE49-F238E27FC236}">
                  <a16:creationId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8" name="Freeform: Shape 106">
              <a:extLst>
                <a:ext uri="{FF2B5EF4-FFF2-40B4-BE49-F238E27FC236}">
                  <a16:creationId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9" name="Freeform: Shape 107">
              <a:extLst>
                <a:ext uri="{FF2B5EF4-FFF2-40B4-BE49-F238E27FC236}">
                  <a16:creationId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0" name="Freeform: Shape 108">
              <a:extLst>
                <a:ext uri="{FF2B5EF4-FFF2-40B4-BE49-F238E27FC236}">
                  <a16:creationId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1" name="Freeform: Shape 109">
              <a:extLst>
                <a:ext uri="{FF2B5EF4-FFF2-40B4-BE49-F238E27FC236}">
                  <a16:creationId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2" name="Freeform: Shape 110">
              <a:extLst>
                <a:ext uri="{FF2B5EF4-FFF2-40B4-BE49-F238E27FC236}">
                  <a16:creationId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3" name="Freeform: Shape 111">
              <a:extLst>
                <a:ext uri="{FF2B5EF4-FFF2-40B4-BE49-F238E27FC236}">
                  <a16:creationId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4" name="Freeform: Shape 112">
              <a:extLst>
                <a:ext uri="{FF2B5EF4-FFF2-40B4-BE49-F238E27FC236}">
                  <a16:creationId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5" name="Freeform: Shape 113">
              <a:extLst>
                <a:ext uri="{FF2B5EF4-FFF2-40B4-BE49-F238E27FC236}">
                  <a16:creationId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6" name="Freeform: Shape 114">
              <a:extLst>
                <a:ext uri="{FF2B5EF4-FFF2-40B4-BE49-F238E27FC236}">
                  <a16:creationId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7" name="Freeform: Shape 115">
              <a:extLst>
                <a:ext uri="{FF2B5EF4-FFF2-40B4-BE49-F238E27FC236}">
                  <a16:creationId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8" name="Freeform: Shape 116">
              <a:extLst>
                <a:ext uri="{FF2B5EF4-FFF2-40B4-BE49-F238E27FC236}">
                  <a16:creationId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9" name="Freeform: Shape 117">
              <a:extLst>
                <a:ext uri="{FF2B5EF4-FFF2-40B4-BE49-F238E27FC236}">
                  <a16:creationId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0" name="Freeform: Shape 118">
              <a:extLst>
                <a:ext uri="{FF2B5EF4-FFF2-40B4-BE49-F238E27FC236}">
                  <a16:creationId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1" name="Freeform: Shape 119">
              <a:extLst>
                <a:ext uri="{FF2B5EF4-FFF2-40B4-BE49-F238E27FC236}">
                  <a16:creationId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2" name="Freeform: Shape 120">
              <a:extLst>
                <a:ext uri="{FF2B5EF4-FFF2-40B4-BE49-F238E27FC236}">
                  <a16:creationId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3" name="Freeform: Shape 121">
              <a:extLst>
                <a:ext uri="{FF2B5EF4-FFF2-40B4-BE49-F238E27FC236}">
                  <a16:creationId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4" name="Freeform: Shape 122">
              <a:extLst>
                <a:ext uri="{FF2B5EF4-FFF2-40B4-BE49-F238E27FC236}">
                  <a16:creationId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5" name="Freeform: Shape 123">
              <a:extLst>
                <a:ext uri="{FF2B5EF4-FFF2-40B4-BE49-F238E27FC236}">
                  <a16:creationId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6" name="Freeform: Shape 124">
              <a:extLst>
                <a:ext uri="{FF2B5EF4-FFF2-40B4-BE49-F238E27FC236}">
                  <a16:creationId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7" name="Freeform: Shape 125">
              <a:extLst>
                <a:ext uri="{FF2B5EF4-FFF2-40B4-BE49-F238E27FC236}">
                  <a16:creationId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8" name="Freeform: Shape 126">
              <a:extLst>
                <a:ext uri="{FF2B5EF4-FFF2-40B4-BE49-F238E27FC236}">
                  <a16:creationId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9" name="Freeform: Shape 127">
              <a:extLst>
                <a:ext uri="{FF2B5EF4-FFF2-40B4-BE49-F238E27FC236}">
                  <a16:creationId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0" name="Freeform: Shape 128">
              <a:extLst>
                <a:ext uri="{FF2B5EF4-FFF2-40B4-BE49-F238E27FC236}">
                  <a16:creationId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1" name="Freeform: Shape 129">
              <a:extLst>
                <a:ext uri="{FF2B5EF4-FFF2-40B4-BE49-F238E27FC236}">
                  <a16:creationId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2" name="Freeform: Shape 130">
              <a:extLst>
                <a:ext uri="{FF2B5EF4-FFF2-40B4-BE49-F238E27FC236}">
                  <a16:creationId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3" name="Freeform: Shape 131">
              <a:extLst>
                <a:ext uri="{FF2B5EF4-FFF2-40B4-BE49-F238E27FC236}">
                  <a16:creationId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4" name="Freeform: Shape 132">
              <a:extLst>
                <a:ext uri="{FF2B5EF4-FFF2-40B4-BE49-F238E27FC236}">
                  <a16:creationId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5" name="Freeform: Shape 133">
              <a:extLst>
                <a:ext uri="{FF2B5EF4-FFF2-40B4-BE49-F238E27FC236}">
                  <a16:creationId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6" name="Freeform: Shape 134">
              <a:extLst>
                <a:ext uri="{FF2B5EF4-FFF2-40B4-BE49-F238E27FC236}">
                  <a16:creationId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7" name="Freeform: Shape 135">
              <a:extLst>
                <a:ext uri="{FF2B5EF4-FFF2-40B4-BE49-F238E27FC236}">
                  <a16:creationId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8" name="Freeform: Shape 136">
              <a:extLst>
                <a:ext uri="{FF2B5EF4-FFF2-40B4-BE49-F238E27FC236}">
                  <a16:creationId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9" name="Freeform: Shape 137">
              <a:extLst>
                <a:ext uri="{FF2B5EF4-FFF2-40B4-BE49-F238E27FC236}">
                  <a16:creationId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0" name="Freeform: Shape 138">
              <a:extLst>
                <a:ext uri="{FF2B5EF4-FFF2-40B4-BE49-F238E27FC236}">
                  <a16:creationId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1" name="Freeform: Shape 139">
              <a:extLst>
                <a:ext uri="{FF2B5EF4-FFF2-40B4-BE49-F238E27FC236}">
                  <a16:creationId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2" name="Freeform: Shape 140">
              <a:extLst>
                <a:ext uri="{FF2B5EF4-FFF2-40B4-BE49-F238E27FC236}">
                  <a16:creationId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3" name="Freeform: Shape 141">
              <a:extLst>
                <a:ext uri="{FF2B5EF4-FFF2-40B4-BE49-F238E27FC236}">
                  <a16:creationId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4" name="Freeform: Shape 142">
              <a:extLst>
                <a:ext uri="{FF2B5EF4-FFF2-40B4-BE49-F238E27FC236}">
                  <a16:creationId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5" name="Freeform: Shape 143">
              <a:extLst>
                <a:ext uri="{FF2B5EF4-FFF2-40B4-BE49-F238E27FC236}">
                  <a16:creationId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6" name="Freeform: Shape 144">
              <a:extLst>
                <a:ext uri="{FF2B5EF4-FFF2-40B4-BE49-F238E27FC236}">
                  <a16:creationId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7" name="Freeform: Shape 145">
              <a:extLst>
                <a:ext uri="{FF2B5EF4-FFF2-40B4-BE49-F238E27FC236}">
                  <a16:creationId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8" name="Freeform: Shape 146">
              <a:extLst>
                <a:ext uri="{FF2B5EF4-FFF2-40B4-BE49-F238E27FC236}">
                  <a16:creationId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9" name="Freeform: Shape 147">
              <a:extLst>
                <a:ext uri="{FF2B5EF4-FFF2-40B4-BE49-F238E27FC236}">
                  <a16:creationId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0" name="Freeform: Shape 148">
              <a:extLst>
                <a:ext uri="{FF2B5EF4-FFF2-40B4-BE49-F238E27FC236}">
                  <a16:creationId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1" name="Freeform: Shape 149">
              <a:extLst>
                <a:ext uri="{FF2B5EF4-FFF2-40B4-BE49-F238E27FC236}">
                  <a16:creationId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2" name="Freeform: Shape 150">
              <a:extLst>
                <a:ext uri="{FF2B5EF4-FFF2-40B4-BE49-F238E27FC236}">
                  <a16:creationId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3" name="Freeform: Shape 151">
              <a:extLst>
                <a:ext uri="{FF2B5EF4-FFF2-40B4-BE49-F238E27FC236}">
                  <a16:creationId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4" name="Freeform: Shape 152">
              <a:extLst>
                <a:ext uri="{FF2B5EF4-FFF2-40B4-BE49-F238E27FC236}">
                  <a16:creationId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5" name="Freeform: Shape 153">
              <a:extLst>
                <a:ext uri="{FF2B5EF4-FFF2-40B4-BE49-F238E27FC236}">
                  <a16:creationId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6" name="Freeform: Shape 154">
              <a:extLst>
                <a:ext uri="{FF2B5EF4-FFF2-40B4-BE49-F238E27FC236}">
                  <a16:creationId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7" name="Freeform: Shape 155">
              <a:extLst>
                <a:ext uri="{FF2B5EF4-FFF2-40B4-BE49-F238E27FC236}">
                  <a16:creationId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618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2575034" y="3355084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619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4192232" y="5189340"/>
            <a:ext cx="426511" cy="38042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620" name="Graphic 15">
            <a:extLst>
              <a:ext uri="{FF2B5EF4-FFF2-40B4-BE49-F238E27FC236}">
                <a16:creationId xmlns:a16="http://schemas.microsoft.com/office/drawing/2014/main" id="{CB3E4E61-DED0-4D5D-A42B-CC9D75FEDFA3}"/>
              </a:ext>
            </a:extLst>
          </p:cNvPr>
          <p:cNvGrpSpPr/>
          <p:nvPr/>
        </p:nvGrpSpPr>
        <p:grpSpPr>
          <a:xfrm rot="20537283">
            <a:off x="4188081" y="354721"/>
            <a:ext cx="1380786" cy="1184465"/>
            <a:chOff x="8203691" y="2074073"/>
            <a:chExt cx="976788" cy="876866"/>
          </a:xfrm>
        </p:grpSpPr>
        <p:sp>
          <p:nvSpPr>
            <p:cNvPr id="621" name="Freeform: Shape 1194">
              <a:extLst>
                <a:ext uri="{FF2B5EF4-FFF2-40B4-BE49-F238E27FC236}">
                  <a16:creationId xmlns:a16="http://schemas.microsoft.com/office/drawing/2014/main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2" name="Freeform: Shape 1195">
              <a:extLst>
                <a:ext uri="{FF2B5EF4-FFF2-40B4-BE49-F238E27FC236}">
                  <a16:creationId xmlns:a16="http://schemas.microsoft.com/office/drawing/2014/main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3" name="Freeform: Shape 1196">
              <a:extLst>
                <a:ext uri="{FF2B5EF4-FFF2-40B4-BE49-F238E27FC236}">
                  <a16:creationId xmlns:a16="http://schemas.microsoft.com/office/drawing/2014/main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4" name="Freeform: Shape 1197">
              <a:extLst>
                <a:ext uri="{FF2B5EF4-FFF2-40B4-BE49-F238E27FC236}">
                  <a16:creationId xmlns:a16="http://schemas.microsoft.com/office/drawing/2014/main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5" name="Freeform: Shape 1198">
              <a:extLst>
                <a:ext uri="{FF2B5EF4-FFF2-40B4-BE49-F238E27FC236}">
                  <a16:creationId xmlns:a16="http://schemas.microsoft.com/office/drawing/2014/main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3" name="Freeform: Shape 1199">
              <a:extLst>
                <a:ext uri="{FF2B5EF4-FFF2-40B4-BE49-F238E27FC236}">
                  <a16:creationId xmlns:a16="http://schemas.microsoft.com/office/drawing/2014/main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4" name="Freeform: Shape 1200">
              <a:extLst>
                <a:ext uri="{FF2B5EF4-FFF2-40B4-BE49-F238E27FC236}">
                  <a16:creationId xmlns:a16="http://schemas.microsoft.com/office/drawing/2014/main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5" name="Freeform: Shape 1201">
              <a:extLst>
                <a:ext uri="{FF2B5EF4-FFF2-40B4-BE49-F238E27FC236}">
                  <a16:creationId xmlns:a16="http://schemas.microsoft.com/office/drawing/2014/main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6" name="Freeform: Shape 1202">
              <a:extLst>
                <a:ext uri="{FF2B5EF4-FFF2-40B4-BE49-F238E27FC236}">
                  <a16:creationId xmlns:a16="http://schemas.microsoft.com/office/drawing/2014/main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7" name="Freeform: Shape 1203">
              <a:extLst>
                <a:ext uri="{FF2B5EF4-FFF2-40B4-BE49-F238E27FC236}">
                  <a16:creationId xmlns:a16="http://schemas.microsoft.com/office/drawing/2014/main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8" name="Freeform: Shape 1204">
              <a:extLst>
                <a:ext uri="{FF2B5EF4-FFF2-40B4-BE49-F238E27FC236}">
                  <a16:creationId xmlns:a16="http://schemas.microsoft.com/office/drawing/2014/main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9" name="Freeform: Shape 1205">
              <a:extLst>
                <a:ext uri="{FF2B5EF4-FFF2-40B4-BE49-F238E27FC236}">
                  <a16:creationId xmlns:a16="http://schemas.microsoft.com/office/drawing/2014/main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683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8639695">
            <a:off x="3638934" y="5214372"/>
            <a:ext cx="8998713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2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954699" y="5304240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439" name="Group 893">
            <a:extLst>
              <a:ext uri="{FF2B5EF4-FFF2-40B4-BE49-F238E27FC236}">
                <a16:creationId xmlns:a16="http://schemas.microsoft.com/office/drawing/2014/main" id="{B79E7595-F65B-442C-B805-CC0D982ABF8D}"/>
              </a:ext>
            </a:extLst>
          </p:cNvPr>
          <p:cNvGrpSpPr/>
          <p:nvPr/>
        </p:nvGrpSpPr>
        <p:grpSpPr>
          <a:xfrm>
            <a:off x="10682177" y="3487020"/>
            <a:ext cx="1452629" cy="1067444"/>
            <a:chOff x="-403127" y="371217"/>
            <a:chExt cx="1204344" cy="852926"/>
          </a:xfrm>
        </p:grpSpPr>
        <p:grpSp>
          <p:nvGrpSpPr>
            <p:cNvPr id="440" name="Graphic 876">
              <a:extLst>
                <a:ext uri="{FF2B5EF4-FFF2-40B4-BE49-F238E27FC236}">
                  <a16:creationId xmlns:a16="http://schemas.microsoft.com/office/drawing/2014/main" id="{B6E6A1E0-EBC7-4163-A639-43ED1A5BFB28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49" name="Graphic 876">
                <a:extLst>
                  <a:ext uri="{FF2B5EF4-FFF2-40B4-BE49-F238E27FC236}">
                    <a16:creationId xmlns:a16="http://schemas.microsoft.com/office/drawing/2014/main" id="{8B057DBF-0874-4F0D-BCAC-13A8004E5E82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453" name="Freeform: Shape 890">
                  <a:extLst>
                    <a:ext uri="{FF2B5EF4-FFF2-40B4-BE49-F238E27FC236}">
                      <a16:creationId xmlns:a16="http://schemas.microsoft.com/office/drawing/2014/main" id="{21C4F6DA-71AA-462F-80EE-557B61034352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54" name="Freeform: Shape 891">
                  <a:extLst>
                    <a:ext uri="{FF2B5EF4-FFF2-40B4-BE49-F238E27FC236}">
                      <a16:creationId xmlns:a16="http://schemas.microsoft.com/office/drawing/2014/main" id="{D25A437A-8565-46A4-ACD1-D99FB4715232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55" name="Freeform: Shape 892">
                  <a:extLst>
                    <a:ext uri="{FF2B5EF4-FFF2-40B4-BE49-F238E27FC236}">
                      <a16:creationId xmlns:a16="http://schemas.microsoft.com/office/drawing/2014/main" id="{88A31EF2-DB3D-4380-8BF2-58C6DA8E59B9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50" name="Graphic 876">
                <a:extLst>
                  <a:ext uri="{FF2B5EF4-FFF2-40B4-BE49-F238E27FC236}">
                    <a16:creationId xmlns:a16="http://schemas.microsoft.com/office/drawing/2014/main" id="{B9222F20-7012-4B7B-B6A1-7A711052FEF9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451" name="Freeform: Shape 888">
                  <a:extLst>
                    <a:ext uri="{FF2B5EF4-FFF2-40B4-BE49-F238E27FC236}">
                      <a16:creationId xmlns:a16="http://schemas.microsoft.com/office/drawing/2014/main" id="{8A4677F1-CE82-4FA8-8B79-7B7234845075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52" name="Freeform: Shape 889">
                  <a:extLst>
                    <a:ext uri="{FF2B5EF4-FFF2-40B4-BE49-F238E27FC236}">
                      <a16:creationId xmlns:a16="http://schemas.microsoft.com/office/drawing/2014/main" id="{3D87F01F-99AD-45AA-87E4-3134B052F3F6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441" name="Graphic 876">
              <a:extLst>
                <a:ext uri="{FF2B5EF4-FFF2-40B4-BE49-F238E27FC236}">
                  <a16:creationId xmlns:a16="http://schemas.microsoft.com/office/drawing/2014/main" id="{5A49151D-777E-436E-B1DE-8E3625BD9FC7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442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446" name="Freeform: Shape 879">
                  <a:extLst>
                    <a:ext uri="{FF2B5EF4-FFF2-40B4-BE49-F238E27FC236}">
                      <a16:creationId xmlns:a16="http://schemas.microsoft.com/office/drawing/2014/main" id="{351BF039-617F-4162-97CB-3CB57E07CC3D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7" name="Freeform: Shape 880">
                  <a:extLst>
                    <a:ext uri="{FF2B5EF4-FFF2-40B4-BE49-F238E27FC236}">
                      <a16:creationId xmlns:a16="http://schemas.microsoft.com/office/drawing/2014/main" id="{2F562CE5-7C18-4F27-AD8E-E7E99C7BF91A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8" name="Freeform: Shape 881">
                  <a:extLst>
                    <a:ext uri="{FF2B5EF4-FFF2-40B4-BE49-F238E27FC236}">
                      <a16:creationId xmlns:a16="http://schemas.microsoft.com/office/drawing/2014/main" id="{941A8018-C021-4BB0-9695-C0C088DE7128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43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444" name="Freeform: Shape 883">
                  <a:extLst>
                    <a:ext uri="{FF2B5EF4-FFF2-40B4-BE49-F238E27FC236}">
                      <a16:creationId xmlns:a16="http://schemas.microsoft.com/office/drawing/2014/main" id="{2EEEDBB1-AABD-4B40-8500-C56D59831520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5" name="Freeform: Shape 884">
                  <a:extLst>
                    <a:ext uri="{FF2B5EF4-FFF2-40B4-BE49-F238E27FC236}">
                      <a16:creationId xmlns:a16="http://schemas.microsoft.com/office/drawing/2014/main" id="{C62E69BC-C5B4-4278-A57A-2C0AE67DCDCE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684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21160710">
            <a:off x="163830" y="4515176"/>
            <a:ext cx="3992787" cy="3680171"/>
            <a:chOff x="696549" y="4578468"/>
            <a:chExt cx="854163" cy="810703"/>
          </a:xfrm>
        </p:grpSpPr>
        <p:grpSp>
          <p:nvGrpSpPr>
            <p:cNvPr id="68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699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700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1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2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3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4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5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6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7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8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9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10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686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687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8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9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0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1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2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3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4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5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6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697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8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103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3450" fill="hold"/>
                                        <p:tgtEl>
                                          <p:spTgt spid="68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EFDDA09-4420-43A8-A312-B105AD40EB82}"/>
              </a:ext>
            </a:extLst>
          </p:cNvPr>
          <p:cNvSpPr/>
          <p:nvPr/>
        </p:nvSpPr>
        <p:spPr>
          <a:xfrm rot="1975839">
            <a:off x="8547384" y="2782683"/>
            <a:ext cx="9939438" cy="100357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2583EE-2331-4412-BC87-36CFDBFE9384}"/>
              </a:ext>
            </a:extLst>
          </p:cNvPr>
          <p:cNvGrpSpPr/>
          <p:nvPr/>
        </p:nvGrpSpPr>
        <p:grpSpPr>
          <a:xfrm rot="20797104">
            <a:off x="8439622" y="3497144"/>
            <a:ext cx="3244426" cy="1877412"/>
            <a:chOff x="9237642" y="5100657"/>
            <a:chExt cx="3244426" cy="1877412"/>
          </a:xfrm>
        </p:grpSpPr>
        <p:grpSp>
          <p:nvGrpSpPr>
            <p:cNvPr id="9" name="Graphic 44260">
              <a:extLst>
                <a:ext uri="{FF2B5EF4-FFF2-40B4-BE49-F238E27FC236}">
                  <a16:creationId xmlns:a16="http://schemas.microsoft.com/office/drawing/2014/main" id="{3400B377-6FEC-4363-8FB7-302615DE4488}"/>
                </a:ext>
              </a:extLst>
            </p:cNvPr>
            <p:cNvGrpSpPr/>
            <p:nvPr/>
          </p:nvGrpSpPr>
          <p:grpSpPr>
            <a:xfrm>
              <a:off x="9237642" y="6017741"/>
              <a:ext cx="969040" cy="960328"/>
              <a:chOff x="5972175" y="3276600"/>
              <a:chExt cx="245554" cy="304990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05BF3705-CC9A-46B7-B4A6-61E13DE79F1F}"/>
                  </a:ext>
                </a:extLst>
              </p:cNvPr>
              <p:cNvSpPr/>
              <p:nvPr/>
            </p:nvSpPr>
            <p:spPr>
              <a:xfrm>
                <a:off x="5991225" y="3309651"/>
                <a:ext cx="226504" cy="271938"/>
              </a:xfrm>
              <a:custGeom>
                <a:avLst/>
                <a:gdLst>
                  <a:gd name="connsiteX0" fmla="*/ 0 w 226504"/>
                  <a:gd name="connsiteY0" fmla="*/ 163830 h 271938"/>
                  <a:gd name="connsiteX1" fmla="*/ 21241 w 226504"/>
                  <a:gd name="connsiteY1" fmla="*/ 122015 h 271938"/>
                  <a:gd name="connsiteX2" fmla="*/ 42101 w 226504"/>
                  <a:gd name="connsiteY2" fmla="*/ 129159 h 271938"/>
                  <a:gd name="connsiteX3" fmla="*/ 172117 w 226504"/>
                  <a:gd name="connsiteY3" fmla="*/ 0 h 271938"/>
                  <a:gd name="connsiteX4" fmla="*/ 226505 w 226504"/>
                  <a:gd name="connsiteY4" fmla="*/ 37052 h 271938"/>
                  <a:gd name="connsiteX5" fmla="*/ 183833 w 226504"/>
                  <a:gd name="connsiteY5" fmla="*/ 221647 h 271938"/>
                  <a:gd name="connsiteX6" fmla="*/ 199644 w 226504"/>
                  <a:gd name="connsiteY6" fmla="*/ 231743 h 271938"/>
                  <a:gd name="connsiteX7" fmla="*/ 174022 w 226504"/>
                  <a:gd name="connsiteY7" fmla="*/ 271939 h 271938"/>
                  <a:gd name="connsiteX8" fmla="*/ 96298 w 226504"/>
                  <a:gd name="connsiteY8" fmla="*/ 225076 h 271938"/>
                  <a:gd name="connsiteX9" fmla="*/ 117348 w 226504"/>
                  <a:gd name="connsiteY9" fmla="*/ 183547 h 271938"/>
                  <a:gd name="connsiteX10" fmla="*/ 131826 w 226504"/>
                  <a:gd name="connsiteY10" fmla="*/ 191643 h 271938"/>
                  <a:gd name="connsiteX11" fmla="*/ 138589 w 226504"/>
                  <a:gd name="connsiteY11" fmla="*/ 164783 h 271938"/>
                  <a:gd name="connsiteX12" fmla="*/ 102013 w 226504"/>
                  <a:gd name="connsiteY12" fmla="*/ 140684 h 271938"/>
                  <a:gd name="connsiteX13" fmla="*/ 86963 w 226504"/>
                  <a:gd name="connsiteY13" fmla="*/ 156496 h 271938"/>
                  <a:gd name="connsiteX14" fmla="*/ 104013 w 226504"/>
                  <a:gd name="connsiteY14" fmla="*/ 170783 h 271938"/>
                  <a:gd name="connsiteX15" fmla="*/ 81629 w 226504"/>
                  <a:gd name="connsiteY15" fmla="*/ 210693 h 271938"/>
                  <a:gd name="connsiteX16" fmla="*/ 0 w 226504"/>
                  <a:gd name="connsiteY16" fmla="*/ 163830 h 271938"/>
                  <a:gd name="connsiteX17" fmla="*/ 162401 w 226504"/>
                  <a:gd name="connsiteY17" fmla="*/ 79820 h 271938"/>
                  <a:gd name="connsiteX18" fmla="*/ 128207 w 226504"/>
                  <a:gd name="connsiteY18" fmla="*/ 109919 h 271938"/>
                  <a:gd name="connsiteX19" fmla="*/ 153353 w 226504"/>
                  <a:gd name="connsiteY19" fmla="*/ 124016 h 271938"/>
                  <a:gd name="connsiteX20" fmla="*/ 162401 w 226504"/>
                  <a:gd name="connsiteY20" fmla="*/ 79820 h 27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6504" h="271938">
                    <a:moveTo>
                      <a:pt x="0" y="163830"/>
                    </a:moveTo>
                    <a:cubicBezTo>
                      <a:pt x="1429" y="153162"/>
                      <a:pt x="21241" y="122015"/>
                      <a:pt x="21241" y="122015"/>
                    </a:cubicBezTo>
                    <a:lnTo>
                      <a:pt x="42101" y="129159"/>
                    </a:lnTo>
                    <a:cubicBezTo>
                      <a:pt x="97155" y="69342"/>
                      <a:pt x="172117" y="0"/>
                      <a:pt x="172117" y="0"/>
                    </a:cubicBezTo>
                    <a:cubicBezTo>
                      <a:pt x="184404" y="2477"/>
                      <a:pt x="226505" y="37052"/>
                      <a:pt x="226505" y="37052"/>
                    </a:cubicBezTo>
                    <a:lnTo>
                      <a:pt x="183833" y="221647"/>
                    </a:lnTo>
                    <a:lnTo>
                      <a:pt x="199644" y="231743"/>
                    </a:lnTo>
                    <a:lnTo>
                      <a:pt x="174022" y="271939"/>
                    </a:lnTo>
                    <a:cubicBezTo>
                      <a:pt x="174022" y="271939"/>
                      <a:pt x="98203" y="228600"/>
                      <a:pt x="96298" y="225076"/>
                    </a:cubicBezTo>
                    <a:cubicBezTo>
                      <a:pt x="94774" y="221456"/>
                      <a:pt x="115348" y="183071"/>
                      <a:pt x="117348" y="183547"/>
                    </a:cubicBezTo>
                    <a:cubicBezTo>
                      <a:pt x="119539" y="183737"/>
                      <a:pt x="131826" y="191643"/>
                      <a:pt x="131826" y="191643"/>
                    </a:cubicBezTo>
                    <a:lnTo>
                      <a:pt x="138589" y="164783"/>
                    </a:lnTo>
                    <a:lnTo>
                      <a:pt x="102013" y="140684"/>
                    </a:lnTo>
                    <a:lnTo>
                      <a:pt x="86963" y="156496"/>
                    </a:lnTo>
                    <a:lnTo>
                      <a:pt x="104013" y="170783"/>
                    </a:lnTo>
                    <a:cubicBezTo>
                      <a:pt x="104013" y="170783"/>
                      <a:pt x="82487" y="211265"/>
                      <a:pt x="81629" y="210693"/>
                    </a:cubicBezTo>
                    <a:lnTo>
                      <a:pt x="0" y="163830"/>
                    </a:lnTo>
                    <a:close/>
                    <a:moveTo>
                      <a:pt x="162401" y="79820"/>
                    </a:moveTo>
                    <a:lnTo>
                      <a:pt x="128207" y="109919"/>
                    </a:lnTo>
                    <a:lnTo>
                      <a:pt x="153353" y="124016"/>
                    </a:lnTo>
                    <a:lnTo>
                      <a:pt x="162401" y="7982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4EE9A98-74BB-4AA8-B364-732ECA07A8DA}"/>
                  </a:ext>
                </a:extLst>
              </p:cNvPr>
              <p:cNvSpPr/>
              <p:nvPr/>
            </p:nvSpPr>
            <p:spPr>
              <a:xfrm>
                <a:off x="5972175" y="3276600"/>
                <a:ext cx="226504" cy="271938"/>
              </a:xfrm>
              <a:custGeom>
                <a:avLst/>
                <a:gdLst>
                  <a:gd name="connsiteX0" fmla="*/ 0 w 226504"/>
                  <a:gd name="connsiteY0" fmla="*/ 163925 h 271938"/>
                  <a:gd name="connsiteX1" fmla="*/ 21241 w 226504"/>
                  <a:gd name="connsiteY1" fmla="*/ 122111 h 271938"/>
                  <a:gd name="connsiteX2" fmla="*/ 42101 w 226504"/>
                  <a:gd name="connsiteY2" fmla="*/ 129254 h 271938"/>
                  <a:gd name="connsiteX3" fmla="*/ 172117 w 226504"/>
                  <a:gd name="connsiteY3" fmla="*/ 0 h 271938"/>
                  <a:gd name="connsiteX4" fmla="*/ 226505 w 226504"/>
                  <a:gd name="connsiteY4" fmla="*/ 37052 h 271938"/>
                  <a:gd name="connsiteX5" fmla="*/ 183833 w 226504"/>
                  <a:gd name="connsiteY5" fmla="*/ 221647 h 271938"/>
                  <a:gd name="connsiteX6" fmla="*/ 199644 w 226504"/>
                  <a:gd name="connsiteY6" fmla="*/ 231743 h 271938"/>
                  <a:gd name="connsiteX7" fmla="*/ 174022 w 226504"/>
                  <a:gd name="connsiteY7" fmla="*/ 271939 h 271938"/>
                  <a:gd name="connsiteX8" fmla="*/ 96298 w 226504"/>
                  <a:gd name="connsiteY8" fmla="*/ 225076 h 271938"/>
                  <a:gd name="connsiteX9" fmla="*/ 117348 w 226504"/>
                  <a:gd name="connsiteY9" fmla="*/ 183547 h 271938"/>
                  <a:gd name="connsiteX10" fmla="*/ 131826 w 226504"/>
                  <a:gd name="connsiteY10" fmla="*/ 191643 h 271938"/>
                  <a:gd name="connsiteX11" fmla="*/ 138589 w 226504"/>
                  <a:gd name="connsiteY11" fmla="*/ 164783 h 271938"/>
                  <a:gd name="connsiteX12" fmla="*/ 102013 w 226504"/>
                  <a:gd name="connsiteY12" fmla="*/ 140684 h 271938"/>
                  <a:gd name="connsiteX13" fmla="*/ 86963 w 226504"/>
                  <a:gd name="connsiteY13" fmla="*/ 156496 h 271938"/>
                  <a:gd name="connsiteX14" fmla="*/ 104013 w 226504"/>
                  <a:gd name="connsiteY14" fmla="*/ 170783 h 271938"/>
                  <a:gd name="connsiteX15" fmla="*/ 81629 w 226504"/>
                  <a:gd name="connsiteY15" fmla="*/ 210693 h 271938"/>
                  <a:gd name="connsiteX16" fmla="*/ 0 w 226504"/>
                  <a:gd name="connsiteY16" fmla="*/ 163925 h 271938"/>
                  <a:gd name="connsiteX17" fmla="*/ 162401 w 226504"/>
                  <a:gd name="connsiteY17" fmla="*/ 79820 h 271938"/>
                  <a:gd name="connsiteX18" fmla="*/ 128207 w 226504"/>
                  <a:gd name="connsiteY18" fmla="*/ 109919 h 271938"/>
                  <a:gd name="connsiteX19" fmla="*/ 153353 w 226504"/>
                  <a:gd name="connsiteY19" fmla="*/ 124016 h 271938"/>
                  <a:gd name="connsiteX20" fmla="*/ 162401 w 226504"/>
                  <a:gd name="connsiteY20" fmla="*/ 79820 h 27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6504" h="271938">
                    <a:moveTo>
                      <a:pt x="0" y="163925"/>
                    </a:moveTo>
                    <a:cubicBezTo>
                      <a:pt x="1429" y="153257"/>
                      <a:pt x="21241" y="122111"/>
                      <a:pt x="21241" y="122111"/>
                    </a:cubicBezTo>
                    <a:lnTo>
                      <a:pt x="42101" y="129254"/>
                    </a:lnTo>
                    <a:cubicBezTo>
                      <a:pt x="97155" y="69437"/>
                      <a:pt x="172117" y="0"/>
                      <a:pt x="172117" y="0"/>
                    </a:cubicBezTo>
                    <a:cubicBezTo>
                      <a:pt x="184404" y="2477"/>
                      <a:pt x="226505" y="37052"/>
                      <a:pt x="226505" y="37052"/>
                    </a:cubicBezTo>
                    <a:lnTo>
                      <a:pt x="183833" y="221647"/>
                    </a:lnTo>
                    <a:lnTo>
                      <a:pt x="199644" y="231743"/>
                    </a:lnTo>
                    <a:lnTo>
                      <a:pt x="174022" y="271939"/>
                    </a:lnTo>
                    <a:cubicBezTo>
                      <a:pt x="174022" y="271939"/>
                      <a:pt x="98203" y="228600"/>
                      <a:pt x="96298" y="225076"/>
                    </a:cubicBezTo>
                    <a:cubicBezTo>
                      <a:pt x="94774" y="221456"/>
                      <a:pt x="115348" y="183071"/>
                      <a:pt x="117348" y="183547"/>
                    </a:cubicBezTo>
                    <a:cubicBezTo>
                      <a:pt x="119539" y="183737"/>
                      <a:pt x="131826" y="191643"/>
                      <a:pt x="131826" y="191643"/>
                    </a:cubicBezTo>
                    <a:lnTo>
                      <a:pt x="138589" y="164783"/>
                    </a:lnTo>
                    <a:lnTo>
                      <a:pt x="102013" y="140684"/>
                    </a:lnTo>
                    <a:lnTo>
                      <a:pt x="86963" y="156496"/>
                    </a:lnTo>
                    <a:lnTo>
                      <a:pt x="104013" y="170783"/>
                    </a:lnTo>
                    <a:cubicBezTo>
                      <a:pt x="104013" y="170783"/>
                      <a:pt x="82487" y="211265"/>
                      <a:pt x="81629" y="210693"/>
                    </a:cubicBezTo>
                    <a:lnTo>
                      <a:pt x="0" y="163925"/>
                    </a:lnTo>
                    <a:close/>
                    <a:moveTo>
                      <a:pt x="162401" y="79820"/>
                    </a:moveTo>
                    <a:lnTo>
                      <a:pt x="128207" y="109919"/>
                    </a:lnTo>
                    <a:lnTo>
                      <a:pt x="153353" y="124016"/>
                    </a:lnTo>
                    <a:lnTo>
                      <a:pt x="162401" y="79820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grpSp>
          <p:nvGrpSpPr>
            <p:cNvPr id="12" name="Graphic 44264">
              <a:extLst>
                <a:ext uri="{FF2B5EF4-FFF2-40B4-BE49-F238E27FC236}">
                  <a16:creationId xmlns:a16="http://schemas.microsoft.com/office/drawing/2014/main" id="{4A41BD06-F047-4CED-83A2-71589D33F08E}"/>
                </a:ext>
              </a:extLst>
            </p:cNvPr>
            <p:cNvGrpSpPr/>
            <p:nvPr/>
          </p:nvGrpSpPr>
          <p:grpSpPr>
            <a:xfrm rot="2449016">
              <a:off x="10233092" y="5100657"/>
              <a:ext cx="935517" cy="848000"/>
              <a:chOff x="5948362" y="3286088"/>
              <a:chExt cx="293127" cy="28816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D85C580-405B-4CDB-B29A-D6010C77D5C7}"/>
                  </a:ext>
                </a:extLst>
              </p:cNvPr>
              <p:cNvSpPr/>
              <p:nvPr/>
            </p:nvSpPr>
            <p:spPr>
              <a:xfrm>
                <a:off x="5967412" y="3319139"/>
                <a:ext cx="274077" cy="255117"/>
              </a:xfrm>
              <a:custGeom>
                <a:avLst/>
                <a:gdLst>
                  <a:gd name="connsiteX0" fmla="*/ 142589 w 274077"/>
                  <a:gd name="connsiteY0" fmla="*/ 224256 h 255117"/>
                  <a:gd name="connsiteX1" fmla="*/ 155353 w 274077"/>
                  <a:gd name="connsiteY1" fmla="*/ 204635 h 255117"/>
                  <a:gd name="connsiteX2" fmla="*/ 57722 w 274077"/>
                  <a:gd name="connsiteY2" fmla="*/ 129959 h 255117"/>
                  <a:gd name="connsiteX3" fmla="*/ 41148 w 274077"/>
                  <a:gd name="connsiteY3" fmla="*/ 152723 h 255117"/>
                  <a:gd name="connsiteX4" fmla="*/ 0 w 274077"/>
                  <a:gd name="connsiteY4" fmla="*/ 124434 h 255117"/>
                  <a:gd name="connsiteX5" fmla="*/ 51435 w 274077"/>
                  <a:gd name="connsiteY5" fmla="*/ 46520 h 255117"/>
                  <a:gd name="connsiteX6" fmla="*/ 151829 w 274077"/>
                  <a:gd name="connsiteY6" fmla="*/ 10515 h 255117"/>
                  <a:gd name="connsiteX7" fmla="*/ 174403 w 274077"/>
                  <a:gd name="connsiteY7" fmla="*/ 71570 h 255117"/>
                  <a:gd name="connsiteX8" fmla="*/ 247650 w 274077"/>
                  <a:gd name="connsiteY8" fmla="*/ 67094 h 255117"/>
                  <a:gd name="connsiteX9" fmla="*/ 243078 w 274077"/>
                  <a:gd name="connsiteY9" fmla="*/ 180822 h 255117"/>
                  <a:gd name="connsiteX10" fmla="*/ 184214 w 274077"/>
                  <a:gd name="connsiteY10" fmla="*/ 255117 h 255117"/>
                  <a:gd name="connsiteX11" fmla="*/ 142589 w 274077"/>
                  <a:gd name="connsiteY11" fmla="*/ 224256 h 255117"/>
                  <a:gd name="connsiteX12" fmla="*/ 126397 w 274077"/>
                  <a:gd name="connsiteY12" fmla="*/ 66427 h 255117"/>
                  <a:gd name="connsiteX13" fmla="*/ 89821 w 274077"/>
                  <a:gd name="connsiteY13" fmla="*/ 83762 h 255117"/>
                  <a:gd name="connsiteX14" fmla="*/ 122682 w 274077"/>
                  <a:gd name="connsiteY14" fmla="*/ 107956 h 255117"/>
                  <a:gd name="connsiteX15" fmla="*/ 126397 w 274077"/>
                  <a:gd name="connsiteY15" fmla="*/ 66427 h 255117"/>
                  <a:gd name="connsiteX16" fmla="*/ 202311 w 274077"/>
                  <a:gd name="connsiteY16" fmla="*/ 112433 h 255117"/>
                  <a:gd name="connsiteX17" fmla="*/ 163640 w 274077"/>
                  <a:gd name="connsiteY17" fmla="*/ 135483 h 255117"/>
                  <a:gd name="connsiteX18" fmla="*/ 193834 w 274077"/>
                  <a:gd name="connsiteY18" fmla="*/ 157391 h 255117"/>
                  <a:gd name="connsiteX19" fmla="*/ 202311 w 274077"/>
                  <a:gd name="connsiteY19" fmla="*/ 112433 h 25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74077" h="255117">
                    <a:moveTo>
                      <a:pt x="142589" y="224256"/>
                    </a:moveTo>
                    <a:cubicBezTo>
                      <a:pt x="141637" y="221208"/>
                      <a:pt x="155353" y="204635"/>
                      <a:pt x="155353" y="204635"/>
                    </a:cubicBezTo>
                    <a:cubicBezTo>
                      <a:pt x="155353" y="204635"/>
                      <a:pt x="60484" y="128339"/>
                      <a:pt x="57722" y="129959"/>
                    </a:cubicBezTo>
                    <a:cubicBezTo>
                      <a:pt x="54864" y="131102"/>
                      <a:pt x="41148" y="152723"/>
                      <a:pt x="41148" y="152723"/>
                    </a:cubicBezTo>
                    <a:cubicBezTo>
                      <a:pt x="28099" y="149199"/>
                      <a:pt x="0" y="124434"/>
                      <a:pt x="0" y="124434"/>
                    </a:cubicBezTo>
                    <a:cubicBezTo>
                      <a:pt x="0" y="124434"/>
                      <a:pt x="30956" y="75285"/>
                      <a:pt x="51435" y="46520"/>
                    </a:cubicBezTo>
                    <a:cubicBezTo>
                      <a:pt x="62484" y="30899"/>
                      <a:pt x="105632" y="-22346"/>
                      <a:pt x="151829" y="10515"/>
                    </a:cubicBezTo>
                    <a:cubicBezTo>
                      <a:pt x="184023" y="33470"/>
                      <a:pt x="173069" y="70618"/>
                      <a:pt x="174403" y="71570"/>
                    </a:cubicBezTo>
                    <a:cubicBezTo>
                      <a:pt x="174689" y="71761"/>
                      <a:pt x="213265" y="42710"/>
                      <a:pt x="247650" y="67094"/>
                    </a:cubicBezTo>
                    <a:cubicBezTo>
                      <a:pt x="290132" y="97383"/>
                      <a:pt x="276035" y="134626"/>
                      <a:pt x="243078" y="180822"/>
                    </a:cubicBezTo>
                    <a:cubicBezTo>
                      <a:pt x="225933" y="204825"/>
                      <a:pt x="202121" y="234448"/>
                      <a:pt x="184214" y="255117"/>
                    </a:cubicBezTo>
                    <a:cubicBezTo>
                      <a:pt x="170212" y="247497"/>
                      <a:pt x="143732" y="227114"/>
                      <a:pt x="142589" y="224256"/>
                    </a:cubicBezTo>
                    <a:close/>
                    <a:moveTo>
                      <a:pt x="126397" y="66427"/>
                    </a:moveTo>
                    <a:cubicBezTo>
                      <a:pt x="104299" y="49949"/>
                      <a:pt x="89821" y="83762"/>
                      <a:pt x="89821" y="83762"/>
                    </a:cubicBezTo>
                    <a:lnTo>
                      <a:pt x="122682" y="107956"/>
                    </a:lnTo>
                    <a:cubicBezTo>
                      <a:pt x="122968" y="108146"/>
                      <a:pt x="143923" y="79286"/>
                      <a:pt x="126397" y="66427"/>
                    </a:cubicBezTo>
                    <a:close/>
                    <a:moveTo>
                      <a:pt x="202311" y="112433"/>
                    </a:moveTo>
                    <a:cubicBezTo>
                      <a:pt x="183547" y="99098"/>
                      <a:pt x="163640" y="135483"/>
                      <a:pt x="163640" y="135483"/>
                    </a:cubicBezTo>
                    <a:lnTo>
                      <a:pt x="193834" y="157391"/>
                    </a:lnTo>
                    <a:cubicBezTo>
                      <a:pt x="193453" y="157867"/>
                      <a:pt x="220218" y="125196"/>
                      <a:pt x="202311" y="11243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15B878F-9FA2-4602-B410-5E5ECB706198}"/>
                  </a:ext>
                </a:extLst>
              </p:cNvPr>
              <p:cNvSpPr/>
              <p:nvPr/>
            </p:nvSpPr>
            <p:spPr>
              <a:xfrm>
                <a:off x="5948362" y="3286088"/>
                <a:ext cx="273982" cy="255212"/>
              </a:xfrm>
              <a:custGeom>
                <a:avLst/>
                <a:gdLst>
                  <a:gd name="connsiteX0" fmla="*/ 142589 w 273982"/>
                  <a:gd name="connsiteY0" fmla="*/ 224351 h 255212"/>
                  <a:gd name="connsiteX1" fmla="*/ 155353 w 273982"/>
                  <a:gd name="connsiteY1" fmla="*/ 204730 h 255212"/>
                  <a:gd name="connsiteX2" fmla="*/ 57722 w 273982"/>
                  <a:gd name="connsiteY2" fmla="*/ 130054 h 255212"/>
                  <a:gd name="connsiteX3" fmla="*/ 41148 w 273982"/>
                  <a:gd name="connsiteY3" fmla="*/ 152819 h 255212"/>
                  <a:gd name="connsiteX4" fmla="*/ 0 w 273982"/>
                  <a:gd name="connsiteY4" fmla="*/ 124434 h 255212"/>
                  <a:gd name="connsiteX5" fmla="*/ 51435 w 273982"/>
                  <a:gd name="connsiteY5" fmla="*/ 46520 h 255212"/>
                  <a:gd name="connsiteX6" fmla="*/ 151829 w 273982"/>
                  <a:gd name="connsiteY6" fmla="*/ 10515 h 255212"/>
                  <a:gd name="connsiteX7" fmla="*/ 174403 w 273982"/>
                  <a:gd name="connsiteY7" fmla="*/ 71570 h 255212"/>
                  <a:gd name="connsiteX8" fmla="*/ 247555 w 273982"/>
                  <a:gd name="connsiteY8" fmla="*/ 67189 h 255212"/>
                  <a:gd name="connsiteX9" fmla="*/ 242983 w 273982"/>
                  <a:gd name="connsiteY9" fmla="*/ 180917 h 255212"/>
                  <a:gd name="connsiteX10" fmla="*/ 184118 w 273982"/>
                  <a:gd name="connsiteY10" fmla="*/ 255212 h 255212"/>
                  <a:gd name="connsiteX11" fmla="*/ 142589 w 273982"/>
                  <a:gd name="connsiteY11" fmla="*/ 224351 h 255212"/>
                  <a:gd name="connsiteX12" fmla="*/ 126397 w 273982"/>
                  <a:gd name="connsiteY12" fmla="*/ 66427 h 255212"/>
                  <a:gd name="connsiteX13" fmla="*/ 89821 w 273982"/>
                  <a:gd name="connsiteY13" fmla="*/ 83762 h 255212"/>
                  <a:gd name="connsiteX14" fmla="*/ 122682 w 273982"/>
                  <a:gd name="connsiteY14" fmla="*/ 107956 h 255212"/>
                  <a:gd name="connsiteX15" fmla="*/ 126397 w 273982"/>
                  <a:gd name="connsiteY15" fmla="*/ 66427 h 255212"/>
                  <a:gd name="connsiteX16" fmla="*/ 202311 w 273982"/>
                  <a:gd name="connsiteY16" fmla="*/ 112433 h 255212"/>
                  <a:gd name="connsiteX17" fmla="*/ 163640 w 273982"/>
                  <a:gd name="connsiteY17" fmla="*/ 135483 h 255212"/>
                  <a:gd name="connsiteX18" fmla="*/ 193834 w 273982"/>
                  <a:gd name="connsiteY18" fmla="*/ 157391 h 255212"/>
                  <a:gd name="connsiteX19" fmla="*/ 202311 w 273982"/>
                  <a:gd name="connsiteY19" fmla="*/ 112433 h 2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73982" h="255212">
                    <a:moveTo>
                      <a:pt x="142589" y="224351"/>
                    </a:moveTo>
                    <a:cubicBezTo>
                      <a:pt x="141637" y="221303"/>
                      <a:pt x="155353" y="204730"/>
                      <a:pt x="155353" y="204730"/>
                    </a:cubicBezTo>
                    <a:cubicBezTo>
                      <a:pt x="155353" y="204730"/>
                      <a:pt x="60484" y="128435"/>
                      <a:pt x="57722" y="130054"/>
                    </a:cubicBezTo>
                    <a:cubicBezTo>
                      <a:pt x="54864" y="131197"/>
                      <a:pt x="41148" y="152819"/>
                      <a:pt x="41148" y="152819"/>
                    </a:cubicBezTo>
                    <a:cubicBezTo>
                      <a:pt x="28099" y="149199"/>
                      <a:pt x="0" y="124434"/>
                      <a:pt x="0" y="124434"/>
                    </a:cubicBezTo>
                    <a:cubicBezTo>
                      <a:pt x="0" y="124434"/>
                      <a:pt x="30956" y="75285"/>
                      <a:pt x="51435" y="46520"/>
                    </a:cubicBezTo>
                    <a:cubicBezTo>
                      <a:pt x="62484" y="30899"/>
                      <a:pt x="105632" y="-22346"/>
                      <a:pt x="151829" y="10515"/>
                    </a:cubicBezTo>
                    <a:cubicBezTo>
                      <a:pt x="184023" y="33470"/>
                      <a:pt x="173069" y="70618"/>
                      <a:pt x="174403" y="71570"/>
                    </a:cubicBezTo>
                    <a:cubicBezTo>
                      <a:pt x="174689" y="71761"/>
                      <a:pt x="213265" y="42710"/>
                      <a:pt x="247555" y="67189"/>
                    </a:cubicBezTo>
                    <a:cubicBezTo>
                      <a:pt x="290036" y="97478"/>
                      <a:pt x="275939" y="134721"/>
                      <a:pt x="242983" y="180917"/>
                    </a:cubicBezTo>
                    <a:cubicBezTo>
                      <a:pt x="225838" y="204920"/>
                      <a:pt x="202025" y="234543"/>
                      <a:pt x="184118" y="255212"/>
                    </a:cubicBezTo>
                    <a:cubicBezTo>
                      <a:pt x="170212" y="247592"/>
                      <a:pt x="143732" y="227114"/>
                      <a:pt x="142589" y="224351"/>
                    </a:cubicBezTo>
                    <a:close/>
                    <a:moveTo>
                      <a:pt x="126397" y="66427"/>
                    </a:moveTo>
                    <a:cubicBezTo>
                      <a:pt x="104299" y="49949"/>
                      <a:pt x="89821" y="83762"/>
                      <a:pt x="89821" y="83762"/>
                    </a:cubicBezTo>
                    <a:lnTo>
                      <a:pt x="122682" y="107956"/>
                    </a:lnTo>
                    <a:cubicBezTo>
                      <a:pt x="122968" y="108146"/>
                      <a:pt x="143923" y="79286"/>
                      <a:pt x="126397" y="66427"/>
                    </a:cubicBezTo>
                    <a:close/>
                    <a:moveTo>
                      <a:pt x="202311" y="112433"/>
                    </a:moveTo>
                    <a:cubicBezTo>
                      <a:pt x="183547" y="99098"/>
                      <a:pt x="163640" y="135483"/>
                      <a:pt x="163640" y="135483"/>
                    </a:cubicBezTo>
                    <a:lnTo>
                      <a:pt x="193834" y="157391"/>
                    </a:lnTo>
                    <a:cubicBezTo>
                      <a:pt x="193453" y="157867"/>
                      <a:pt x="220218" y="125196"/>
                      <a:pt x="202311" y="112433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5" name="Graphic 44268">
              <a:extLst>
                <a:ext uri="{FF2B5EF4-FFF2-40B4-BE49-F238E27FC236}">
                  <a16:creationId xmlns:a16="http://schemas.microsoft.com/office/drawing/2014/main" id="{55B63866-2AF9-4091-B6AB-E2DAE26385C4}"/>
                </a:ext>
              </a:extLst>
            </p:cNvPr>
            <p:cNvGrpSpPr/>
            <p:nvPr/>
          </p:nvGrpSpPr>
          <p:grpSpPr>
            <a:xfrm rot="21000767">
              <a:off x="11660569" y="5221244"/>
              <a:ext cx="821499" cy="1060982"/>
              <a:chOff x="5976918" y="3286115"/>
              <a:chExt cx="237163" cy="282320"/>
            </a:xfrm>
            <a:solidFill>
              <a:srgbClr val="DC755A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0F0EC1C-830E-470D-BE0C-35DD004DB069}"/>
                  </a:ext>
                </a:extLst>
              </p:cNvPr>
              <p:cNvSpPr/>
              <p:nvPr/>
            </p:nvSpPr>
            <p:spPr>
              <a:xfrm>
                <a:off x="5995945" y="3319163"/>
                <a:ext cx="218136" cy="249272"/>
              </a:xfrm>
              <a:custGeom>
                <a:avLst/>
                <a:gdLst>
                  <a:gd name="connsiteX0" fmla="*/ 127867 w 218136"/>
                  <a:gd name="connsiteY0" fmla="*/ 13 h 249272"/>
                  <a:gd name="connsiteX1" fmla="*/ 167205 w 218136"/>
                  <a:gd name="connsiteY1" fmla="*/ 70498 h 249272"/>
                  <a:gd name="connsiteX2" fmla="*/ 125391 w 218136"/>
                  <a:gd name="connsiteY2" fmla="*/ 102407 h 249272"/>
                  <a:gd name="connsiteX3" fmla="*/ 77766 w 218136"/>
                  <a:gd name="connsiteY3" fmla="*/ 91549 h 249272"/>
                  <a:gd name="connsiteX4" fmla="*/ 78051 w 218136"/>
                  <a:gd name="connsiteY4" fmla="*/ 153652 h 249272"/>
                  <a:gd name="connsiteX5" fmla="*/ 137868 w 218136"/>
                  <a:gd name="connsiteY5" fmla="*/ 178321 h 249272"/>
                  <a:gd name="connsiteX6" fmla="*/ 160919 w 218136"/>
                  <a:gd name="connsiteY6" fmla="*/ 139364 h 249272"/>
                  <a:gd name="connsiteX7" fmla="*/ 217878 w 218136"/>
                  <a:gd name="connsiteY7" fmla="*/ 152604 h 249272"/>
                  <a:gd name="connsiteX8" fmla="*/ 171301 w 218136"/>
                  <a:gd name="connsiteY8" fmla="*/ 235376 h 249272"/>
                  <a:gd name="connsiteX9" fmla="*/ 20711 w 218136"/>
                  <a:gd name="connsiteY9" fmla="*/ 187084 h 249272"/>
                  <a:gd name="connsiteX10" fmla="*/ 45571 w 218136"/>
                  <a:gd name="connsiteY10" fmla="*/ 42685 h 249272"/>
                  <a:gd name="connsiteX11" fmla="*/ 85481 w 218136"/>
                  <a:gd name="connsiteY11" fmla="*/ 35161 h 249272"/>
                  <a:gd name="connsiteX12" fmla="*/ 78909 w 218136"/>
                  <a:gd name="connsiteY12" fmla="*/ 16873 h 249272"/>
                  <a:gd name="connsiteX13" fmla="*/ 127867 w 218136"/>
                  <a:gd name="connsiteY13" fmla="*/ 13 h 2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8136" h="249272">
                    <a:moveTo>
                      <a:pt x="127867" y="13"/>
                    </a:moveTo>
                    <a:cubicBezTo>
                      <a:pt x="130629" y="299"/>
                      <a:pt x="167205" y="70498"/>
                      <a:pt x="167205" y="70498"/>
                    </a:cubicBezTo>
                    <a:lnTo>
                      <a:pt x="125391" y="102407"/>
                    </a:lnTo>
                    <a:cubicBezTo>
                      <a:pt x="125391" y="102407"/>
                      <a:pt x="102912" y="76880"/>
                      <a:pt x="77766" y="91549"/>
                    </a:cubicBezTo>
                    <a:cubicBezTo>
                      <a:pt x="63192" y="100026"/>
                      <a:pt x="59859" y="122600"/>
                      <a:pt x="78051" y="153652"/>
                    </a:cubicBezTo>
                    <a:cubicBezTo>
                      <a:pt x="97387" y="186703"/>
                      <a:pt x="123962" y="186513"/>
                      <a:pt x="137868" y="178321"/>
                    </a:cubicBezTo>
                    <a:cubicBezTo>
                      <a:pt x="155775" y="167844"/>
                      <a:pt x="160347" y="144889"/>
                      <a:pt x="160919" y="139364"/>
                    </a:cubicBezTo>
                    <a:cubicBezTo>
                      <a:pt x="181207" y="145174"/>
                      <a:pt x="217878" y="152604"/>
                      <a:pt x="217878" y="152604"/>
                    </a:cubicBezTo>
                    <a:cubicBezTo>
                      <a:pt x="217878" y="152604"/>
                      <a:pt x="224451" y="204325"/>
                      <a:pt x="171301" y="235376"/>
                    </a:cubicBezTo>
                    <a:cubicBezTo>
                      <a:pt x="127677" y="260903"/>
                      <a:pt x="60335" y="254807"/>
                      <a:pt x="20711" y="187084"/>
                    </a:cubicBezTo>
                    <a:cubicBezTo>
                      <a:pt x="-20628" y="116314"/>
                      <a:pt x="6328" y="65545"/>
                      <a:pt x="45571" y="42685"/>
                    </a:cubicBezTo>
                    <a:cubicBezTo>
                      <a:pt x="66812" y="30208"/>
                      <a:pt x="85481" y="35161"/>
                      <a:pt x="85481" y="35161"/>
                    </a:cubicBezTo>
                    <a:lnTo>
                      <a:pt x="78909" y="16873"/>
                    </a:lnTo>
                    <a:cubicBezTo>
                      <a:pt x="79194" y="17539"/>
                      <a:pt x="111484" y="-558"/>
                      <a:pt x="127867" y="1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D8BF636-A031-4223-B9A1-C03E1BCB89E0}"/>
                  </a:ext>
                </a:extLst>
              </p:cNvPr>
              <p:cNvSpPr/>
              <p:nvPr/>
            </p:nvSpPr>
            <p:spPr>
              <a:xfrm>
                <a:off x="5976918" y="3286115"/>
                <a:ext cx="218113" cy="249268"/>
              </a:xfrm>
              <a:custGeom>
                <a:avLst/>
                <a:gdLst>
                  <a:gd name="connsiteX0" fmla="*/ 127844 w 218113"/>
                  <a:gd name="connsiteY0" fmla="*/ 9 h 249268"/>
                  <a:gd name="connsiteX1" fmla="*/ 167182 w 218113"/>
                  <a:gd name="connsiteY1" fmla="*/ 70494 h 249268"/>
                  <a:gd name="connsiteX2" fmla="*/ 125368 w 218113"/>
                  <a:gd name="connsiteY2" fmla="*/ 102403 h 249268"/>
                  <a:gd name="connsiteX3" fmla="*/ 77743 w 218113"/>
                  <a:gd name="connsiteY3" fmla="*/ 91544 h 249268"/>
                  <a:gd name="connsiteX4" fmla="*/ 78028 w 218113"/>
                  <a:gd name="connsiteY4" fmla="*/ 153647 h 249268"/>
                  <a:gd name="connsiteX5" fmla="*/ 137845 w 218113"/>
                  <a:gd name="connsiteY5" fmla="*/ 178317 h 249268"/>
                  <a:gd name="connsiteX6" fmla="*/ 160896 w 218113"/>
                  <a:gd name="connsiteY6" fmla="*/ 139360 h 249268"/>
                  <a:gd name="connsiteX7" fmla="*/ 217855 w 218113"/>
                  <a:gd name="connsiteY7" fmla="*/ 152600 h 249268"/>
                  <a:gd name="connsiteX8" fmla="*/ 171278 w 218113"/>
                  <a:gd name="connsiteY8" fmla="*/ 235372 h 249268"/>
                  <a:gd name="connsiteX9" fmla="*/ 20688 w 218113"/>
                  <a:gd name="connsiteY9" fmla="*/ 187080 h 249268"/>
                  <a:gd name="connsiteX10" fmla="*/ 45548 w 218113"/>
                  <a:gd name="connsiteY10" fmla="*/ 42872 h 249268"/>
                  <a:gd name="connsiteX11" fmla="*/ 85458 w 218113"/>
                  <a:gd name="connsiteY11" fmla="*/ 35347 h 249268"/>
                  <a:gd name="connsiteX12" fmla="*/ 78886 w 218113"/>
                  <a:gd name="connsiteY12" fmla="*/ 17059 h 249268"/>
                  <a:gd name="connsiteX13" fmla="*/ 127844 w 218113"/>
                  <a:gd name="connsiteY13" fmla="*/ 9 h 24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8113" h="249268">
                    <a:moveTo>
                      <a:pt x="127844" y="9"/>
                    </a:moveTo>
                    <a:cubicBezTo>
                      <a:pt x="130606" y="295"/>
                      <a:pt x="167182" y="70494"/>
                      <a:pt x="167182" y="70494"/>
                    </a:cubicBezTo>
                    <a:lnTo>
                      <a:pt x="125368" y="102403"/>
                    </a:lnTo>
                    <a:cubicBezTo>
                      <a:pt x="125368" y="102403"/>
                      <a:pt x="102889" y="76876"/>
                      <a:pt x="77743" y="91544"/>
                    </a:cubicBezTo>
                    <a:cubicBezTo>
                      <a:pt x="63169" y="100022"/>
                      <a:pt x="59836" y="122596"/>
                      <a:pt x="78028" y="153647"/>
                    </a:cubicBezTo>
                    <a:cubicBezTo>
                      <a:pt x="97364" y="186699"/>
                      <a:pt x="123939" y="186509"/>
                      <a:pt x="137845" y="178317"/>
                    </a:cubicBezTo>
                    <a:cubicBezTo>
                      <a:pt x="155752" y="167840"/>
                      <a:pt x="160324" y="144884"/>
                      <a:pt x="160896" y="139360"/>
                    </a:cubicBezTo>
                    <a:cubicBezTo>
                      <a:pt x="181184" y="145170"/>
                      <a:pt x="217855" y="152600"/>
                      <a:pt x="217855" y="152600"/>
                    </a:cubicBezTo>
                    <a:cubicBezTo>
                      <a:pt x="217855" y="152600"/>
                      <a:pt x="224428" y="204321"/>
                      <a:pt x="171278" y="235372"/>
                    </a:cubicBezTo>
                    <a:cubicBezTo>
                      <a:pt x="127654" y="260899"/>
                      <a:pt x="60312" y="254803"/>
                      <a:pt x="20688" y="187080"/>
                    </a:cubicBezTo>
                    <a:cubicBezTo>
                      <a:pt x="-20651" y="116500"/>
                      <a:pt x="6400" y="65827"/>
                      <a:pt x="45548" y="42872"/>
                    </a:cubicBezTo>
                    <a:cubicBezTo>
                      <a:pt x="66789" y="30489"/>
                      <a:pt x="85458" y="35347"/>
                      <a:pt x="85458" y="35347"/>
                    </a:cubicBezTo>
                    <a:lnTo>
                      <a:pt x="78886" y="17059"/>
                    </a:lnTo>
                    <a:cubicBezTo>
                      <a:pt x="79171" y="17630"/>
                      <a:pt x="111461" y="-467"/>
                      <a:pt x="127844" y="9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5A583F6D-D6AF-4090-BD62-DC235487B35E}"/>
              </a:ext>
            </a:extLst>
          </p:cNvPr>
          <p:cNvSpPr/>
          <p:nvPr/>
        </p:nvSpPr>
        <p:spPr>
          <a:xfrm rot="1063148">
            <a:off x="-3357364" y="-4746058"/>
            <a:ext cx="12046494" cy="11401962"/>
          </a:xfrm>
          <a:prstGeom prst="ellipse">
            <a:avLst/>
          </a:prstGeom>
          <a:solidFill>
            <a:srgbClr val="FF4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2D679E-CBCD-4EB2-8DEE-93D137CC562D}"/>
              </a:ext>
            </a:extLst>
          </p:cNvPr>
          <p:cNvGrpSpPr/>
          <p:nvPr/>
        </p:nvGrpSpPr>
        <p:grpSpPr>
          <a:xfrm>
            <a:off x="1256871" y="368661"/>
            <a:ext cx="10232307" cy="5934262"/>
            <a:chOff x="6340105" y="-323514"/>
            <a:chExt cx="10232307" cy="59342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F5DFB2-48CF-4BD3-A290-108CF72D9AC4}"/>
                </a:ext>
              </a:extLst>
            </p:cNvPr>
            <p:cNvSpPr txBox="1"/>
            <p:nvPr/>
          </p:nvSpPr>
          <p:spPr>
            <a:xfrm>
              <a:off x="6340105" y="2020021"/>
              <a:ext cx="5401290" cy="3590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54"/>
                </a:spcBef>
                <a:buClr>
                  <a:srgbClr val="000000"/>
                </a:buClr>
                <a:buSzPts val="1400"/>
              </a:pPr>
              <a:r>
                <a:rPr lang="en-US" sz="3200" dirty="0">
                  <a:solidFill>
                    <a:schemeClr val="bg1"/>
                  </a:solidFill>
                  <a:latin typeface="Patrick Hand" panose="00000500000000000000" pitchFamily="2" charset="0"/>
                  <a:ea typeface="Calibri"/>
                  <a:cs typeface="Calibri"/>
                  <a:sym typeface="Calibri"/>
                </a:rPr>
                <a:t>-</a:t>
              </a:r>
              <a:r>
                <a:rPr lang="en-US" sz="3200" dirty="0" err="1">
                  <a:solidFill>
                    <a:schemeClr val="bg1"/>
                  </a:solidFill>
                  <a:latin typeface="Patrick Hand" panose="00000500000000000000" pitchFamily="2" charset="0"/>
                  <a:ea typeface="Calibri"/>
                  <a:cs typeface="Calibri"/>
                  <a:sym typeface="Calibri"/>
                </a:rPr>
                <a:t>Menjadi</a:t>
              </a:r>
              <a:r>
                <a:rPr lang="en-US" sz="3200" dirty="0">
                  <a:solidFill>
                    <a:schemeClr val="bg1"/>
                  </a:solidFill>
                  <a:latin typeface="Patrick Hand" panose="00000500000000000000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Patrick Hand" panose="00000500000000000000" pitchFamily="2" charset="0"/>
                  <a:ea typeface="Calibri"/>
                  <a:cs typeface="Calibri"/>
                  <a:sym typeface="Calibri"/>
                </a:rPr>
                <a:t>inisiator</a:t>
              </a:r>
              <a:r>
                <a:rPr lang="en-US" sz="3200" dirty="0">
                  <a:solidFill>
                    <a:schemeClr val="bg1"/>
                  </a:solidFill>
                  <a:latin typeface="Patrick Hand" panose="00000500000000000000" pitchFamily="2" charset="0"/>
                  <a:ea typeface="Calibri"/>
                  <a:cs typeface="Calibri"/>
                  <a:sym typeface="Calibri"/>
                </a:rPr>
                <a:t>, motivator, dan </a:t>
              </a:r>
              <a:r>
                <a:rPr lang="en-US" sz="3200" dirty="0" err="1">
                  <a:solidFill>
                    <a:schemeClr val="bg1"/>
                  </a:solidFill>
                  <a:latin typeface="Patrick Hand" panose="00000500000000000000" pitchFamily="2" charset="0"/>
                  <a:ea typeface="Calibri"/>
                  <a:cs typeface="Calibri"/>
                  <a:sym typeface="Calibri"/>
                </a:rPr>
                <a:t>kolabolator</a:t>
              </a:r>
              <a:r>
                <a:rPr lang="en-US" sz="3200" dirty="0">
                  <a:solidFill>
                    <a:schemeClr val="bg1"/>
                  </a:solidFill>
                  <a:latin typeface="Patrick Hand" panose="00000500000000000000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Patrick Hand" panose="00000500000000000000" pitchFamily="2" charset="0"/>
                  <a:ea typeface="Calibri"/>
                  <a:cs typeface="Calibri"/>
                  <a:sym typeface="Calibri"/>
                </a:rPr>
                <a:t>untuk</a:t>
              </a:r>
              <a:r>
                <a:rPr lang="en-US" sz="3200" dirty="0">
                  <a:solidFill>
                    <a:schemeClr val="bg1"/>
                  </a:solidFill>
                  <a:latin typeface="Patrick Hand" panose="00000500000000000000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Patrick Hand" panose="00000500000000000000" pitchFamily="2" charset="0"/>
                  <a:ea typeface="Calibri"/>
                  <a:cs typeface="Calibri"/>
                  <a:sym typeface="Calibri"/>
                </a:rPr>
                <a:t>membantu</a:t>
              </a:r>
              <a:r>
                <a:rPr lang="en-US" sz="3200" dirty="0">
                  <a:solidFill>
                    <a:schemeClr val="bg1"/>
                  </a:solidFill>
                  <a:latin typeface="Patrick Hand" panose="00000500000000000000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Patrick Hand" panose="00000500000000000000" pitchFamily="2" charset="0"/>
                  <a:ea typeface="Calibri"/>
                  <a:cs typeface="Calibri"/>
                  <a:sym typeface="Calibri"/>
                </a:rPr>
                <a:t>pemerintah</a:t>
              </a:r>
              <a:r>
                <a:rPr lang="en-US" sz="3200" dirty="0">
                  <a:solidFill>
                    <a:schemeClr val="bg1"/>
                  </a:solidFill>
                  <a:latin typeface="Patrick Hand" panose="00000500000000000000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Patrick Hand" panose="00000500000000000000" pitchFamily="2" charset="0"/>
                  <a:ea typeface="Calibri"/>
                  <a:cs typeface="Calibri"/>
                  <a:sym typeface="Calibri"/>
                </a:rPr>
                <a:t>memajukan</a:t>
              </a:r>
              <a:r>
                <a:rPr lang="en-US" sz="3200" dirty="0">
                  <a:solidFill>
                    <a:schemeClr val="bg1"/>
                  </a:solidFill>
                  <a:latin typeface="Patrick Hand" panose="00000500000000000000" pitchFamily="2" charset="0"/>
                  <a:ea typeface="Calibri"/>
                  <a:cs typeface="Calibri"/>
                  <a:sym typeface="Calibri"/>
                </a:rPr>
                <a:t> Pendidikan di Indonesia. </a:t>
              </a:r>
            </a:p>
            <a:p>
              <a:pPr>
                <a:spcBef>
                  <a:spcPts val="154"/>
                </a:spcBef>
                <a:buClr>
                  <a:srgbClr val="000000"/>
                </a:buClr>
                <a:buSzPts val="1400"/>
              </a:pPr>
              <a:endParaRPr lang="en-US" sz="3200" dirty="0">
                <a:solidFill>
                  <a:schemeClr val="bg1"/>
                </a:solidFill>
                <a:latin typeface="Patrick Hand" panose="00000500000000000000" pitchFamily="2" charset="0"/>
                <a:ea typeface="Calibri"/>
                <a:cs typeface="Calibri"/>
                <a:sym typeface="Calibri"/>
              </a:endParaRPr>
            </a:p>
            <a:p>
              <a:pPr>
                <a:spcBef>
                  <a:spcPts val="154"/>
                </a:spcBef>
                <a:buClr>
                  <a:srgbClr val="000000"/>
                </a:buClr>
                <a:buSzPts val="1400"/>
              </a:pPr>
              <a:r>
                <a:rPr lang="en-US" sz="3200" dirty="0" err="1">
                  <a:solidFill>
                    <a:schemeClr val="bg1"/>
                  </a:solidFill>
                  <a:latin typeface="Patrick Hand" panose="00000500000000000000" pitchFamily="2" charset="0"/>
                  <a:ea typeface="Calibri"/>
                  <a:cs typeface="Calibri"/>
                  <a:sym typeface="Calibri"/>
                </a:rPr>
                <a:t>Kolaborasi</a:t>
              </a:r>
              <a:r>
                <a:rPr lang="en-US" sz="3200" dirty="0">
                  <a:solidFill>
                    <a:schemeClr val="bg1"/>
                  </a:solidFill>
                  <a:latin typeface="Patrick Hand" panose="00000500000000000000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Patrick Hand" panose="00000500000000000000" pitchFamily="2" charset="0"/>
                  <a:ea typeface="Calibri"/>
                  <a:cs typeface="Calibri"/>
                  <a:sym typeface="Calibri"/>
                </a:rPr>
                <a:t>sama</a:t>
              </a:r>
              <a:r>
                <a:rPr lang="en-US" sz="3200" dirty="0">
                  <a:solidFill>
                    <a:schemeClr val="bg1"/>
                  </a:solidFill>
                  <a:latin typeface="Patrick Hand" panose="00000500000000000000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Patrick Hand" panose="00000500000000000000" pitchFamily="2" charset="0"/>
                  <a:ea typeface="Calibri"/>
                  <a:cs typeface="Calibri"/>
                  <a:sym typeface="Calibri"/>
                </a:rPr>
                <a:t>pemerintah</a:t>
              </a:r>
              <a:r>
                <a:rPr lang="en-US" sz="3200" dirty="0">
                  <a:solidFill>
                    <a:schemeClr val="bg1"/>
                  </a:solidFill>
                  <a:latin typeface="Patrick Hand" panose="00000500000000000000" pitchFamily="2" charset="0"/>
                  <a:ea typeface="Calibri"/>
                  <a:cs typeface="Calibri"/>
                  <a:sym typeface="Calibri"/>
                </a:rPr>
                <a:t> dan non </a:t>
              </a:r>
              <a:r>
                <a:rPr lang="en-US" sz="3200" dirty="0" err="1">
                  <a:solidFill>
                    <a:schemeClr val="bg1"/>
                  </a:solidFill>
                  <a:latin typeface="Patrick Hand" panose="00000500000000000000" pitchFamily="2" charset="0"/>
                  <a:ea typeface="Calibri"/>
                  <a:cs typeface="Calibri"/>
                  <a:sym typeface="Calibri"/>
                </a:rPr>
                <a:t>pemerintah</a:t>
              </a:r>
              <a:endParaRPr lang="en-US" sz="3200" dirty="0">
                <a:solidFill>
                  <a:schemeClr val="bg1"/>
                </a:solidFill>
                <a:latin typeface="Patrick Hand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8B0CD9-3772-45CD-BB6F-35B89196DCB8}"/>
                </a:ext>
              </a:extLst>
            </p:cNvPr>
            <p:cNvSpPr txBox="1"/>
            <p:nvPr/>
          </p:nvSpPr>
          <p:spPr>
            <a:xfrm>
              <a:off x="6389307" y="-323514"/>
              <a:ext cx="1018310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7200" spc="30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EDB86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achday" panose="02000500000000000000" pitchFamily="2" charset="0"/>
                  <a:cs typeface="ARMNoklae" panose="02000506000000020004" pitchFamily="2" charset="0"/>
                </a:defRPr>
              </a:lvl1pPr>
            </a:lstStyle>
            <a:p>
              <a:r>
                <a:rPr lang="en-US" dirty="0" err="1"/>
                <a:t>Apa</a:t>
              </a:r>
              <a:r>
                <a:rPr lang="en-US" dirty="0"/>
                <a:t> </a:t>
              </a:r>
              <a:r>
                <a:rPr lang="en-US" dirty="0" err="1"/>
                <a:t>itu</a:t>
              </a:r>
              <a:r>
                <a:rPr lang="en-US" dirty="0"/>
                <a:t> </a:t>
              </a:r>
              <a:r>
                <a:rPr lang="en-US" dirty="0" err="1"/>
                <a:t>duta</a:t>
              </a:r>
              <a:r>
                <a:rPr lang="en-US" dirty="0"/>
                <a:t> </a:t>
              </a:r>
              <a:r>
                <a:rPr lang="en-US" dirty="0" err="1"/>
                <a:t>literasi</a:t>
              </a:r>
              <a:r>
                <a:rPr lang="en-US" dirty="0"/>
                <a:t> Pendidikan? </a:t>
              </a:r>
              <a:endParaRPr lang="th-TH" dirty="0"/>
            </a:p>
          </p:txBody>
        </p:sp>
      </p:grpSp>
      <p:grpSp>
        <p:nvGrpSpPr>
          <p:cNvPr id="18" name="Graphic 3">
            <a:extLst>
              <a:ext uri="{FF2B5EF4-FFF2-40B4-BE49-F238E27FC236}">
                <a16:creationId xmlns:a16="http://schemas.microsoft.com/office/drawing/2014/main" id="{BD8614CD-8FDF-45C1-9C52-F88BB2EADD20}"/>
              </a:ext>
            </a:extLst>
          </p:cNvPr>
          <p:cNvGrpSpPr/>
          <p:nvPr/>
        </p:nvGrpSpPr>
        <p:grpSpPr>
          <a:xfrm rot="5400000">
            <a:off x="6187780" y="5412214"/>
            <a:ext cx="1454840" cy="1912917"/>
            <a:chOff x="5648325" y="2828917"/>
            <a:chExt cx="896077" cy="120434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AE5082D-1E2C-4F1D-97D0-B5AAD48B2015}"/>
                </a:ext>
              </a:extLst>
            </p:cNvPr>
            <p:cNvSpPr/>
            <p:nvPr/>
          </p:nvSpPr>
          <p:spPr>
            <a:xfrm>
              <a:off x="6108593" y="3842340"/>
              <a:ext cx="68889" cy="190925"/>
            </a:xfrm>
            <a:custGeom>
              <a:avLst/>
              <a:gdLst>
                <a:gd name="connsiteX0" fmla="*/ 33412 w 68889"/>
                <a:gd name="connsiteY0" fmla="*/ 13094 h 190925"/>
                <a:gd name="connsiteX1" fmla="*/ 1027 w 68889"/>
                <a:gd name="connsiteY1" fmla="*/ 190926 h 190925"/>
                <a:gd name="connsiteX2" fmla="*/ 68179 w 68889"/>
                <a:gd name="connsiteY2" fmla="*/ 23095 h 190925"/>
                <a:gd name="connsiteX3" fmla="*/ 55796 w 68889"/>
                <a:gd name="connsiteY3" fmla="*/ 711 h 190925"/>
                <a:gd name="connsiteX4" fmla="*/ 33412 w 68889"/>
                <a:gd name="connsiteY4" fmla="*/ 13094 h 19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89" h="190925">
                  <a:moveTo>
                    <a:pt x="33412" y="13094"/>
                  </a:moveTo>
                  <a:cubicBezTo>
                    <a:pt x="26078" y="44622"/>
                    <a:pt x="-6116" y="173781"/>
                    <a:pt x="1027" y="190926"/>
                  </a:cubicBezTo>
                  <a:cubicBezTo>
                    <a:pt x="16267" y="180162"/>
                    <a:pt x="57606" y="53670"/>
                    <a:pt x="68179" y="23095"/>
                  </a:cubicBezTo>
                  <a:cubicBezTo>
                    <a:pt x="70941" y="13475"/>
                    <a:pt x="65416" y="3474"/>
                    <a:pt x="55796" y="711"/>
                  </a:cubicBezTo>
                  <a:cubicBezTo>
                    <a:pt x="46271" y="-2051"/>
                    <a:pt x="36270" y="3474"/>
                    <a:pt x="33412" y="13094"/>
                  </a:cubicBezTo>
                  <a:close/>
                </a:path>
              </a:pathLst>
            </a:custGeom>
            <a:solidFill>
              <a:srgbClr val="1506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52D6758-5330-4465-A6C3-F1C861852777}"/>
                </a:ext>
              </a:extLst>
            </p:cNvPr>
            <p:cNvSpPr/>
            <p:nvPr/>
          </p:nvSpPr>
          <p:spPr>
            <a:xfrm>
              <a:off x="5648325" y="3612603"/>
              <a:ext cx="147604" cy="142913"/>
            </a:xfrm>
            <a:custGeom>
              <a:avLst/>
              <a:gdLst>
                <a:gd name="connsiteX0" fmla="*/ 142113 w 147604"/>
                <a:gd name="connsiteY0" fmla="*/ 31090 h 142913"/>
                <a:gd name="connsiteX1" fmla="*/ 0 w 147604"/>
                <a:gd name="connsiteY1" fmla="*/ 142914 h 142913"/>
                <a:gd name="connsiteX2" fmla="*/ 116967 w 147604"/>
                <a:gd name="connsiteY2" fmla="*/ 5087 h 142913"/>
                <a:gd name="connsiteX3" fmla="*/ 142589 w 147604"/>
                <a:gd name="connsiteY3" fmla="*/ 5563 h 142913"/>
                <a:gd name="connsiteX4" fmla="*/ 142113 w 147604"/>
                <a:gd name="connsiteY4" fmla="*/ 31090 h 14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04" h="142913">
                  <a:moveTo>
                    <a:pt x="142113" y="31090"/>
                  </a:moveTo>
                  <a:cubicBezTo>
                    <a:pt x="117634" y="52331"/>
                    <a:pt x="18574" y="141199"/>
                    <a:pt x="0" y="142914"/>
                  </a:cubicBezTo>
                  <a:cubicBezTo>
                    <a:pt x="2381" y="124435"/>
                    <a:pt x="94869" y="28614"/>
                    <a:pt x="116967" y="5087"/>
                  </a:cubicBezTo>
                  <a:cubicBezTo>
                    <a:pt x="124206" y="-1866"/>
                    <a:pt x="135636" y="-1676"/>
                    <a:pt x="142589" y="5563"/>
                  </a:cubicBezTo>
                  <a:cubicBezTo>
                    <a:pt x="149447" y="12707"/>
                    <a:pt x="149257" y="24137"/>
                    <a:pt x="142113" y="31090"/>
                  </a:cubicBezTo>
                  <a:close/>
                </a:path>
              </a:pathLst>
            </a:custGeom>
            <a:solidFill>
              <a:srgbClr val="1506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1FDE9FC-37C1-4206-BA78-E30F752B85F4}"/>
                </a:ext>
              </a:extLst>
            </p:cNvPr>
            <p:cNvSpPr/>
            <p:nvPr/>
          </p:nvSpPr>
          <p:spPr>
            <a:xfrm>
              <a:off x="5726906" y="2902172"/>
              <a:ext cx="751903" cy="997743"/>
            </a:xfrm>
            <a:custGeom>
              <a:avLst/>
              <a:gdLst>
                <a:gd name="connsiteX0" fmla="*/ 0 w 751903"/>
                <a:gd name="connsiteY0" fmla="*/ 724757 h 997743"/>
                <a:gd name="connsiteX1" fmla="*/ 751904 w 751903"/>
                <a:gd name="connsiteY1" fmla="*/ 0 h 997743"/>
                <a:gd name="connsiteX2" fmla="*/ 464820 w 751903"/>
                <a:gd name="connsiteY2" fmla="*/ 997744 h 997743"/>
                <a:gd name="connsiteX3" fmla="*/ 387668 w 751903"/>
                <a:gd name="connsiteY3" fmla="*/ 975551 h 997743"/>
                <a:gd name="connsiteX4" fmla="*/ 591979 w 751903"/>
                <a:gd name="connsiteY4" fmla="*/ 265652 h 997743"/>
                <a:gd name="connsiteX5" fmla="*/ 55721 w 751903"/>
                <a:gd name="connsiteY5" fmla="*/ 782479 h 99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903" h="997743">
                  <a:moveTo>
                    <a:pt x="0" y="724757"/>
                  </a:moveTo>
                  <a:lnTo>
                    <a:pt x="751904" y="0"/>
                  </a:lnTo>
                  <a:lnTo>
                    <a:pt x="464820" y="997744"/>
                  </a:lnTo>
                  <a:lnTo>
                    <a:pt x="387668" y="975551"/>
                  </a:lnTo>
                  <a:lnTo>
                    <a:pt x="591979" y="265652"/>
                  </a:lnTo>
                  <a:lnTo>
                    <a:pt x="55721" y="782479"/>
                  </a:lnTo>
                  <a:close/>
                </a:path>
              </a:pathLst>
            </a:custGeom>
            <a:solidFill>
              <a:srgbClr val="AB82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12CE81F-D263-4E55-90B1-82083256C7B6}"/>
                </a:ext>
              </a:extLst>
            </p:cNvPr>
            <p:cNvSpPr/>
            <p:nvPr/>
          </p:nvSpPr>
          <p:spPr>
            <a:xfrm>
              <a:off x="6347611" y="2828917"/>
              <a:ext cx="196791" cy="252364"/>
            </a:xfrm>
            <a:custGeom>
              <a:avLst/>
              <a:gdLst>
                <a:gd name="connsiteX0" fmla="*/ 138818 w 196791"/>
                <a:gd name="connsiteY0" fmla="*/ 2294 h 252364"/>
                <a:gd name="connsiteX1" fmla="*/ 189015 w 196791"/>
                <a:gd name="connsiteY1" fmla="*/ 32488 h 252364"/>
                <a:gd name="connsiteX2" fmla="*/ 194540 w 196791"/>
                <a:gd name="connsiteY2" fmla="*/ 54586 h 252364"/>
                <a:gd name="connsiteX3" fmla="*/ 80049 w 196791"/>
                <a:gd name="connsiteY3" fmla="*/ 244610 h 252364"/>
                <a:gd name="connsiteX4" fmla="*/ 57951 w 196791"/>
                <a:gd name="connsiteY4" fmla="*/ 250134 h 252364"/>
                <a:gd name="connsiteX5" fmla="*/ 7754 w 196791"/>
                <a:gd name="connsiteY5" fmla="*/ 219940 h 252364"/>
                <a:gd name="connsiteX6" fmla="*/ 2230 w 196791"/>
                <a:gd name="connsiteY6" fmla="*/ 197842 h 252364"/>
                <a:gd name="connsiteX7" fmla="*/ 116720 w 196791"/>
                <a:gd name="connsiteY7" fmla="*/ 7818 h 252364"/>
                <a:gd name="connsiteX8" fmla="*/ 138818 w 196791"/>
                <a:gd name="connsiteY8" fmla="*/ 2294 h 25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791" h="252364">
                  <a:moveTo>
                    <a:pt x="138818" y="2294"/>
                  </a:moveTo>
                  <a:lnTo>
                    <a:pt x="189015" y="32488"/>
                  </a:lnTo>
                  <a:cubicBezTo>
                    <a:pt x="196635" y="37060"/>
                    <a:pt x="199016" y="46966"/>
                    <a:pt x="194540" y="54586"/>
                  </a:cubicBezTo>
                  <a:lnTo>
                    <a:pt x="80049" y="244610"/>
                  </a:lnTo>
                  <a:cubicBezTo>
                    <a:pt x="75477" y="252135"/>
                    <a:pt x="65571" y="254611"/>
                    <a:pt x="57951" y="250134"/>
                  </a:cubicBezTo>
                  <a:lnTo>
                    <a:pt x="7754" y="219940"/>
                  </a:lnTo>
                  <a:cubicBezTo>
                    <a:pt x="230" y="215368"/>
                    <a:pt x="-2247" y="205462"/>
                    <a:pt x="2230" y="197842"/>
                  </a:cubicBezTo>
                  <a:lnTo>
                    <a:pt x="116720" y="7818"/>
                  </a:lnTo>
                  <a:cubicBezTo>
                    <a:pt x="121292" y="198"/>
                    <a:pt x="131198" y="-2278"/>
                    <a:pt x="138818" y="2294"/>
                  </a:cubicBezTo>
                  <a:close/>
                </a:path>
              </a:pathLst>
            </a:custGeom>
            <a:solidFill>
              <a:srgbClr val="FD8F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6D41F96-9DE5-45BE-9527-A409154993FE}"/>
                </a:ext>
              </a:extLst>
            </p:cNvPr>
            <p:cNvSpPr/>
            <p:nvPr/>
          </p:nvSpPr>
          <p:spPr>
            <a:xfrm>
              <a:off x="6254610" y="2941053"/>
              <a:ext cx="249421" cy="249421"/>
            </a:xfrm>
            <a:custGeom>
              <a:avLst/>
              <a:gdLst>
                <a:gd name="connsiteX0" fmla="*/ 189052 w 249421"/>
                <a:gd name="connsiteY0" fmla="*/ 17888 h 249421"/>
                <a:gd name="connsiteX1" fmla="*/ 17888 w 249421"/>
                <a:gd name="connsiteY1" fmla="*/ 60369 h 249421"/>
                <a:gd name="connsiteX2" fmla="*/ 60369 w 249421"/>
                <a:gd name="connsiteY2" fmla="*/ 231534 h 249421"/>
                <a:gd name="connsiteX3" fmla="*/ 231534 w 249421"/>
                <a:gd name="connsiteY3" fmla="*/ 189052 h 249421"/>
                <a:gd name="connsiteX4" fmla="*/ 189052 w 249421"/>
                <a:gd name="connsiteY4" fmla="*/ 17888 h 24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421" h="249421">
                  <a:moveTo>
                    <a:pt x="189052" y="17888"/>
                  </a:moveTo>
                  <a:cubicBezTo>
                    <a:pt x="129997" y="-17640"/>
                    <a:pt x="53416" y="1410"/>
                    <a:pt x="17888" y="60369"/>
                  </a:cubicBezTo>
                  <a:cubicBezTo>
                    <a:pt x="-17640" y="119329"/>
                    <a:pt x="1410" y="196005"/>
                    <a:pt x="60369" y="231534"/>
                  </a:cubicBezTo>
                  <a:cubicBezTo>
                    <a:pt x="119424" y="267062"/>
                    <a:pt x="196005" y="248012"/>
                    <a:pt x="231534" y="189052"/>
                  </a:cubicBezTo>
                  <a:cubicBezTo>
                    <a:pt x="267062" y="130092"/>
                    <a:pt x="248012" y="53416"/>
                    <a:pt x="189052" y="17888"/>
                  </a:cubicBezTo>
                  <a:close/>
                </a:path>
              </a:pathLst>
            </a:custGeom>
            <a:solidFill>
              <a:srgbClr val="FB30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101777-7C3B-4342-8153-680E1FDFF1B8}"/>
                </a:ext>
              </a:extLst>
            </p:cNvPr>
            <p:cNvSpPr/>
            <p:nvPr/>
          </p:nvSpPr>
          <p:spPr>
            <a:xfrm>
              <a:off x="5690732" y="3600674"/>
              <a:ext cx="114482" cy="115387"/>
            </a:xfrm>
            <a:custGeom>
              <a:avLst/>
              <a:gdLst>
                <a:gd name="connsiteX0" fmla="*/ 56748 w 114482"/>
                <a:gd name="connsiteY0" fmla="*/ 4824 h 115387"/>
                <a:gd name="connsiteX1" fmla="*/ 109992 w 114482"/>
                <a:gd name="connsiteY1" fmla="*/ 60069 h 115387"/>
                <a:gd name="connsiteX2" fmla="*/ 109611 w 114482"/>
                <a:gd name="connsiteY2" fmla="*/ 82833 h 115387"/>
                <a:gd name="connsiteX3" fmla="*/ 80465 w 114482"/>
                <a:gd name="connsiteY3" fmla="*/ 110932 h 115387"/>
                <a:gd name="connsiteX4" fmla="*/ 57700 w 114482"/>
                <a:gd name="connsiteY4" fmla="*/ 110551 h 115387"/>
                <a:gd name="connsiteX5" fmla="*/ 4455 w 114482"/>
                <a:gd name="connsiteY5" fmla="*/ 55306 h 115387"/>
                <a:gd name="connsiteX6" fmla="*/ 4836 w 114482"/>
                <a:gd name="connsiteY6" fmla="*/ 32542 h 115387"/>
                <a:gd name="connsiteX7" fmla="*/ 33888 w 114482"/>
                <a:gd name="connsiteY7" fmla="*/ 4538 h 115387"/>
                <a:gd name="connsiteX8" fmla="*/ 56748 w 114482"/>
                <a:gd name="connsiteY8" fmla="*/ 4824 h 11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482" h="115387">
                  <a:moveTo>
                    <a:pt x="56748" y="4824"/>
                  </a:moveTo>
                  <a:lnTo>
                    <a:pt x="109992" y="60069"/>
                  </a:lnTo>
                  <a:cubicBezTo>
                    <a:pt x="116088" y="66450"/>
                    <a:pt x="115993" y="76642"/>
                    <a:pt x="109611" y="82833"/>
                  </a:cubicBezTo>
                  <a:lnTo>
                    <a:pt x="80465" y="110932"/>
                  </a:lnTo>
                  <a:cubicBezTo>
                    <a:pt x="74083" y="117028"/>
                    <a:pt x="63891" y="116838"/>
                    <a:pt x="57700" y="110551"/>
                  </a:cubicBezTo>
                  <a:lnTo>
                    <a:pt x="4455" y="55306"/>
                  </a:lnTo>
                  <a:cubicBezTo>
                    <a:pt x="-1641" y="48925"/>
                    <a:pt x="-1450" y="38733"/>
                    <a:pt x="4836" y="32542"/>
                  </a:cubicBezTo>
                  <a:lnTo>
                    <a:pt x="33888" y="4538"/>
                  </a:lnTo>
                  <a:cubicBezTo>
                    <a:pt x="40365" y="-1653"/>
                    <a:pt x="50556" y="-1463"/>
                    <a:pt x="56748" y="4824"/>
                  </a:cubicBezTo>
                  <a:close/>
                </a:path>
              </a:pathLst>
            </a:custGeom>
            <a:solidFill>
              <a:srgbClr val="FD8F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432625C-1D22-4F76-8028-B856AC4B0297}"/>
                </a:ext>
              </a:extLst>
            </p:cNvPr>
            <p:cNvSpPr/>
            <p:nvPr/>
          </p:nvSpPr>
          <p:spPr>
            <a:xfrm>
              <a:off x="6090503" y="3853652"/>
              <a:ext cx="117005" cy="92240"/>
            </a:xfrm>
            <a:custGeom>
              <a:avLst/>
              <a:gdLst>
                <a:gd name="connsiteX0" fmla="*/ 105414 w 117005"/>
                <a:gd name="connsiteY0" fmla="*/ 21879 h 92240"/>
                <a:gd name="connsiteX1" fmla="*/ 31690 w 117005"/>
                <a:gd name="connsiteY1" fmla="*/ 639 h 92240"/>
                <a:gd name="connsiteX2" fmla="*/ 11783 w 117005"/>
                <a:gd name="connsiteY2" fmla="*/ 11592 h 92240"/>
                <a:gd name="connsiteX3" fmla="*/ 639 w 117005"/>
                <a:gd name="connsiteY3" fmla="*/ 50454 h 92240"/>
                <a:gd name="connsiteX4" fmla="*/ 11592 w 117005"/>
                <a:gd name="connsiteY4" fmla="*/ 70362 h 92240"/>
                <a:gd name="connsiteX5" fmla="*/ 85316 w 117005"/>
                <a:gd name="connsiteY5" fmla="*/ 91602 h 92240"/>
                <a:gd name="connsiteX6" fmla="*/ 105223 w 117005"/>
                <a:gd name="connsiteY6" fmla="*/ 80649 h 92240"/>
                <a:gd name="connsiteX7" fmla="*/ 116367 w 117005"/>
                <a:gd name="connsiteY7" fmla="*/ 41787 h 92240"/>
                <a:gd name="connsiteX8" fmla="*/ 105414 w 117005"/>
                <a:gd name="connsiteY8" fmla="*/ 21879 h 9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005" h="92240">
                  <a:moveTo>
                    <a:pt x="105414" y="21879"/>
                  </a:moveTo>
                  <a:lnTo>
                    <a:pt x="31690" y="639"/>
                  </a:lnTo>
                  <a:cubicBezTo>
                    <a:pt x="23213" y="-1838"/>
                    <a:pt x="14259" y="3115"/>
                    <a:pt x="11783" y="11592"/>
                  </a:cubicBezTo>
                  <a:lnTo>
                    <a:pt x="639" y="50454"/>
                  </a:lnTo>
                  <a:cubicBezTo>
                    <a:pt x="-1838" y="58931"/>
                    <a:pt x="3115" y="67885"/>
                    <a:pt x="11592" y="70362"/>
                  </a:cubicBezTo>
                  <a:lnTo>
                    <a:pt x="85316" y="91602"/>
                  </a:lnTo>
                  <a:cubicBezTo>
                    <a:pt x="93793" y="94079"/>
                    <a:pt x="102746" y="89126"/>
                    <a:pt x="105223" y="80649"/>
                  </a:cubicBezTo>
                  <a:lnTo>
                    <a:pt x="116367" y="41787"/>
                  </a:lnTo>
                  <a:cubicBezTo>
                    <a:pt x="118844" y="33309"/>
                    <a:pt x="113891" y="24356"/>
                    <a:pt x="105414" y="21879"/>
                  </a:cubicBezTo>
                  <a:close/>
                </a:path>
              </a:pathLst>
            </a:custGeom>
            <a:solidFill>
              <a:srgbClr val="FD8F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8194CD7-C22A-4038-9B55-D3C6CEF97829}"/>
                </a:ext>
              </a:extLst>
            </p:cNvPr>
            <p:cNvSpPr/>
            <p:nvPr/>
          </p:nvSpPr>
          <p:spPr>
            <a:xfrm>
              <a:off x="6326788" y="2968538"/>
              <a:ext cx="109827" cy="37077"/>
            </a:xfrm>
            <a:custGeom>
              <a:avLst/>
              <a:gdLst>
                <a:gd name="connsiteX0" fmla="*/ 107539 w 109827"/>
                <a:gd name="connsiteY0" fmla="*/ 23074 h 37077"/>
                <a:gd name="connsiteX1" fmla="*/ 107254 w 109827"/>
                <a:gd name="connsiteY1" fmla="*/ 34790 h 37077"/>
                <a:gd name="connsiteX2" fmla="*/ 95443 w 109827"/>
                <a:gd name="connsiteY2" fmla="*/ 34504 h 37077"/>
                <a:gd name="connsiteX3" fmla="*/ 55152 w 109827"/>
                <a:gd name="connsiteY3" fmla="*/ 16597 h 37077"/>
                <a:gd name="connsiteX4" fmla="*/ 14099 w 109827"/>
                <a:gd name="connsiteY4" fmla="*/ 32504 h 37077"/>
                <a:gd name="connsiteX5" fmla="*/ 2288 w 109827"/>
                <a:gd name="connsiteY5" fmla="*/ 32218 h 37077"/>
                <a:gd name="connsiteX6" fmla="*/ 2574 w 109827"/>
                <a:gd name="connsiteY6" fmla="*/ 20407 h 37077"/>
                <a:gd name="connsiteX7" fmla="*/ 55533 w 109827"/>
                <a:gd name="connsiteY7" fmla="*/ 23 h 37077"/>
                <a:gd name="connsiteX8" fmla="*/ 107539 w 109827"/>
                <a:gd name="connsiteY8" fmla="*/ 23074 h 3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827" h="37077">
                  <a:moveTo>
                    <a:pt x="107539" y="23074"/>
                  </a:moveTo>
                  <a:cubicBezTo>
                    <a:pt x="110683" y="26408"/>
                    <a:pt x="110587" y="31646"/>
                    <a:pt x="107254" y="34790"/>
                  </a:cubicBezTo>
                  <a:cubicBezTo>
                    <a:pt x="103920" y="37933"/>
                    <a:pt x="98681" y="37838"/>
                    <a:pt x="95443" y="34504"/>
                  </a:cubicBezTo>
                  <a:cubicBezTo>
                    <a:pt x="84489" y="22979"/>
                    <a:pt x="69916" y="16978"/>
                    <a:pt x="55152" y="16597"/>
                  </a:cubicBezTo>
                  <a:cubicBezTo>
                    <a:pt x="40483" y="16216"/>
                    <a:pt x="25624" y="21550"/>
                    <a:pt x="14099" y="32504"/>
                  </a:cubicBezTo>
                  <a:cubicBezTo>
                    <a:pt x="10765" y="35647"/>
                    <a:pt x="5527" y="35552"/>
                    <a:pt x="2288" y="32218"/>
                  </a:cubicBezTo>
                  <a:cubicBezTo>
                    <a:pt x="-855" y="28884"/>
                    <a:pt x="-760" y="23645"/>
                    <a:pt x="2574" y="20407"/>
                  </a:cubicBezTo>
                  <a:cubicBezTo>
                    <a:pt x="17338" y="6310"/>
                    <a:pt x="36578" y="-453"/>
                    <a:pt x="55533" y="23"/>
                  </a:cubicBezTo>
                  <a:cubicBezTo>
                    <a:pt x="74583" y="500"/>
                    <a:pt x="93347" y="8215"/>
                    <a:pt x="107539" y="2307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CED8342-C86A-425A-B296-CF48E32C7DF3}"/>
                </a:ext>
              </a:extLst>
            </p:cNvPr>
            <p:cNvSpPr/>
            <p:nvPr/>
          </p:nvSpPr>
          <p:spPr>
            <a:xfrm>
              <a:off x="6121336" y="3173825"/>
              <a:ext cx="274796" cy="702659"/>
            </a:xfrm>
            <a:custGeom>
              <a:avLst/>
              <a:gdLst>
                <a:gd name="connsiteX0" fmla="*/ 274796 w 274796"/>
                <a:gd name="connsiteY0" fmla="*/ 15526 h 702659"/>
                <a:gd name="connsiteX1" fmla="*/ 195739 w 274796"/>
                <a:gd name="connsiteY1" fmla="*/ 0 h 702659"/>
                <a:gd name="connsiteX2" fmla="*/ 0 w 274796"/>
                <a:gd name="connsiteY2" fmla="*/ 680276 h 702659"/>
                <a:gd name="connsiteX3" fmla="*/ 762 w 274796"/>
                <a:gd name="connsiteY3" fmla="*/ 680466 h 702659"/>
                <a:gd name="connsiteX4" fmla="*/ 19622 w 274796"/>
                <a:gd name="connsiteY4" fmla="*/ 685895 h 702659"/>
                <a:gd name="connsiteX5" fmla="*/ 54007 w 274796"/>
                <a:gd name="connsiteY5" fmla="*/ 695801 h 702659"/>
                <a:gd name="connsiteX6" fmla="*/ 74486 w 274796"/>
                <a:gd name="connsiteY6" fmla="*/ 701707 h 702659"/>
                <a:gd name="connsiteX7" fmla="*/ 77057 w 274796"/>
                <a:gd name="connsiteY7" fmla="*/ 702659 h 702659"/>
                <a:gd name="connsiteX8" fmla="*/ 274796 w 274796"/>
                <a:gd name="connsiteY8" fmla="*/ 15526 h 70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796" h="702659">
                  <a:moveTo>
                    <a:pt x="274796" y="15526"/>
                  </a:moveTo>
                  <a:cubicBezTo>
                    <a:pt x="248317" y="19145"/>
                    <a:pt x="220599" y="14288"/>
                    <a:pt x="195739" y="0"/>
                  </a:cubicBezTo>
                  <a:lnTo>
                    <a:pt x="0" y="680276"/>
                  </a:lnTo>
                  <a:cubicBezTo>
                    <a:pt x="286" y="680371"/>
                    <a:pt x="572" y="680371"/>
                    <a:pt x="762" y="680466"/>
                  </a:cubicBezTo>
                  <a:lnTo>
                    <a:pt x="19622" y="685895"/>
                  </a:lnTo>
                  <a:lnTo>
                    <a:pt x="54007" y="695801"/>
                  </a:lnTo>
                  <a:lnTo>
                    <a:pt x="74486" y="701707"/>
                  </a:lnTo>
                  <a:cubicBezTo>
                    <a:pt x="75343" y="701993"/>
                    <a:pt x="76200" y="702278"/>
                    <a:pt x="77057" y="702659"/>
                  </a:cubicBezTo>
                  <a:lnTo>
                    <a:pt x="274796" y="15526"/>
                  </a:lnTo>
                  <a:close/>
                </a:path>
              </a:pathLst>
            </a:custGeom>
            <a:solidFill>
              <a:srgbClr val="705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9" name="Graphic 27">
            <a:extLst>
              <a:ext uri="{FF2B5EF4-FFF2-40B4-BE49-F238E27FC236}">
                <a16:creationId xmlns:a16="http://schemas.microsoft.com/office/drawing/2014/main" id="{21246DB3-9451-4052-802B-D4274F3D0779}"/>
              </a:ext>
            </a:extLst>
          </p:cNvPr>
          <p:cNvGrpSpPr/>
          <p:nvPr/>
        </p:nvGrpSpPr>
        <p:grpSpPr>
          <a:xfrm rot="2294554">
            <a:off x="9449499" y="-628360"/>
            <a:ext cx="2036728" cy="1344625"/>
            <a:chOff x="5434090" y="3005133"/>
            <a:chExt cx="1326910" cy="84415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4B07977-BDDE-4C87-9C49-C78D50701A66}"/>
                </a:ext>
              </a:extLst>
            </p:cNvPr>
            <p:cNvSpPr/>
            <p:nvPr/>
          </p:nvSpPr>
          <p:spPr>
            <a:xfrm>
              <a:off x="5434090" y="3005133"/>
              <a:ext cx="1326910" cy="844153"/>
            </a:xfrm>
            <a:custGeom>
              <a:avLst/>
              <a:gdLst>
                <a:gd name="connsiteX0" fmla="*/ 277290 w 1326910"/>
                <a:gd name="connsiteY0" fmla="*/ 1813 h 844153"/>
                <a:gd name="connsiteX1" fmla="*/ 1323706 w 1326910"/>
                <a:gd name="connsiteY1" fmla="*/ 829060 h 844153"/>
                <a:gd name="connsiteX2" fmla="*/ 1326278 w 1326910"/>
                <a:gd name="connsiteY2" fmla="*/ 838870 h 844153"/>
                <a:gd name="connsiteX3" fmla="*/ 1317610 w 1326910"/>
                <a:gd name="connsiteY3" fmla="*/ 844109 h 844153"/>
                <a:gd name="connsiteX4" fmla="*/ 7542 w 1326910"/>
                <a:gd name="connsiteY4" fmla="*/ 711140 h 844153"/>
                <a:gd name="connsiteX5" fmla="*/ 1255 w 1326910"/>
                <a:gd name="connsiteY5" fmla="*/ 707140 h 844153"/>
                <a:gd name="connsiteX6" fmla="*/ 589 w 1326910"/>
                <a:gd name="connsiteY6" fmla="*/ 699710 h 844153"/>
                <a:gd name="connsiteX7" fmla="*/ 264241 w 1326910"/>
                <a:gd name="connsiteY7" fmla="*/ 5433 h 844153"/>
                <a:gd name="connsiteX8" fmla="*/ 269860 w 1326910"/>
                <a:gd name="connsiteY8" fmla="*/ 289 h 844153"/>
                <a:gd name="connsiteX9" fmla="*/ 277290 w 1326910"/>
                <a:gd name="connsiteY9" fmla="*/ 1813 h 844153"/>
                <a:gd name="connsiteX10" fmla="*/ 277290 w 1326910"/>
                <a:gd name="connsiteY10" fmla="*/ 1813 h 844153"/>
                <a:gd name="connsiteX11" fmla="*/ 401782 w 1326910"/>
                <a:gd name="connsiteY11" fmla="*/ 362811 h 844153"/>
                <a:gd name="connsiteX12" fmla="*/ 336440 w 1326910"/>
                <a:gd name="connsiteY12" fmla="*/ 534928 h 844153"/>
                <a:gd name="connsiteX13" fmla="*/ 661147 w 1326910"/>
                <a:gd name="connsiteY13" fmla="*/ 567884 h 844153"/>
                <a:gd name="connsiteX14" fmla="*/ 401782 w 1326910"/>
                <a:gd name="connsiteY14" fmla="*/ 362811 h 84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6910" h="844153">
                  <a:moveTo>
                    <a:pt x="277290" y="1813"/>
                  </a:moveTo>
                  <a:lnTo>
                    <a:pt x="1323706" y="829060"/>
                  </a:lnTo>
                  <a:cubicBezTo>
                    <a:pt x="1326659" y="831441"/>
                    <a:pt x="1327707" y="835346"/>
                    <a:pt x="1326278" y="838870"/>
                  </a:cubicBezTo>
                  <a:cubicBezTo>
                    <a:pt x="1324849" y="842395"/>
                    <a:pt x="1321420" y="844490"/>
                    <a:pt x="1317610" y="844109"/>
                  </a:cubicBezTo>
                  <a:lnTo>
                    <a:pt x="7542" y="711140"/>
                  </a:lnTo>
                  <a:cubicBezTo>
                    <a:pt x="4875" y="710854"/>
                    <a:pt x="2684" y="709521"/>
                    <a:pt x="1255" y="707140"/>
                  </a:cubicBezTo>
                  <a:cubicBezTo>
                    <a:pt x="-173" y="704854"/>
                    <a:pt x="-364" y="702282"/>
                    <a:pt x="589" y="699710"/>
                  </a:cubicBezTo>
                  <a:cubicBezTo>
                    <a:pt x="88504" y="468253"/>
                    <a:pt x="176325" y="236890"/>
                    <a:pt x="264241" y="5433"/>
                  </a:cubicBezTo>
                  <a:cubicBezTo>
                    <a:pt x="265193" y="2861"/>
                    <a:pt x="267193" y="1051"/>
                    <a:pt x="269860" y="289"/>
                  </a:cubicBezTo>
                  <a:cubicBezTo>
                    <a:pt x="272432" y="-377"/>
                    <a:pt x="275099" y="99"/>
                    <a:pt x="277290" y="1813"/>
                  </a:cubicBezTo>
                  <a:lnTo>
                    <a:pt x="277290" y="1813"/>
                  </a:lnTo>
                  <a:close/>
                  <a:moveTo>
                    <a:pt x="401782" y="362811"/>
                  </a:moveTo>
                  <a:cubicBezTo>
                    <a:pt x="379969" y="420151"/>
                    <a:pt x="358252" y="477587"/>
                    <a:pt x="336440" y="534928"/>
                  </a:cubicBezTo>
                  <a:lnTo>
                    <a:pt x="661147" y="567884"/>
                  </a:lnTo>
                  <a:lnTo>
                    <a:pt x="401782" y="362811"/>
                  </a:lnTo>
                  <a:close/>
                </a:path>
              </a:pathLst>
            </a:custGeom>
            <a:solidFill>
              <a:srgbClr val="DE67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ADFB398-F829-45AD-BB92-207E002D8D18}"/>
                </a:ext>
              </a:extLst>
            </p:cNvPr>
            <p:cNvSpPr/>
            <p:nvPr/>
          </p:nvSpPr>
          <p:spPr>
            <a:xfrm>
              <a:off x="5434090" y="3130866"/>
              <a:ext cx="1099011" cy="696182"/>
            </a:xfrm>
            <a:custGeom>
              <a:avLst/>
              <a:gdLst>
                <a:gd name="connsiteX0" fmla="*/ 1099012 w 1099011"/>
                <a:gd name="connsiteY0" fmla="*/ 696182 h 696182"/>
                <a:gd name="connsiteX1" fmla="*/ 7542 w 1099011"/>
                <a:gd name="connsiteY1" fmla="*/ 585407 h 696182"/>
                <a:gd name="connsiteX2" fmla="*/ 1255 w 1099011"/>
                <a:gd name="connsiteY2" fmla="*/ 581406 h 696182"/>
                <a:gd name="connsiteX3" fmla="*/ 589 w 1099011"/>
                <a:gd name="connsiteY3" fmla="*/ 573977 h 696182"/>
                <a:gd name="connsiteX4" fmla="*/ 218521 w 1099011"/>
                <a:gd name="connsiteY4" fmla="*/ 0 h 696182"/>
                <a:gd name="connsiteX5" fmla="*/ 1099012 w 1099011"/>
                <a:gd name="connsiteY5" fmla="*/ 696182 h 696182"/>
                <a:gd name="connsiteX6" fmla="*/ 1099012 w 1099011"/>
                <a:gd name="connsiteY6" fmla="*/ 696182 h 696182"/>
                <a:gd name="connsiteX7" fmla="*/ 401782 w 1099011"/>
                <a:gd name="connsiteY7" fmla="*/ 237077 h 696182"/>
                <a:gd name="connsiteX8" fmla="*/ 336440 w 1099011"/>
                <a:gd name="connsiteY8" fmla="*/ 409194 h 696182"/>
                <a:gd name="connsiteX9" fmla="*/ 661147 w 1099011"/>
                <a:gd name="connsiteY9" fmla="*/ 442151 h 696182"/>
                <a:gd name="connsiteX10" fmla="*/ 401782 w 1099011"/>
                <a:gd name="connsiteY10" fmla="*/ 237077 h 69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9011" h="696182">
                  <a:moveTo>
                    <a:pt x="1099012" y="696182"/>
                  </a:moveTo>
                  <a:lnTo>
                    <a:pt x="7542" y="585407"/>
                  </a:lnTo>
                  <a:cubicBezTo>
                    <a:pt x="4875" y="585121"/>
                    <a:pt x="2684" y="583787"/>
                    <a:pt x="1255" y="581406"/>
                  </a:cubicBezTo>
                  <a:cubicBezTo>
                    <a:pt x="-173" y="579120"/>
                    <a:pt x="-364" y="576548"/>
                    <a:pt x="589" y="573977"/>
                  </a:cubicBezTo>
                  <a:cubicBezTo>
                    <a:pt x="73264" y="382715"/>
                    <a:pt x="145940" y="191357"/>
                    <a:pt x="218521" y="0"/>
                  </a:cubicBezTo>
                  <a:lnTo>
                    <a:pt x="1099012" y="696182"/>
                  </a:lnTo>
                  <a:lnTo>
                    <a:pt x="1099012" y="696182"/>
                  </a:lnTo>
                  <a:close/>
                  <a:moveTo>
                    <a:pt x="401782" y="237077"/>
                  </a:moveTo>
                  <a:cubicBezTo>
                    <a:pt x="379969" y="294418"/>
                    <a:pt x="358252" y="351854"/>
                    <a:pt x="336440" y="409194"/>
                  </a:cubicBezTo>
                  <a:lnTo>
                    <a:pt x="661147" y="442151"/>
                  </a:lnTo>
                  <a:lnTo>
                    <a:pt x="401782" y="237077"/>
                  </a:lnTo>
                  <a:close/>
                </a:path>
              </a:pathLst>
            </a:custGeom>
            <a:solidFill>
              <a:srgbClr val="C95B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32" name="Graphic 27">
              <a:extLst>
                <a:ext uri="{FF2B5EF4-FFF2-40B4-BE49-F238E27FC236}">
                  <a16:creationId xmlns:a16="http://schemas.microsoft.com/office/drawing/2014/main" id="{21246DB3-9451-4052-802B-D4274F3D0779}"/>
                </a:ext>
              </a:extLst>
            </p:cNvPr>
            <p:cNvGrpSpPr/>
            <p:nvPr/>
          </p:nvGrpSpPr>
          <p:grpSpPr>
            <a:xfrm>
              <a:off x="5740082" y="3085911"/>
              <a:ext cx="875598" cy="698558"/>
              <a:chOff x="5740082" y="3085911"/>
              <a:chExt cx="875598" cy="698558"/>
            </a:xfrm>
            <a:solidFill>
              <a:srgbClr val="FFFFFF"/>
            </a:solidFill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AB7D319-1222-4FE8-82AE-4D18095376F9}"/>
                  </a:ext>
                </a:extLst>
              </p:cNvPr>
              <p:cNvSpPr/>
              <p:nvPr/>
            </p:nvSpPr>
            <p:spPr>
              <a:xfrm>
                <a:off x="5740082" y="3085911"/>
                <a:ext cx="39875" cy="46381"/>
              </a:xfrm>
              <a:custGeom>
                <a:avLst/>
                <a:gdLst>
                  <a:gd name="connsiteX0" fmla="*/ 24828 w 39875"/>
                  <a:gd name="connsiteY0" fmla="*/ 3236 h 46381"/>
                  <a:gd name="connsiteX1" fmla="*/ 36639 w 39875"/>
                  <a:gd name="connsiteY1" fmla="*/ 1807 h 46381"/>
                  <a:gd name="connsiteX2" fmla="*/ 38068 w 39875"/>
                  <a:gd name="connsiteY2" fmla="*/ 13618 h 46381"/>
                  <a:gd name="connsiteX3" fmla="*/ 15017 w 39875"/>
                  <a:gd name="connsiteY3" fmla="*/ 43146 h 46381"/>
                  <a:gd name="connsiteX4" fmla="*/ 3207 w 39875"/>
                  <a:gd name="connsiteY4" fmla="*/ 44574 h 46381"/>
                  <a:gd name="connsiteX5" fmla="*/ 1778 w 39875"/>
                  <a:gd name="connsiteY5" fmla="*/ 32763 h 46381"/>
                  <a:gd name="connsiteX6" fmla="*/ 24828 w 39875"/>
                  <a:gd name="connsiteY6" fmla="*/ 3236 h 4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875" h="46381">
                    <a:moveTo>
                      <a:pt x="24828" y="3236"/>
                    </a:moveTo>
                    <a:cubicBezTo>
                      <a:pt x="27686" y="-479"/>
                      <a:pt x="33020" y="-1050"/>
                      <a:pt x="36639" y="1807"/>
                    </a:cubicBezTo>
                    <a:cubicBezTo>
                      <a:pt x="40354" y="4665"/>
                      <a:pt x="40926" y="9999"/>
                      <a:pt x="38068" y="13618"/>
                    </a:cubicBezTo>
                    <a:lnTo>
                      <a:pt x="15017" y="43146"/>
                    </a:lnTo>
                    <a:cubicBezTo>
                      <a:pt x="12160" y="46860"/>
                      <a:pt x="6826" y="47432"/>
                      <a:pt x="3207" y="44574"/>
                    </a:cubicBezTo>
                    <a:cubicBezTo>
                      <a:pt x="-413" y="41717"/>
                      <a:pt x="-1080" y="36383"/>
                      <a:pt x="1778" y="32763"/>
                    </a:cubicBezTo>
                    <a:lnTo>
                      <a:pt x="24828" y="32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3CBAB2A-AAFB-4554-9815-E51300021239}"/>
                  </a:ext>
                </a:extLst>
              </p:cNvPr>
              <p:cNvSpPr/>
              <p:nvPr/>
            </p:nvSpPr>
            <p:spPr>
              <a:xfrm>
                <a:off x="5879308" y="3194621"/>
                <a:ext cx="39904" cy="46352"/>
              </a:xfrm>
              <a:custGeom>
                <a:avLst/>
                <a:gdLst>
                  <a:gd name="connsiteX0" fmla="*/ 24858 w 39904"/>
                  <a:gd name="connsiteY0" fmla="*/ 3207 h 46352"/>
                  <a:gd name="connsiteX1" fmla="*/ 36669 w 39904"/>
                  <a:gd name="connsiteY1" fmla="*/ 1778 h 46352"/>
                  <a:gd name="connsiteX2" fmla="*/ 38097 w 39904"/>
                  <a:gd name="connsiteY2" fmla="*/ 13589 h 46352"/>
                  <a:gd name="connsiteX3" fmla="*/ 15047 w 39904"/>
                  <a:gd name="connsiteY3" fmla="*/ 43116 h 46352"/>
                  <a:gd name="connsiteX4" fmla="*/ 3236 w 39904"/>
                  <a:gd name="connsiteY4" fmla="*/ 44545 h 46352"/>
                  <a:gd name="connsiteX5" fmla="*/ 1807 w 39904"/>
                  <a:gd name="connsiteY5" fmla="*/ 32734 h 46352"/>
                  <a:gd name="connsiteX6" fmla="*/ 24858 w 39904"/>
                  <a:gd name="connsiteY6" fmla="*/ 3207 h 4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904" h="46352">
                    <a:moveTo>
                      <a:pt x="24858" y="3207"/>
                    </a:moveTo>
                    <a:cubicBezTo>
                      <a:pt x="27715" y="-413"/>
                      <a:pt x="33049" y="-1080"/>
                      <a:pt x="36669" y="1778"/>
                    </a:cubicBezTo>
                    <a:cubicBezTo>
                      <a:pt x="40383" y="4635"/>
                      <a:pt x="40955" y="9969"/>
                      <a:pt x="38097" y="13589"/>
                    </a:cubicBezTo>
                    <a:lnTo>
                      <a:pt x="15047" y="43116"/>
                    </a:lnTo>
                    <a:cubicBezTo>
                      <a:pt x="12189" y="46831"/>
                      <a:pt x="6855" y="47403"/>
                      <a:pt x="3236" y="44545"/>
                    </a:cubicBezTo>
                    <a:cubicBezTo>
                      <a:pt x="-479" y="41688"/>
                      <a:pt x="-1050" y="36353"/>
                      <a:pt x="1807" y="32734"/>
                    </a:cubicBezTo>
                    <a:lnTo>
                      <a:pt x="24858" y="320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6F5DE08-7A31-4D16-BB22-E7F938AFC5A2}"/>
                  </a:ext>
                </a:extLst>
              </p:cNvPr>
              <p:cNvSpPr/>
              <p:nvPr/>
            </p:nvSpPr>
            <p:spPr>
              <a:xfrm>
                <a:off x="6018659" y="3303272"/>
                <a:ext cx="39904" cy="46381"/>
              </a:xfrm>
              <a:custGeom>
                <a:avLst/>
                <a:gdLst>
                  <a:gd name="connsiteX0" fmla="*/ 24858 w 39904"/>
                  <a:gd name="connsiteY0" fmla="*/ 3236 h 46381"/>
                  <a:gd name="connsiteX1" fmla="*/ 36669 w 39904"/>
                  <a:gd name="connsiteY1" fmla="*/ 1807 h 46381"/>
                  <a:gd name="connsiteX2" fmla="*/ 38097 w 39904"/>
                  <a:gd name="connsiteY2" fmla="*/ 13618 h 46381"/>
                  <a:gd name="connsiteX3" fmla="*/ 15047 w 39904"/>
                  <a:gd name="connsiteY3" fmla="*/ 43146 h 46381"/>
                  <a:gd name="connsiteX4" fmla="*/ 3236 w 39904"/>
                  <a:gd name="connsiteY4" fmla="*/ 44574 h 46381"/>
                  <a:gd name="connsiteX5" fmla="*/ 1807 w 39904"/>
                  <a:gd name="connsiteY5" fmla="*/ 32763 h 46381"/>
                  <a:gd name="connsiteX6" fmla="*/ 24858 w 39904"/>
                  <a:gd name="connsiteY6" fmla="*/ 3236 h 4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904" h="46381">
                    <a:moveTo>
                      <a:pt x="24858" y="3236"/>
                    </a:moveTo>
                    <a:cubicBezTo>
                      <a:pt x="27715" y="-479"/>
                      <a:pt x="33049" y="-1050"/>
                      <a:pt x="36669" y="1807"/>
                    </a:cubicBezTo>
                    <a:cubicBezTo>
                      <a:pt x="40383" y="4665"/>
                      <a:pt x="40955" y="9999"/>
                      <a:pt x="38097" y="13618"/>
                    </a:cubicBezTo>
                    <a:lnTo>
                      <a:pt x="15047" y="43146"/>
                    </a:lnTo>
                    <a:cubicBezTo>
                      <a:pt x="12189" y="46860"/>
                      <a:pt x="6855" y="47432"/>
                      <a:pt x="3236" y="44574"/>
                    </a:cubicBezTo>
                    <a:cubicBezTo>
                      <a:pt x="-479" y="41717"/>
                      <a:pt x="-1050" y="36383"/>
                      <a:pt x="1807" y="32763"/>
                    </a:cubicBezTo>
                    <a:lnTo>
                      <a:pt x="24858" y="32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802F2CE-F6E4-4769-AAEC-718B5952F93B}"/>
                  </a:ext>
                </a:extLst>
              </p:cNvPr>
              <p:cNvSpPr/>
              <p:nvPr/>
            </p:nvSpPr>
            <p:spPr>
              <a:xfrm>
                <a:off x="6157943" y="3411952"/>
                <a:ext cx="39845" cy="46352"/>
              </a:xfrm>
              <a:custGeom>
                <a:avLst/>
                <a:gdLst>
                  <a:gd name="connsiteX0" fmla="*/ 24828 w 39845"/>
                  <a:gd name="connsiteY0" fmla="*/ 3236 h 46352"/>
                  <a:gd name="connsiteX1" fmla="*/ 36639 w 39845"/>
                  <a:gd name="connsiteY1" fmla="*/ 1807 h 46352"/>
                  <a:gd name="connsiteX2" fmla="*/ 38068 w 39845"/>
                  <a:gd name="connsiteY2" fmla="*/ 13618 h 46352"/>
                  <a:gd name="connsiteX3" fmla="*/ 15018 w 39845"/>
                  <a:gd name="connsiteY3" fmla="*/ 43146 h 46352"/>
                  <a:gd name="connsiteX4" fmla="*/ 3206 w 39845"/>
                  <a:gd name="connsiteY4" fmla="*/ 44574 h 46352"/>
                  <a:gd name="connsiteX5" fmla="*/ 1778 w 39845"/>
                  <a:gd name="connsiteY5" fmla="*/ 32763 h 46352"/>
                  <a:gd name="connsiteX6" fmla="*/ 24828 w 39845"/>
                  <a:gd name="connsiteY6" fmla="*/ 3236 h 4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845" h="46352">
                    <a:moveTo>
                      <a:pt x="24828" y="3236"/>
                    </a:moveTo>
                    <a:cubicBezTo>
                      <a:pt x="27686" y="-479"/>
                      <a:pt x="33020" y="-1050"/>
                      <a:pt x="36639" y="1807"/>
                    </a:cubicBezTo>
                    <a:cubicBezTo>
                      <a:pt x="40259" y="4665"/>
                      <a:pt x="40926" y="9999"/>
                      <a:pt x="38068" y="13618"/>
                    </a:cubicBezTo>
                    <a:lnTo>
                      <a:pt x="15018" y="43146"/>
                    </a:lnTo>
                    <a:cubicBezTo>
                      <a:pt x="12160" y="46765"/>
                      <a:pt x="6826" y="47432"/>
                      <a:pt x="3206" y="44574"/>
                    </a:cubicBezTo>
                    <a:cubicBezTo>
                      <a:pt x="-413" y="41717"/>
                      <a:pt x="-1080" y="36383"/>
                      <a:pt x="1778" y="32763"/>
                    </a:cubicBezTo>
                    <a:lnTo>
                      <a:pt x="24828" y="32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28CEE3E-E2D6-48B2-9E4C-152FAA3672EF}"/>
                  </a:ext>
                </a:extLst>
              </p:cNvPr>
              <p:cNvSpPr/>
              <p:nvPr/>
            </p:nvSpPr>
            <p:spPr>
              <a:xfrm>
                <a:off x="6297199" y="3520632"/>
                <a:ext cx="39875" cy="46381"/>
              </a:xfrm>
              <a:custGeom>
                <a:avLst/>
                <a:gdLst>
                  <a:gd name="connsiteX0" fmla="*/ 24828 w 39875"/>
                  <a:gd name="connsiteY0" fmla="*/ 3236 h 46381"/>
                  <a:gd name="connsiteX1" fmla="*/ 36639 w 39875"/>
                  <a:gd name="connsiteY1" fmla="*/ 1807 h 46381"/>
                  <a:gd name="connsiteX2" fmla="*/ 38068 w 39875"/>
                  <a:gd name="connsiteY2" fmla="*/ 13618 h 46381"/>
                  <a:gd name="connsiteX3" fmla="*/ 15017 w 39875"/>
                  <a:gd name="connsiteY3" fmla="*/ 43146 h 46381"/>
                  <a:gd name="connsiteX4" fmla="*/ 3206 w 39875"/>
                  <a:gd name="connsiteY4" fmla="*/ 44574 h 46381"/>
                  <a:gd name="connsiteX5" fmla="*/ 1778 w 39875"/>
                  <a:gd name="connsiteY5" fmla="*/ 32763 h 46381"/>
                  <a:gd name="connsiteX6" fmla="*/ 24828 w 39875"/>
                  <a:gd name="connsiteY6" fmla="*/ 3236 h 4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875" h="46381">
                    <a:moveTo>
                      <a:pt x="24828" y="3236"/>
                    </a:moveTo>
                    <a:cubicBezTo>
                      <a:pt x="27686" y="-479"/>
                      <a:pt x="33020" y="-1050"/>
                      <a:pt x="36639" y="1807"/>
                    </a:cubicBezTo>
                    <a:cubicBezTo>
                      <a:pt x="40354" y="4665"/>
                      <a:pt x="40925" y="9999"/>
                      <a:pt x="38068" y="13618"/>
                    </a:cubicBezTo>
                    <a:lnTo>
                      <a:pt x="15017" y="43146"/>
                    </a:lnTo>
                    <a:cubicBezTo>
                      <a:pt x="12160" y="46860"/>
                      <a:pt x="6826" y="47432"/>
                      <a:pt x="3206" y="44574"/>
                    </a:cubicBezTo>
                    <a:cubicBezTo>
                      <a:pt x="-413" y="41717"/>
                      <a:pt x="-1080" y="36383"/>
                      <a:pt x="1778" y="32763"/>
                    </a:cubicBezTo>
                    <a:lnTo>
                      <a:pt x="24828" y="32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5A53918-4DDE-4544-99ED-6109E9C1EB04}"/>
                  </a:ext>
                </a:extLst>
              </p:cNvPr>
              <p:cNvSpPr/>
              <p:nvPr/>
            </p:nvSpPr>
            <p:spPr>
              <a:xfrm>
                <a:off x="6436520" y="3629342"/>
                <a:ext cx="39904" cy="46352"/>
              </a:xfrm>
              <a:custGeom>
                <a:avLst/>
                <a:gdLst>
                  <a:gd name="connsiteX0" fmla="*/ 24858 w 39904"/>
                  <a:gd name="connsiteY0" fmla="*/ 3207 h 46352"/>
                  <a:gd name="connsiteX1" fmla="*/ 36669 w 39904"/>
                  <a:gd name="connsiteY1" fmla="*/ 1778 h 46352"/>
                  <a:gd name="connsiteX2" fmla="*/ 38097 w 39904"/>
                  <a:gd name="connsiteY2" fmla="*/ 13589 h 46352"/>
                  <a:gd name="connsiteX3" fmla="*/ 15047 w 39904"/>
                  <a:gd name="connsiteY3" fmla="*/ 43116 h 46352"/>
                  <a:gd name="connsiteX4" fmla="*/ 3236 w 39904"/>
                  <a:gd name="connsiteY4" fmla="*/ 44545 h 46352"/>
                  <a:gd name="connsiteX5" fmla="*/ 1807 w 39904"/>
                  <a:gd name="connsiteY5" fmla="*/ 32734 h 46352"/>
                  <a:gd name="connsiteX6" fmla="*/ 24858 w 39904"/>
                  <a:gd name="connsiteY6" fmla="*/ 3207 h 4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904" h="46352">
                    <a:moveTo>
                      <a:pt x="24858" y="3207"/>
                    </a:moveTo>
                    <a:cubicBezTo>
                      <a:pt x="27715" y="-413"/>
                      <a:pt x="33049" y="-1080"/>
                      <a:pt x="36669" y="1778"/>
                    </a:cubicBezTo>
                    <a:cubicBezTo>
                      <a:pt x="40383" y="4635"/>
                      <a:pt x="40955" y="9969"/>
                      <a:pt x="38097" y="13589"/>
                    </a:cubicBezTo>
                    <a:lnTo>
                      <a:pt x="15047" y="43116"/>
                    </a:lnTo>
                    <a:cubicBezTo>
                      <a:pt x="12189" y="46831"/>
                      <a:pt x="6855" y="47403"/>
                      <a:pt x="3236" y="44545"/>
                    </a:cubicBezTo>
                    <a:cubicBezTo>
                      <a:pt x="-479" y="41688"/>
                      <a:pt x="-1050" y="36354"/>
                      <a:pt x="1807" y="32734"/>
                    </a:cubicBezTo>
                    <a:lnTo>
                      <a:pt x="24858" y="320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04C1208-CFC6-47C0-9659-292DFC5DAB24}"/>
                  </a:ext>
                </a:extLst>
              </p:cNvPr>
              <p:cNvSpPr/>
              <p:nvPr/>
            </p:nvSpPr>
            <p:spPr>
              <a:xfrm>
                <a:off x="6575776" y="3738117"/>
                <a:ext cx="39904" cy="46352"/>
              </a:xfrm>
              <a:custGeom>
                <a:avLst/>
                <a:gdLst>
                  <a:gd name="connsiteX0" fmla="*/ 24858 w 39904"/>
                  <a:gd name="connsiteY0" fmla="*/ 3207 h 46352"/>
                  <a:gd name="connsiteX1" fmla="*/ 36669 w 39904"/>
                  <a:gd name="connsiteY1" fmla="*/ 1778 h 46352"/>
                  <a:gd name="connsiteX2" fmla="*/ 38097 w 39904"/>
                  <a:gd name="connsiteY2" fmla="*/ 13589 h 46352"/>
                  <a:gd name="connsiteX3" fmla="*/ 15047 w 39904"/>
                  <a:gd name="connsiteY3" fmla="*/ 43116 h 46352"/>
                  <a:gd name="connsiteX4" fmla="*/ 3236 w 39904"/>
                  <a:gd name="connsiteY4" fmla="*/ 44545 h 46352"/>
                  <a:gd name="connsiteX5" fmla="*/ 1807 w 39904"/>
                  <a:gd name="connsiteY5" fmla="*/ 32734 h 46352"/>
                  <a:gd name="connsiteX6" fmla="*/ 24858 w 39904"/>
                  <a:gd name="connsiteY6" fmla="*/ 3207 h 4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904" h="46352">
                    <a:moveTo>
                      <a:pt x="24858" y="3207"/>
                    </a:moveTo>
                    <a:cubicBezTo>
                      <a:pt x="27715" y="-413"/>
                      <a:pt x="33049" y="-1080"/>
                      <a:pt x="36669" y="1778"/>
                    </a:cubicBezTo>
                    <a:cubicBezTo>
                      <a:pt x="40383" y="4635"/>
                      <a:pt x="40955" y="9969"/>
                      <a:pt x="38097" y="13589"/>
                    </a:cubicBezTo>
                    <a:lnTo>
                      <a:pt x="15047" y="43116"/>
                    </a:lnTo>
                    <a:cubicBezTo>
                      <a:pt x="12189" y="46831"/>
                      <a:pt x="6855" y="47403"/>
                      <a:pt x="3236" y="44545"/>
                    </a:cubicBezTo>
                    <a:cubicBezTo>
                      <a:pt x="-479" y="41688"/>
                      <a:pt x="-1050" y="36353"/>
                      <a:pt x="1807" y="32734"/>
                    </a:cubicBezTo>
                    <a:lnTo>
                      <a:pt x="24858" y="320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107" name="Graphic 6757">
            <a:extLst>
              <a:ext uri="{FF2B5EF4-FFF2-40B4-BE49-F238E27FC236}">
                <a16:creationId xmlns:a16="http://schemas.microsoft.com/office/drawing/2014/main" id="{C4D8622B-4466-4547-8867-7076BE959E19}"/>
              </a:ext>
            </a:extLst>
          </p:cNvPr>
          <p:cNvGrpSpPr/>
          <p:nvPr/>
        </p:nvGrpSpPr>
        <p:grpSpPr>
          <a:xfrm rot="4073568">
            <a:off x="15397153" y="1072636"/>
            <a:ext cx="398129" cy="410334"/>
            <a:chOff x="6457553" y="3787386"/>
            <a:chExt cx="141162" cy="163285"/>
          </a:xfrm>
          <a:solidFill>
            <a:schemeClr val="bg1"/>
          </a:solidFill>
        </p:grpSpPr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E401DD-0659-4940-A21B-7681A8BBD6DA}"/>
                </a:ext>
              </a:extLst>
            </p:cNvPr>
            <p:cNvSpPr/>
            <p:nvPr/>
          </p:nvSpPr>
          <p:spPr>
            <a:xfrm>
              <a:off x="6546609" y="3915781"/>
              <a:ext cx="8114" cy="34890"/>
            </a:xfrm>
            <a:custGeom>
              <a:avLst/>
              <a:gdLst>
                <a:gd name="connsiteX0" fmla="*/ 6590 w 8114"/>
                <a:gd name="connsiteY0" fmla="*/ 34140 h 34890"/>
                <a:gd name="connsiteX1" fmla="*/ 8114 w 8114"/>
                <a:gd name="connsiteY1" fmla="*/ 34140 h 34890"/>
                <a:gd name="connsiteX2" fmla="*/ 1352 w 8114"/>
                <a:gd name="connsiteY2" fmla="*/ 517 h 34890"/>
                <a:gd name="connsiteX3" fmla="*/ 18 w 8114"/>
                <a:gd name="connsiteY3" fmla="*/ 707 h 34890"/>
                <a:gd name="connsiteX4" fmla="*/ 6590 w 8114"/>
                <a:gd name="connsiteY4" fmla="*/ 34140 h 3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14" h="34890">
                  <a:moveTo>
                    <a:pt x="6590" y="34140"/>
                  </a:moveTo>
                  <a:cubicBezTo>
                    <a:pt x="6686" y="35092"/>
                    <a:pt x="8114" y="35188"/>
                    <a:pt x="8114" y="34140"/>
                  </a:cubicBezTo>
                  <a:cubicBezTo>
                    <a:pt x="8019" y="23186"/>
                    <a:pt x="4304" y="10994"/>
                    <a:pt x="1352" y="517"/>
                  </a:cubicBezTo>
                  <a:cubicBezTo>
                    <a:pt x="1161" y="-245"/>
                    <a:pt x="18" y="-150"/>
                    <a:pt x="18" y="707"/>
                  </a:cubicBezTo>
                  <a:cubicBezTo>
                    <a:pt x="-363" y="11756"/>
                    <a:pt x="5352" y="22996"/>
                    <a:pt x="6590" y="341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E245D63-AC4E-43FF-BF68-A4C782FA7FFB}"/>
                </a:ext>
              </a:extLst>
            </p:cNvPr>
            <p:cNvSpPr/>
            <p:nvPr/>
          </p:nvSpPr>
          <p:spPr>
            <a:xfrm>
              <a:off x="6564188" y="3869973"/>
              <a:ext cx="34527" cy="13529"/>
            </a:xfrm>
            <a:custGeom>
              <a:avLst/>
              <a:gdLst>
                <a:gd name="connsiteX0" fmla="*/ 728 w 34527"/>
                <a:gd name="connsiteY0" fmla="*/ 12797 h 13529"/>
                <a:gd name="connsiteX1" fmla="*/ 34065 w 34527"/>
                <a:gd name="connsiteY1" fmla="*/ 1748 h 13529"/>
                <a:gd name="connsiteX2" fmla="*/ 33398 w 34527"/>
                <a:gd name="connsiteY2" fmla="*/ 34 h 13529"/>
                <a:gd name="connsiteX3" fmla="*/ 20254 w 34527"/>
                <a:gd name="connsiteY3" fmla="*/ 5844 h 13529"/>
                <a:gd name="connsiteX4" fmla="*/ 1013 w 34527"/>
                <a:gd name="connsiteY4" fmla="*/ 10702 h 13529"/>
                <a:gd name="connsiteX5" fmla="*/ 728 w 34527"/>
                <a:gd name="connsiteY5" fmla="*/ 12797 h 1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27" h="13529">
                  <a:moveTo>
                    <a:pt x="728" y="12797"/>
                  </a:moveTo>
                  <a:cubicBezTo>
                    <a:pt x="11681" y="16417"/>
                    <a:pt x="24635" y="5653"/>
                    <a:pt x="34065" y="1748"/>
                  </a:cubicBezTo>
                  <a:cubicBezTo>
                    <a:pt x="35018" y="1367"/>
                    <a:pt x="34351" y="-252"/>
                    <a:pt x="33398" y="34"/>
                  </a:cubicBezTo>
                  <a:cubicBezTo>
                    <a:pt x="28922" y="1653"/>
                    <a:pt x="24635" y="3844"/>
                    <a:pt x="20254" y="5844"/>
                  </a:cubicBezTo>
                  <a:cubicBezTo>
                    <a:pt x="13682" y="8892"/>
                    <a:pt x="8062" y="10130"/>
                    <a:pt x="1013" y="10702"/>
                  </a:cubicBezTo>
                  <a:cubicBezTo>
                    <a:pt x="-130" y="10797"/>
                    <a:pt x="-415" y="12416"/>
                    <a:pt x="728" y="12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4E9B739-E747-4830-88EB-E7A2B2F17388}"/>
                </a:ext>
              </a:extLst>
            </p:cNvPr>
            <p:cNvSpPr/>
            <p:nvPr/>
          </p:nvSpPr>
          <p:spPr>
            <a:xfrm>
              <a:off x="6540720" y="3834100"/>
              <a:ext cx="25106" cy="22215"/>
            </a:xfrm>
            <a:custGeom>
              <a:avLst/>
              <a:gdLst>
                <a:gd name="connsiteX0" fmla="*/ 859 w 25106"/>
                <a:gd name="connsiteY0" fmla="*/ 22190 h 22215"/>
                <a:gd name="connsiteX1" fmla="*/ 12385 w 25106"/>
                <a:gd name="connsiteY1" fmla="*/ 13904 h 22215"/>
                <a:gd name="connsiteX2" fmla="*/ 24767 w 25106"/>
                <a:gd name="connsiteY2" fmla="*/ 1997 h 22215"/>
                <a:gd name="connsiteX3" fmla="*/ 23148 w 25106"/>
                <a:gd name="connsiteY3" fmla="*/ 378 h 22215"/>
                <a:gd name="connsiteX4" fmla="*/ 12004 w 25106"/>
                <a:gd name="connsiteY4" fmla="*/ 11141 h 22215"/>
                <a:gd name="connsiteX5" fmla="*/ 193 w 25106"/>
                <a:gd name="connsiteY5" fmla="*/ 20952 h 22215"/>
                <a:gd name="connsiteX6" fmla="*/ 859 w 25106"/>
                <a:gd name="connsiteY6" fmla="*/ 22190 h 2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06" h="22215">
                  <a:moveTo>
                    <a:pt x="859" y="22190"/>
                  </a:moveTo>
                  <a:cubicBezTo>
                    <a:pt x="5241" y="20666"/>
                    <a:pt x="8956" y="16952"/>
                    <a:pt x="12385" y="13904"/>
                  </a:cubicBezTo>
                  <a:cubicBezTo>
                    <a:pt x="16671" y="10094"/>
                    <a:pt x="20671" y="5998"/>
                    <a:pt x="24767" y="1997"/>
                  </a:cubicBezTo>
                  <a:cubicBezTo>
                    <a:pt x="25815" y="950"/>
                    <a:pt x="24196" y="-765"/>
                    <a:pt x="23148" y="378"/>
                  </a:cubicBezTo>
                  <a:cubicBezTo>
                    <a:pt x="19433" y="3998"/>
                    <a:pt x="15814" y="7712"/>
                    <a:pt x="12004" y="11141"/>
                  </a:cubicBezTo>
                  <a:cubicBezTo>
                    <a:pt x="8194" y="14570"/>
                    <a:pt x="3717" y="17333"/>
                    <a:pt x="193" y="20952"/>
                  </a:cubicBezTo>
                  <a:cubicBezTo>
                    <a:pt x="-284" y="21428"/>
                    <a:pt x="193" y="22381"/>
                    <a:pt x="859" y="221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55347BE-4458-4DC1-95CF-4C9225EF5A00}"/>
                </a:ext>
              </a:extLst>
            </p:cNvPr>
            <p:cNvSpPr/>
            <p:nvPr/>
          </p:nvSpPr>
          <p:spPr>
            <a:xfrm>
              <a:off x="6517032" y="3811532"/>
              <a:ext cx="17832" cy="21835"/>
            </a:xfrm>
            <a:custGeom>
              <a:avLst/>
              <a:gdLst>
                <a:gd name="connsiteX0" fmla="*/ 1211 w 17832"/>
                <a:gd name="connsiteY0" fmla="*/ 21708 h 21835"/>
                <a:gd name="connsiteX1" fmla="*/ 8545 w 17832"/>
                <a:gd name="connsiteY1" fmla="*/ 13421 h 21835"/>
                <a:gd name="connsiteX2" fmla="*/ 17594 w 17832"/>
                <a:gd name="connsiteY2" fmla="*/ 1610 h 21835"/>
                <a:gd name="connsiteX3" fmla="*/ 16355 w 17832"/>
                <a:gd name="connsiteY3" fmla="*/ 276 h 21835"/>
                <a:gd name="connsiteX4" fmla="*/ 8354 w 17832"/>
                <a:gd name="connsiteY4" fmla="*/ 9706 h 21835"/>
                <a:gd name="connsiteX5" fmla="*/ 68 w 17832"/>
                <a:gd name="connsiteY5" fmla="*/ 20469 h 21835"/>
                <a:gd name="connsiteX6" fmla="*/ 1211 w 17832"/>
                <a:gd name="connsiteY6" fmla="*/ 21708 h 2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32" h="21835">
                  <a:moveTo>
                    <a:pt x="1211" y="21708"/>
                  </a:moveTo>
                  <a:cubicBezTo>
                    <a:pt x="4354" y="19898"/>
                    <a:pt x="6449" y="16278"/>
                    <a:pt x="8545" y="13421"/>
                  </a:cubicBezTo>
                  <a:cubicBezTo>
                    <a:pt x="11498" y="9420"/>
                    <a:pt x="14355" y="5325"/>
                    <a:pt x="17594" y="1610"/>
                  </a:cubicBezTo>
                  <a:cubicBezTo>
                    <a:pt x="18356" y="753"/>
                    <a:pt x="17117" y="-581"/>
                    <a:pt x="16355" y="276"/>
                  </a:cubicBezTo>
                  <a:cubicBezTo>
                    <a:pt x="13498" y="3229"/>
                    <a:pt x="10926" y="6467"/>
                    <a:pt x="8354" y="9706"/>
                  </a:cubicBezTo>
                  <a:cubicBezTo>
                    <a:pt x="5687" y="13230"/>
                    <a:pt x="1973" y="16564"/>
                    <a:pt x="68" y="20469"/>
                  </a:cubicBezTo>
                  <a:cubicBezTo>
                    <a:pt x="-218" y="21231"/>
                    <a:pt x="449" y="22184"/>
                    <a:pt x="1211" y="217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6B866619-2212-49E2-BF75-69B70D2D4F36}"/>
                </a:ext>
              </a:extLst>
            </p:cNvPr>
            <p:cNvSpPr/>
            <p:nvPr/>
          </p:nvSpPr>
          <p:spPr>
            <a:xfrm>
              <a:off x="6491642" y="3787386"/>
              <a:ext cx="9904" cy="16237"/>
            </a:xfrm>
            <a:custGeom>
              <a:avLst/>
              <a:gdLst>
                <a:gd name="connsiteX0" fmla="*/ 1074 w 9904"/>
                <a:gd name="connsiteY0" fmla="*/ 16136 h 16237"/>
                <a:gd name="connsiteX1" fmla="*/ 9837 w 9904"/>
                <a:gd name="connsiteY1" fmla="*/ 1372 h 16237"/>
                <a:gd name="connsiteX2" fmla="*/ 7646 w 9904"/>
                <a:gd name="connsiteY2" fmla="*/ 800 h 16237"/>
                <a:gd name="connsiteX3" fmla="*/ 4598 w 9904"/>
                <a:gd name="connsiteY3" fmla="*/ 8134 h 16237"/>
                <a:gd name="connsiteX4" fmla="*/ 121 w 9904"/>
                <a:gd name="connsiteY4" fmla="*/ 15088 h 16237"/>
                <a:gd name="connsiteX5" fmla="*/ 1074 w 9904"/>
                <a:gd name="connsiteY5" fmla="*/ 16136 h 1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04" h="16237">
                  <a:moveTo>
                    <a:pt x="1074" y="16136"/>
                  </a:moveTo>
                  <a:cubicBezTo>
                    <a:pt x="5741" y="13659"/>
                    <a:pt x="8217" y="6134"/>
                    <a:pt x="9837" y="1372"/>
                  </a:cubicBezTo>
                  <a:cubicBezTo>
                    <a:pt x="10313" y="38"/>
                    <a:pt x="8122" y="-629"/>
                    <a:pt x="7646" y="800"/>
                  </a:cubicBezTo>
                  <a:cubicBezTo>
                    <a:pt x="6789" y="3372"/>
                    <a:pt x="5836" y="5753"/>
                    <a:pt x="4598" y="8134"/>
                  </a:cubicBezTo>
                  <a:cubicBezTo>
                    <a:pt x="3360" y="10516"/>
                    <a:pt x="1169" y="12611"/>
                    <a:pt x="121" y="15088"/>
                  </a:cubicBezTo>
                  <a:cubicBezTo>
                    <a:pt x="-260" y="15754"/>
                    <a:pt x="312" y="16517"/>
                    <a:pt x="1074" y="161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3FC0BDA-BC29-41E2-AF0D-C6073657C270}"/>
                </a:ext>
              </a:extLst>
            </p:cNvPr>
            <p:cNvSpPr/>
            <p:nvPr/>
          </p:nvSpPr>
          <p:spPr>
            <a:xfrm>
              <a:off x="6475272" y="3840136"/>
              <a:ext cx="8330" cy="14464"/>
            </a:xfrm>
            <a:custGeom>
              <a:avLst/>
              <a:gdLst>
                <a:gd name="connsiteX0" fmla="*/ 2014 w 8330"/>
                <a:gd name="connsiteY0" fmla="*/ 13773 h 14464"/>
                <a:gd name="connsiteX1" fmla="*/ 4681 w 8330"/>
                <a:gd name="connsiteY1" fmla="*/ 6820 h 14464"/>
                <a:gd name="connsiteX2" fmla="*/ 8205 w 8330"/>
                <a:gd name="connsiteY2" fmla="*/ 1772 h 14464"/>
                <a:gd name="connsiteX3" fmla="*/ 6585 w 8330"/>
                <a:gd name="connsiteY3" fmla="*/ 153 h 14464"/>
                <a:gd name="connsiteX4" fmla="*/ 13 w 8330"/>
                <a:gd name="connsiteY4" fmla="*/ 13202 h 14464"/>
                <a:gd name="connsiteX5" fmla="*/ 2014 w 8330"/>
                <a:gd name="connsiteY5" fmla="*/ 13773 h 1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0" h="14464">
                  <a:moveTo>
                    <a:pt x="2014" y="13773"/>
                  </a:moveTo>
                  <a:cubicBezTo>
                    <a:pt x="2585" y="11392"/>
                    <a:pt x="3442" y="9106"/>
                    <a:pt x="4681" y="6820"/>
                  </a:cubicBezTo>
                  <a:cubicBezTo>
                    <a:pt x="5633" y="5010"/>
                    <a:pt x="7252" y="3582"/>
                    <a:pt x="8205" y="1772"/>
                  </a:cubicBezTo>
                  <a:cubicBezTo>
                    <a:pt x="8681" y="724"/>
                    <a:pt x="7729" y="-419"/>
                    <a:pt x="6585" y="153"/>
                  </a:cubicBezTo>
                  <a:cubicBezTo>
                    <a:pt x="2490" y="2153"/>
                    <a:pt x="680" y="9106"/>
                    <a:pt x="13" y="13202"/>
                  </a:cubicBezTo>
                  <a:cubicBezTo>
                    <a:pt x="-177" y="14440"/>
                    <a:pt x="1728" y="15012"/>
                    <a:pt x="2014" y="13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B2F9B4E-408D-4661-B2B5-1EB3EA1FE044}"/>
                </a:ext>
              </a:extLst>
            </p:cNvPr>
            <p:cNvSpPr/>
            <p:nvPr/>
          </p:nvSpPr>
          <p:spPr>
            <a:xfrm>
              <a:off x="6502045" y="3874514"/>
              <a:ext cx="5303" cy="22203"/>
            </a:xfrm>
            <a:custGeom>
              <a:avLst/>
              <a:gdLst>
                <a:gd name="connsiteX0" fmla="*/ 1339 w 5303"/>
                <a:gd name="connsiteY0" fmla="*/ 10066 h 22203"/>
                <a:gd name="connsiteX1" fmla="*/ 5 w 5303"/>
                <a:gd name="connsiteY1" fmla="*/ 21496 h 22203"/>
                <a:gd name="connsiteX2" fmla="*/ 1339 w 5303"/>
                <a:gd name="connsiteY2" fmla="*/ 21687 h 22203"/>
                <a:gd name="connsiteX3" fmla="*/ 3910 w 5303"/>
                <a:gd name="connsiteY3" fmla="*/ 10733 h 22203"/>
                <a:gd name="connsiteX4" fmla="*/ 5149 w 5303"/>
                <a:gd name="connsiteY4" fmla="*/ 636 h 22203"/>
                <a:gd name="connsiteX5" fmla="*/ 3529 w 5303"/>
                <a:gd name="connsiteY5" fmla="*/ 446 h 22203"/>
                <a:gd name="connsiteX6" fmla="*/ 1339 w 5303"/>
                <a:gd name="connsiteY6" fmla="*/ 10066 h 2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3" h="22203">
                  <a:moveTo>
                    <a:pt x="1339" y="10066"/>
                  </a:moveTo>
                  <a:cubicBezTo>
                    <a:pt x="767" y="13876"/>
                    <a:pt x="386" y="17686"/>
                    <a:pt x="5" y="21496"/>
                  </a:cubicBezTo>
                  <a:cubicBezTo>
                    <a:pt x="-90" y="22353"/>
                    <a:pt x="1148" y="22449"/>
                    <a:pt x="1339" y="21687"/>
                  </a:cubicBezTo>
                  <a:cubicBezTo>
                    <a:pt x="2196" y="18067"/>
                    <a:pt x="3148" y="14448"/>
                    <a:pt x="3910" y="10733"/>
                  </a:cubicBezTo>
                  <a:cubicBezTo>
                    <a:pt x="4577" y="7399"/>
                    <a:pt x="5720" y="3970"/>
                    <a:pt x="5149" y="636"/>
                  </a:cubicBezTo>
                  <a:cubicBezTo>
                    <a:pt x="5053" y="-126"/>
                    <a:pt x="3910" y="-221"/>
                    <a:pt x="3529" y="446"/>
                  </a:cubicBezTo>
                  <a:cubicBezTo>
                    <a:pt x="2005" y="3303"/>
                    <a:pt x="1910" y="6828"/>
                    <a:pt x="1339" y="10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8966DA0-7852-4DC8-A20C-3B6861387CF3}"/>
                </a:ext>
              </a:extLst>
            </p:cNvPr>
            <p:cNvSpPr/>
            <p:nvPr/>
          </p:nvSpPr>
          <p:spPr>
            <a:xfrm>
              <a:off x="6457553" y="3814232"/>
              <a:ext cx="6688" cy="7905"/>
            </a:xfrm>
            <a:custGeom>
              <a:avLst/>
              <a:gdLst>
                <a:gd name="connsiteX0" fmla="*/ 1158 w 6688"/>
                <a:gd name="connsiteY0" fmla="*/ 7769 h 7905"/>
                <a:gd name="connsiteX1" fmla="*/ 6587 w 6688"/>
                <a:gd name="connsiteY1" fmla="*/ 1292 h 7905"/>
                <a:gd name="connsiteX2" fmla="*/ 5064 w 6688"/>
                <a:gd name="connsiteY2" fmla="*/ 435 h 7905"/>
                <a:gd name="connsiteX3" fmla="*/ 110 w 6688"/>
                <a:gd name="connsiteY3" fmla="*/ 6626 h 7905"/>
                <a:gd name="connsiteX4" fmla="*/ 1158 w 6688"/>
                <a:gd name="connsiteY4" fmla="*/ 7769 h 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8" h="7905">
                  <a:moveTo>
                    <a:pt x="1158" y="7769"/>
                  </a:moveTo>
                  <a:cubicBezTo>
                    <a:pt x="3540" y="6340"/>
                    <a:pt x="5349" y="3768"/>
                    <a:pt x="6587" y="1292"/>
                  </a:cubicBezTo>
                  <a:cubicBezTo>
                    <a:pt x="7064" y="244"/>
                    <a:pt x="5730" y="-518"/>
                    <a:pt x="5064" y="435"/>
                  </a:cubicBezTo>
                  <a:cubicBezTo>
                    <a:pt x="3540" y="2625"/>
                    <a:pt x="1349" y="4340"/>
                    <a:pt x="110" y="6626"/>
                  </a:cubicBezTo>
                  <a:cubicBezTo>
                    <a:pt x="-271" y="7388"/>
                    <a:pt x="396" y="8245"/>
                    <a:pt x="1158" y="7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70" name="Graphic 19325">
            <a:extLst>
              <a:ext uri="{FF2B5EF4-FFF2-40B4-BE49-F238E27FC236}">
                <a16:creationId xmlns:a16="http://schemas.microsoft.com/office/drawing/2014/main" id="{2529EA4E-E373-4FBB-87F3-FE0EEA58C0D9}"/>
              </a:ext>
            </a:extLst>
          </p:cNvPr>
          <p:cNvSpPr/>
          <p:nvPr/>
        </p:nvSpPr>
        <p:spPr>
          <a:xfrm>
            <a:off x="8619840" y="-6299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71" name="Graphic 19325">
            <a:extLst>
              <a:ext uri="{FF2B5EF4-FFF2-40B4-BE49-F238E27FC236}">
                <a16:creationId xmlns:a16="http://schemas.microsoft.com/office/drawing/2014/main" id="{2DDC97E2-E5B2-47B2-8974-D5CA18FE3E85}"/>
              </a:ext>
            </a:extLst>
          </p:cNvPr>
          <p:cNvSpPr/>
          <p:nvPr/>
        </p:nvSpPr>
        <p:spPr>
          <a:xfrm>
            <a:off x="10631470" y="2510881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72" name="Graphic 45029">
            <a:extLst>
              <a:ext uri="{FF2B5EF4-FFF2-40B4-BE49-F238E27FC236}">
                <a16:creationId xmlns:a16="http://schemas.microsoft.com/office/drawing/2014/main" id="{415FE92D-CE8F-4DB0-B2D9-420244B726F5}"/>
              </a:ext>
            </a:extLst>
          </p:cNvPr>
          <p:cNvGrpSpPr/>
          <p:nvPr/>
        </p:nvGrpSpPr>
        <p:grpSpPr>
          <a:xfrm>
            <a:off x="7532784" y="4760679"/>
            <a:ext cx="210401" cy="182708"/>
            <a:chOff x="9117820" y="2027686"/>
            <a:chExt cx="210401" cy="182708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52155D1B-782F-4A01-9B75-B9FF1709BA34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9CBACCD9-96BE-44FF-B1AD-63257EF38D3E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B5236CDC-9E78-49BA-AE1F-1258F3503567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60355200-D508-4E60-B491-B3B62DB0F221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18F55C9D-7FEF-41E8-99C3-C51A15F3D27F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FC09A3B7-AD1A-4BEE-8FBB-30EB7BB62D8D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DFD7CF46-3873-4372-84DF-B25775E064F1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F12D5139-2A58-412A-B148-0949BED4DB6E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989F52F-029E-401E-93A8-A9A62237BF78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9F92E090-A27D-47F6-AE22-32C2B26C0027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52590FEB-82E5-4406-9333-D48FB2588F48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05BA86F-C0EB-4DE0-A2D4-A04296764CA0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54BA3966-5814-485B-B0B6-E4068704F526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18A53BBC-856A-4A5D-A406-E5A55E501212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1561E2D-4024-4FF9-853E-53AE8F7C0F4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F4DEDDC6-D5C0-4EAB-AF6C-6702DF14AFDA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DB26D8EA-B3AA-4950-B99B-55272B4D0D09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C1A99AAC-6FCC-4E6D-A0A5-3CBF0A1D8BD0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D7ECEDB-B080-42AB-A3A1-D0E222B56E05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6A182D3B-9F18-4984-8CC0-BDE0BD3C4764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D6A7F491-D69B-48DA-A3FF-3B15552EEFF6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26A92E55-565E-4ED9-AED1-C67B42F388E2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18A56B57-2EFC-4ABE-9301-7B22E3FDC131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7750F81F-7C57-4C52-BA89-65FE681FAB0E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C4D6490-C436-4096-88AD-E468D9AD3304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CCFDE57A-AD45-46DC-A57C-A1E61BB0F50A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42C733AC-91F5-47E8-8067-2960103FFE01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D02522F2-8863-41B2-B412-ED661F062ED7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780849BC-1DBD-4DAE-9301-C28DB3E5B6AC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24BD238D-BF08-4E67-A442-DDD96616A6D1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AE9D9106-BBD2-40D4-9927-3CC717543DBD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AF0BA20F-0B7B-4802-9CE5-E4B62044E227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C2E78E81-1C31-4B87-9A5F-DAA27E1B621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1DFC04F9-BA57-42A7-956A-FC989DB37EE2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A976A42-0695-42B4-9695-FD9ABD2B10FC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DFA33944-6DA8-4348-A3AD-BF27EF73A420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FA7349F5-9F72-4C0A-A751-35DAB5613AE1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BCFDA61B-BE3C-471B-92A0-788C7660B6B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34AAE0AF-D38D-43BD-A555-B7C90455B068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90A5A1E4-AD28-4F96-B262-26C28373692F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05F151E5-1A60-46BB-B9E7-3016CCF58D10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9B14094D-BAC0-45A0-A010-23159747EE2F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DF7B47C2-99FE-4C3E-933E-C834B94D2524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9F1319ED-F871-4AA7-A463-37CD36DB0006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A49AA3BA-92DE-41DB-8219-E171D9BD383D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40538D44-A7BE-4CC5-A0A4-283E532FCDB1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F9F41C83-CA4F-4792-97B0-16CCFFA291B4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0B0F7F2C-8D42-43C0-9118-27991A43A29D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AC23AE12-3FD8-44E6-9231-AF4C90B65016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8297EBF0-2DDA-4233-8EDE-75DC96C25FD8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960C10B8-7B15-4E9C-B632-868906901C84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EA9D536E-8403-49CC-A117-A3B4294C5E79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2C550419-1151-4F58-AA42-C9B0287F1C66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D455B00B-98C7-4ED7-96EE-DB332A5AA545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222BB934-C5BD-4C16-8180-97D4F546CA1D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C6485062-2F9F-41A9-94D0-426805E12BF9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366B2A86-EF80-44F6-9049-CA5014080A5B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32301C40-0B90-4F8B-BF42-A3F1384DFA9A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0590DBD7-BAF5-4802-BC87-30E4BFC8B8B4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0AEE83C-25AD-4E3A-A432-8C34640D2F29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63E048F-44F1-4155-975A-FDC367C3B237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E35D6F8E-1112-4463-9229-9FFA0827D41F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6DB1785E-F915-4F6C-BB81-740E88D7BE28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F06676E6-2560-4F18-BD9F-00CEC449E301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ACCDAD71-1CF0-425D-889D-DABC8ED56D3A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545341F2-4C1A-4A53-BE44-71CBB25FF996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9BB297E-1F18-472A-AF28-65DFEBB6781B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4DF01B0A-4F31-4B2B-9150-A5CA8260D5A0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A5FDDA32-42F1-4B26-B089-03052DE78D51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A8787B6-61BF-454F-8017-A6EBDC5D0B97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8C2387E9-FBA1-4153-8D9F-F15549EE6120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24ED9185-CE65-481F-A995-F358BFC006F1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71499AD2-D556-4DDB-AD7E-38DA3B04681E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80958F87-5AC9-41DE-81F8-7788FACF5D9E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9EFD88E4-AE9D-4E37-9F7A-7E92CE98D3B3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281340FC-2AC4-4394-A556-515784E2209D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0A327149-BC10-40F5-A2BA-CF5974245ABD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84DD79B1-ED05-4477-87A0-2638286EE02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38CF621-9F20-4824-B9C6-B5EC004EB8B3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68EFEE2-C5DA-44E5-8083-2E05C0AF4792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D5EC889D-D9FA-4CA2-9BBB-E3C52B145339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9ECC081E-BE50-4B52-BEEA-396B13F14275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7F69327-926A-4EFA-AE05-F936649784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E3757B2B-F9D2-4013-B16F-995B5C0B3EC7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C507547D-4025-4F68-BF49-9CD154285380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03AB7BE6-7984-4C6E-A822-2DC850F427D4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67321E12-9CF6-44ED-88C7-603BA0DB92A6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791CE4D-E804-4F53-B72F-1F5C38B4D39F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054F13EF-C5AE-4361-A707-0AAC9D50D8B6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B470803D-217E-408B-9E79-35BF8B307492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02A59840-F54B-458B-9169-1FC1193FC934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CDF6E6DD-637E-410A-8D87-18F7A5978558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85BD1E63-336A-41A2-A865-8D98993ADDC8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9EBDA1DA-619C-4BB5-AAAD-6A5BF0AB1258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DA078D9E-3454-4F1A-AAF6-F2DA8045E881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4ED693CE-A63E-4BB6-84EA-032E7355CB73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CFEFF942-4D8C-470A-A126-5DCB0A3EE6D0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ED258DF9-90AE-4C10-A8B8-D6323795B8FA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2F965476-633D-46B3-AFDC-C89EDE9FD0AE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C3CBD34F-1A57-4883-BD7F-B2CC72E52350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FDC20918-0A0B-4629-909F-642B086F98D0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F0A9FF96-996C-4B31-A86F-218B0849AA73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B355553B-B35D-4BBB-9158-EE3881C14BE0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76" name="Graphic 1">
            <a:extLst>
              <a:ext uri="{FF2B5EF4-FFF2-40B4-BE49-F238E27FC236}">
                <a16:creationId xmlns:a16="http://schemas.microsoft.com/office/drawing/2014/main" id="{76256CA0-00BF-4068-A05F-5FC301C12394}"/>
              </a:ext>
            </a:extLst>
          </p:cNvPr>
          <p:cNvGrpSpPr/>
          <p:nvPr/>
        </p:nvGrpSpPr>
        <p:grpSpPr>
          <a:xfrm rot="18948349">
            <a:off x="11620173" y="1317213"/>
            <a:ext cx="906831" cy="1633251"/>
            <a:chOff x="5938931" y="3171868"/>
            <a:chExt cx="1512501" cy="2474078"/>
          </a:xfrm>
        </p:grpSpPr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1A31D4B6-2310-4956-A158-B873854D650F}"/>
                </a:ext>
              </a:extLst>
            </p:cNvPr>
            <p:cNvSpPr/>
            <p:nvPr/>
          </p:nvSpPr>
          <p:spPr>
            <a:xfrm>
              <a:off x="6031431" y="3520366"/>
              <a:ext cx="1420001" cy="2125228"/>
            </a:xfrm>
            <a:custGeom>
              <a:avLst/>
              <a:gdLst>
                <a:gd name="connsiteX0" fmla="*/ 461799 w 1420001"/>
                <a:gd name="connsiteY0" fmla="*/ 54944 h 2125228"/>
                <a:gd name="connsiteX1" fmla="*/ 1407825 w 1420001"/>
                <a:gd name="connsiteY1" fmla="*/ 1831193 h 2125228"/>
                <a:gd name="connsiteX2" fmla="*/ 1364969 w 1420001"/>
                <a:gd name="connsiteY2" fmla="*/ 1971159 h 2125228"/>
                <a:gd name="connsiteX3" fmla="*/ 1098714 w 1420001"/>
                <a:gd name="connsiteY3" fmla="*/ 2112949 h 2125228"/>
                <a:gd name="connsiteX4" fmla="*/ 958292 w 1420001"/>
                <a:gd name="connsiteY4" fmla="*/ 2070549 h 2125228"/>
                <a:gd name="connsiteX5" fmla="*/ 12266 w 1420001"/>
                <a:gd name="connsiteY5" fmla="*/ 294755 h 2125228"/>
                <a:gd name="connsiteX6" fmla="*/ 55122 w 1420001"/>
                <a:gd name="connsiteY6" fmla="*/ 153877 h 2125228"/>
                <a:gd name="connsiteX7" fmla="*/ 321377 w 1420001"/>
                <a:gd name="connsiteY7" fmla="*/ 12087 h 2125228"/>
                <a:gd name="connsiteX8" fmla="*/ 461799 w 1420001"/>
                <a:gd name="connsiteY8" fmla="*/ 54944 h 212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0001" h="2125228">
                  <a:moveTo>
                    <a:pt x="461799" y="54944"/>
                  </a:moveTo>
                  <a:lnTo>
                    <a:pt x="1407825" y="1831193"/>
                  </a:lnTo>
                  <a:cubicBezTo>
                    <a:pt x="1434724" y="1881799"/>
                    <a:pt x="1415576" y="1944260"/>
                    <a:pt x="1364969" y="1971159"/>
                  </a:cubicBezTo>
                  <a:lnTo>
                    <a:pt x="1098714" y="2112949"/>
                  </a:lnTo>
                  <a:cubicBezTo>
                    <a:pt x="1047652" y="2139848"/>
                    <a:pt x="985191" y="2121155"/>
                    <a:pt x="958292" y="2070549"/>
                  </a:cubicBezTo>
                  <a:lnTo>
                    <a:pt x="12266" y="294755"/>
                  </a:lnTo>
                  <a:cubicBezTo>
                    <a:pt x="-14633" y="244149"/>
                    <a:pt x="4060" y="181232"/>
                    <a:pt x="55122" y="153877"/>
                  </a:cubicBezTo>
                  <a:lnTo>
                    <a:pt x="321377" y="12087"/>
                  </a:lnTo>
                  <a:cubicBezTo>
                    <a:pt x="371984" y="-14812"/>
                    <a:pt x="434900" y="4793"/>
                    <a:pt x="461799" y="54944"/>
                  </a:cubicBezTo>
                  <a:close/>
                </a:path>
              </a:pathLst>
            </a:custGeom>
            <a:solidFill>
              <a:srgbClr val="FFC32E"/>
            </a:solidFill>
            <a:ln w="453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327C898E-BE85-440F-B381-B043E9D9DCD4}"/>
                </a:ext>
              </a:extLst>
            </p:cNvPr>
            <p:cNvSpPr/>
            <p:nvPr/>
          </p:nvSpPr>
          <p:spPr>
            <a:xfrm>
              <a:off x="6031521" y="3603576"/>
              <a:ext cx="1231751" cy="2042370"/>
            </a:xfrm>
            <a:custGeom>
              <a:avLst/>
              <a:gdLst>
                <a:gd name="connsiteX0" fmla="*/ 55032 w 1231751"/>
                <a:gd name="connsiteY0" fmla="*/ 71123 h 2042370"/>
                <a:gd name="connsiteX1" fmla="*/ 12176 w 1231751"/>
                <a:gd name="connsiteY1" fmla="*/ 211545 h 2042370"/>
                <a:gd name="connsiteX2" fmla="*/ 958202 w 1231751"/>
                <a:gd name="connsiteY2" fmla="*/ 1987338 h 2042370"/>
                <a:gd name="connsiteX3" fmla="*/ 1098624 w 1231751"/>
                <a:gd name="connsiteY3" fmla="*/ 2030194 h 2042370"/>
                <a:gd name="connsiteX4" fmla="*/ 1231752 w 1231751"/>
                <a:gd name="connsiteY4" fmla="*/ 1959072 h 2042370"/>
                <a:gd name="connsiteX5" fmla="*/ 188160 w 1231751"/>
                <a:gd name="connsiteY5" fmla="*/ 0 h 2042370"/>
                <a:gd name="connsiteX6" fmla="*/ 55032 w 1231751"/>
                <a:gd name="connsiteY6" fmla="*/ 71123 h 204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1751" h="2042370">
                  <a:moveTo>
                    <a:pt x="55032" y="71123"/>
                  </a:moveTo>
                  <a:cubicBezTo>
                    <a:pt x="4426" y="98022"/>
                    <a:pt x="-14723" y="160938"/>
                    <a:pt x="12176" y="211545"/>
                  </a:cubicBezTo>
                  <a:lnTo>
                    <a:pt x="958202" y="1987338"/>
                  </a:lnTo>
                  <a:cubicBezTo>
                    <a:pt x="985101" y="2037945"/>
                    <a:pt x="1048018" y="2057094"/>
                    <a:pt x="1098624" y="2030194"/>
                  </a:cubicBezTo>
                  <a:lnTo>
                    <a:pt x="1231752" y="1959072"/>
                  </a:lnTo>
                  <a:lnTo>
                    <a:pt x="188160" y="0"/>
                  </a:lnTo>
                  <a:lnTo>
                    <a:pt x="55032" y="71123"/>
                  </a:lnTo>
                  <a:close/>
                </a:path>
              </a:pathLst>
            </a:custGeom>
            <a:solidFill>
              <a:srgbClr val="FFD524"/>
            </a:solidFill>
            <a:ln w="453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379" name="Graphic 1">
              <a:extLst>
                <a:ext uri="{FF2B5EF4-FFF2-40B4-BE49-F238E27FC236}">
                  <a16:creationId xmlns:a16="http://schemas.microsoft.com/office/drawing/2014/main" id="{EF94A80E-55DD-42D6-86C9-DC37B2E95177}"/>
                </a:ext>
              </a:extLst>
            </p:cNvPr>
            <p:cNvGrpSpPr/>
            <p:nvPr/>
          </p:nvGrpSpPr>
          <p:grpSpPr>
            <a:xfrm>
              <a:off x="5938931" y="3171868"/>
              <a:ext cx="433025" cy="518331"/>
              <a:chOff x="5938931" y="3171868"/>
              <a:chExt cx="433025" cy="518331"/>
            </a:xfrm>
          </p:grpSpPr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529BB9EA-6A33-4C57-9CA6-5E076396E47E}"/>
                  </a:ext>
                </a:extLst>
              </p:cNvPr>
              <p:cNvSpPr/>
              <p:nvPr/>
            </p:nvSpPr>
            <p:spPr>
              <a:xfrm>
                <a:off x="5938931" y="3171938"/>
                <a:ext cx="433025" cy="518261"/>
              </a:xfrm>
              <a:custGeom>
                <a:avLst/>
                <a:gdLst>
                  <a:gd name="connsiteX0" fmla="*/ 57351 w 433025"/>
                  <a:gd name="connsiteY0" fmla="*/ 12651 h 518261"/>
                  <a:gd name="connsiteX1" fmla="*/ 57351 w 433025"/>
                  <a:gd name="connsiteY1" fmla="*/ 12651 h 518261"/>
                  <a:gd name="connsiteX2" fmla="*/ 817 w 433025"/>
                  <a:gd name="connsiteY2" fmla="*/ 121615 h 518261"/>
                  <a:gd name="connsiteX3" fmla="*/ 10392 w 433025"/>
                  <a:gd name="connsiteY3" fmla="*/ 201856 h 518261"/>
                  <a:gd name="connsiteX4" fmla="*/ 71940 w 433025"/>
                  <a:gd name="connsiteY4" fmla="*/ 396532 h 518261"/>
                  <a:gd name="connsiteX5" fmla="*/ 136680 w 433025"/>
                  <a:gd name="connsiteY5" fmla="*/ 518262 h 518261"/>
                  <a:gd name="connsiteX6" fmla="*/ 284853 w 433025"/>
                  <a:gd name="connsiteY6" fmla="*/ 439388 h 518261"/>
                  <a:gd name="connsiteX7" fmla="*/ 433026 w 433025"/>
                  <a:gd name="connsiteY7" fmla="*/ 360515 h 518261"/>
                  <a:gd name="connsiteX8" fmla="*/ 367830 w 433025"/>
                  <a:gd name="connsiteY8" fmla="*/ 238785 h 518261"/>
                  <a:gd name="connsiteX9" fmla="*/ 240629 w 433025"/>
                  <a:gd name="connsiteY9" fmla="*/ 79215 h 518261"/>
                  <a:gd name="connsiteX10" fmla="*/ 179537 w 433025"/>
                  <a:gd name="connsiteY10" fmla="*/ 26328 h 518261"/>
                  <a:gd name="connsiteX11" fmla="*/ 57351 w 433025"/>
                  <a:gd name="connsiteY11" fmla="*/ 12651 h 51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3025" h="518261">
                    <a:moveTo>
                      <a:pt x="57351" y="12651"/>
                    </a:moveTo>
                    <a:lnTo>
                      <a:pt x="57351" y="12651"/>
                    </a:lnTo>
                    <a:cubicBezTo>
                      <a:pt x="17686" y="33623"/>
                      <a:pt x="-4654" y="76935"/>
                      <a:pt x="817" y="121615"/>
                    </a:cubicBezTo>
                    <a:lnTo>
                      <a:pt x="10392" y="201856"/>
                    </a:lnTo>
                    <a:cubicBezTo>
                      <a:pt x="19054" y="269788"/>
                      <a:pt x="39570" y="335895"/>
                      <a:pt x="71940" y="396532"/>
                    </a:cubicBezTo>
                    <a:lnTo>
                      <a:pt x="136680" y="518262"/>
                    </a:lnTo>
                    <a:lnTo>
                      <a:pt x="284853" y="439388"/>
                    </a:lnTo>
                    <a:lnTo>
                      <a:pt x="433026" y="360515"/>
                    </a:lnTo>
                    <a:lnTo>
                      <a:pt x="367830" y="238785"/>
                    </a:lnTo>
                    <a:cubicBezTo>
                      <a:pt x="335460" y="178148"/>
                      <a:pt x="292604" y="123894"/>
                      <a:pt x="240629" y="79215"/>
                    </a:cubicBezTo>
                    <a:lnTo>
                      <a:pt x="179537" y="26328"/>
                    </a:lnTo>
                    <a:cubicBezTo>
                      <a:pt x="145799" y="-2850"/>
                      <a:pt x="97016" y="-8321"/>
                      <a:pt x="57351" y="12651"/>
                    </a:cubicBezTo>
                    <a:close/>
                  </a:path>
                </a:pathLst>
              </a:custGeom>
              <a:solidFill>
                <a:srgbClr val="FFC32E"/>
              </a:solidFill>
              <a:ln w="453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AFA4DCF2-012A-4A40-801C-A33EE8E7EB3A}"/>
                  </a:ext>
                </a:extLst>
              </p:cNvPr>
              <p:cNvSpPr/>
              <p:nvPr/>
            </p:nvSpPr>
            <p:spPr>
              <a:xfrm>
                <a:off x="5938931" y="3171868"/>
                <a:ext cx="284853" cy="518331"/>
              </a:xfrm>
              <a:custGeom>
                <a:avLst/>
                <a:gdLst>
                  <a:gd name="connsiteX0" fmla="*/ 150358 w 284853"/>
                  <a:gd name="connsiteY0" fmla="*/ 8618 h 518331"/>
                  <a:gd name="connsiteX1" fmla="*/ 148534 w 284853"/>
                  <a:gd name="connsiteY1" fmla="*/ 42811 h 518331"/>
                  <a:gd name="connsiteX2" fmla="*/ 158564 w 284853"/>
                  <a:gd name="connsiteY2" fmla="*/ 123052 h 518331"/>
                  <a:gd name="connsiteX3" fmla="*/ 220113 w 284853"/>
                  <a:gd name="connsiteY3" fmla="*/ 317729 h 518331"/>
                  <a:gd name="connsiteX4" fmla="*/ 284853 w 284853"/>
                  <a:gd name="connsiteY4" fmla="*/ 439002 h 518331"/>
                  <a:gd name="connsiteX5" fmla="*/ 136680 w 284853"/>
                  <a:gd name="connsiteY5" fmla="*/ 518332 h 518331"/>
                  <a:gd name="connsiteX6" fmla="*/ 71940 w 284853"/>
                  <a:gd name="connsiteY6" fmla="*/ 396602 h 518331"/>
                  <a:gd name="connsiteX7" fmla="*/ 10392 w 284853"/>
                  <a:gd name="connsiteY7" fmla="*/ 201926 h 518331"/>
                  <a:gd name="connsiteX8" fmla="*/ 817 w 284853"/>
                  <a:gd name="connsiteY8" fmla="*/ 121685 h 518331"/>
                  <a:gd name="connsiteX9" fmla="*/ 57351 w 284853"/>
                  <a:gd name="connsiteY9" fmla="*/ 12721 h 518331"/>
                  <a:gd name="connsiteX10" fmla="*/ 57807 w 284853"/>
                  <a:gd name="connsiteY10" fmla="*/ 12721 h 518331"/>
                  <a:gd name="connsiteX11" fmla="*/ 150358 w 284853"/>
                  <a:gd name="connsiteY11" fmla="*/ 8618 h 518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4853" h="518331">
                    <a:moveTo>
                      <a:pt x="150358" y="8618"/>
                    </a:moveTo>
                    <a:cubicBezTo>
                      <a:pt x="147622" y="19560"/>
                      <a:pt x="147622" y="30957"/>
                      <a:pt x="148534" y="42811"/>
                    </a:cubicBezTo>
                    <a:lnTo>
                      <a:pt x="158564" y="123052"/>
                    </a:lnTo>
                    <a:cubicBezTo>
                      <a:pt x="166771" y="191440"/>
                      <a:pt x="187743" y="257092"/>
                      <a:pt x="220113" y="317729"/>
                    </a:cubicBezTo>
                    <a:lnTo>
                      <a:pt x="284853" y="439002"/>
                    </a:lnTo>
                    <a:lnTo>
                      <a:pt x="136680" y="518332"/>
                    </a:lnTo>
                    <a:lnTo>
                      <a:pt x="71940" y="396602"/>
                    </a:lnTo>
                    <a:cubicBezTo>
                      <a:pt x="39570" y="335965"/>
                      <a:pt x="18598" y="270313"/>
                      <a:pt x="10392" y="201926"/>
                    </a:cubicBezTo>
                    <a:lnTo>
                      <a:pt x="817" y="121685"/>
                    </a:lnTo>
                    <a:cubicBezTo>
                      <a:pt x="-4654" y="77005"/>
                      <a:pt x="17686" y="33693"/>
                      <a:pt x="57351" y="12721"/>
                    </a:cubicBezTo>
                    <a:lnTo>
                      <a:pt x="57807" y="12721"/>
                    </a:lnTo>
                    <a:cubicBezTo>
                      <a:pt x="86986" y="-3236"/>
                      <a:pt x="121179" y="-3692"/>
                      <a:pt x="150358" y="8618"/>
                    </a:cubicBezTo>
                    <a:close/>
                  </a:path>
                </a:pathLst>
              </a:custGeom>
              <a:solidFill>
                <a:srgbClr val="FFD524"/>
              </a:solidFill>
              <a:ln w="453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80" name="Graphic 1">
              <a:extLst>
                <a:ext uri="{FF2B5EF4-FFF2-40B4-BE49-F238E27FC236}">
                  <a16:creationId xmlns:a16="http://schemas.microsoft.com/office/drawing/2014/main" id="{5CB8664C-042D-42E5-BD62-A05445799D74}"/>
                </a:ext>
              </a:extLst>
            </p:cNvPr>
            <p:cNvGrpSpPr/>
            <p:nvPr/>
          </p:nvGrpSpPr>
          <p:grpSpPr>
            <a:xfrm>
              <a:off x="6067119" y="3619950"/>
              <a:ext cx="1340968" cy="1913298"/>
              <a:chOff x="6067119" y="3619950"/>
              <a:chExt cx="1340968" cy="1913298"/>
            </a:xfrm>
            <a:solidFill>
              <a:srgbClr val="3D4051"/>
            </a:solidFill>
          </p:grpSpPr>
          <p:grpSp>
            <p:nvGrpSpPr>
              <p:cNvPr id="381" name="Graphic 1">
                <a:extLst>
                  <a:ext uri="{FF2B5EF4-FFF2-40B4-BE49-F238E27FC236}">
                    <a16:creationId xmlns:a16="http://schemas.microsoft.com/office/drawing/2014/main" id="{B9DDE25C-FD42-4F4B-A1B4-ACAB4AF872AF}"/>
                  </a:ext>
                </a:extLst>
              </p:cNvPr>
              <p:cNvGrpSpPr/>
              <p:nvPr/>
            </p:nvGrpSpPr>
            <p:grpSpPr>
              <a:xfrm>
                <a:off x="6067119" y="3619950"/>
                <a:ext cx="862343" cy="1256463"/>
                <a:chOff x="6067119" y="3619950"/>
                <a:chExt cx="862343" cy="1256463"/>
              </a:xfrm>
              <a:solidFill>
                <a:srgbClr val="3D4051"/>
              </a:solidFill>
            </p:grpSpPr>
            <p:sp>
              <p:nvSpPr>
                <p:cNvPr id="385" name="Freeform: Shape 384">
                  <a:extLst>
                    <a:ext uri="{FF2B5EF4-FFF2-40B4-BE49-F238E27FC236}">
                      <a16:creationId xmlns:a16="http://schemas.microsoft.com/office/drawing/2014/main" id="{114A4D6D-5BC2-44F7-85EA-1C99E951334E}"/>
                    </a:ext>
                  </a:extLst>
                </p:cNvPr>
                <p:cNvSpPr/>
                <p:nvPr/>
              </p:nvSpPr>
              <p:spPr>
                <a:xfrm rot="-1682469">
                  <a:off x="6061554" y="3733577"/>
                  <a:ext cx="509252" cy="103491"/>
                </a:xfrm>
                <a:custGeom>
                  <a:avLst/>
                  <a:gdLst>
                    <a:gd name="connsiteX0" fmla="*/ 0 w 509252"/>
                    <a:gd name="connsiteY0" fmla="*/ 0 h 103491"/>
                    <a:gd name="connsiteX1" fmla="*/ 509252 w 509252"/>
                    <a:gd name="connsiteY1" fmla="*/ 0 h 103491"/>
                    <a:gd name="connsiteX2" fmla="*/ 509252 w 509252"/>
                    <a:gd name="connsiteY2" fmla="*/ 103492 h 103491"/>
                    <a:gd name="connsiteX3" fmla="*/ 0 w 509252"/>
                    <a:gd name="connsiteY3" fmla="*/ 103492 h 103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252" h="103491">
                      <a:moveTo>
                        <a:pt x="0" y="0"/>
                      </a:moveTo>
                      <a:lnTo>
                        <a:pt x="509252" y="0"/>
                      </a:lnTo>
                      <a:lnTo>
                        <a:pt x="509252" y="103492"/>
                      </a:lnTo>
                      <a:lnTo>
                        <a:pt x="0" y="103492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453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86" name="Freeform: Shape 385">
                  <a:extLst>
                    <a:ext uri="{FF2B5EF4-FFF2-40B4-BE49-F238E27FC236}">
                      <a16:creationId xmlns:a16="http://schemas.microsoft.com/office/drawing/2014/main" id="{3468F21F-BD88-4666-A5A3-BA4978530E71}"/>
                    </a:ext>
                  </a:extLst>
                </p:cNvPr>
                <p:cNvSpPr/>
                <p:nvPr/>
              </p:nvSpPr>
              <p:spPr>
                <a:xfrm rot="-1682469">
                  <a:off x="6160957" y="3920002"/>
                  <a:ext cx="509252" cy="103491"/>
                </a:xfrm>
                <a:custGeom>
                  <a:avLst/>
                  <a:gdLst>
                    <a:gd name="connsiteX0" fmla="*/ 0 w 509252"/>
                    <a:gd name="connsiteY0" fmla="*/ 0 h 103491"/>
                    <a:gd name="connsiteX1" fmla="*/ 509252 w 509252"/>
                    <a:gd name="connsiteY1" fmla="*/ 0 h 103491"/>
                    <a:gd name="connsiteX2" fmla="*/ 509252 w 509252"/>
                    <a:gd name="connsiteY2" fmla="*/ 103492 h 103491"/>
                    <a:gd name="connsiteX3" fmla="*/ 0 w 509252"/>
                    <a:gd name="connsiteY3" fmla="*/ 103492 h 103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252" h="103491">
                      <a:moveTo>
                        <a:pt x="0" y="0"/>
                      </a:moveTo>
                      <a:lnTo>
                        <a:pt x="509252" y="0"/>
                      </a:lnTo>
                      <a:lnTo>
                        <a:pt x="509252" y="103492"/>
                      </a:lnTo>
                      <a:lnTo>
                        <a:pt x="0" y="103492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453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87" name="Freeform: Shape 386">
                  <a:extLst>
                    <a:ext uri="{FF2B5EF4-FFF2-40B4-BE49-F238E27FC236}">
                      <a16:creationId xmlns:a16="http://schemas.microsoft.com/office/drawing/2014/main" id="{8894E25A-2F3F-49BD-A3C8-BBAE5D084ACB}"/>
                    </a:ext>
                  </a:extLst>
                </p:cNvPr>
                <p:cNvSpPr/>
                <p:nvPr/>
              </p:nvSpPr>
              <p:spPr>
                <a:xfrm>
                  <a:off x="6527048" y="4241483"/>
                  <a:ext cx="402413" cy="634930"/>
                </a:xfrm>
                <a:custGeom>
                  <a:avLst/>
                  <a:gdLst>
                    <a:gd name="connsiteX0" fmla="*/ 314958 w 402413"/>
                    <a:gd name="connsiteY0" fmla="*/ 257057 h 634930"/>
                    <a:gd name="connsiteX1" fmla="*/ 367388 w 402413"/>
                    <a:gd name="connsiteY1" fmla="*/ 629084 h 634930"/>
                    <a:gd name="connsiteX2" fmla="*/ 87456 w 402413"/>
                    <a:gd name="connsiteY2" fmla="*/ 377874 h 634930"/>
                    <a:gd name="connsiteX3" fmla="*/ 35025 w 402413"/>
                    <a:gd name="connsiteY3" fmla="*/ 5847 h 634930"/>
                    <a:gd name="connsiteX4" fmla="*/ 314958 w 402413"/>
                    <a:gd name="connsiteY4" fmla="*/ 257057 h 634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413" h="634930">
                      <a:moveTo>
                        <a:pt x="314958" y="257057"/>
                      </a:moveTo>
                      <a:cubicBezTo>
                        <a:pt x="406597" y="428937"/>
                        <a:pt x="429849" y="595802"/>
                        <a:pt x="367388" y="629084"/>
                      </a:cubicBezTo>
                      <a:cubicBezTo>
                        <a:pt x="304472" y="662366"/>
                        <a:pt x="179551" y="550211"/>
                        <a:pt x="87456" y="377874"/>
                      </a:cubicBezTo>
                      <a:cubicBezTo>
                        <a:pt x="-4183" y="205994"/>
                        <a:pt x="-27435" y="39129"/>
                        <a:pt x="35025" y="5847"/>
                      </a:cubicBezTo>
                      <a:cubicBezTo>
                        <a:pt x="98398" y="-27435"/>
                        <a:pt x="223319" y="84720"/>
                        <a:pt x="314958" y="257057"/>
                      </a:cubicBezTo>
                      <a:close/>
                    </a:path>
                  </a:pathLst>
                </a:custGeom>
                <a:solidFill>
                  <a:srgbClr val="3D4051"/>
                </a:solidFill>
                <a:ln w="453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382" name="Graphic 1">
                <a:extLst>
                  <a:ext uri="{FF2B5EF4-FFF2-40B4-BE49-F238E27FC236}">
                    <a16:creationId xmlns:a16="http://schemas.microsoft.com/office/drawing/2014/main" id="{3FF1DF62-25ED-4D9B-A574-58D4F7742FC9}"/>
                  </a:ext>
                </a:extLst>
              </p:cNvPr>
              <p:cNvGrpSpPr/>
              <p:nvPr/>
            </p:nvGrpSpPr>
            <p:grpSpPr>
              <a:xfrm>
                <a:off x="6811174" y="5016280"/>
                <a:ext cx="596913" cy="516968"/>
                <a:chOff x="6811174" y="5016280"/>
                <a:chExt cx="596913" cy="516968"/>
              </a:xfrm>
              <a:solidFill>
                <a:srgbClr val="3D4051"/>
              </a:solidFill>
            </p:grpSpPr>
            <p:sp>
              <p:nvSpPr>
                <p:cNvPr id="383" name="Freeform: Shape 382">
                  <a:extLst>
                    <a:ext uri="{FF2B5EF4-FFF2-40B4-BE49-F238E27FC236}">
                      <a16:creationId xmlns:a16="http://schemas.microsoft.com/office/drawing/2014/main" id="{B0F616C7-D0E3-4DA2-8A9C-42AAFB5289AD}"/>
                    </a:ext>
                  </a:extLst>
                </p:cNvPr>
                <p:cNvSpPr/>
                <p:nvPr/>
              </p:nvSpPr>
              <p:spPr>
                <a:xfrm rot="-1682469">
                  <a:off x="6805609" y="5129907"/>
                  <a:ext cx="509252" cy="103491"/>
                </a:xfrm>
                <a:custGeom>
                  <a:avLst/>
                  <a:gdLst>
                    <a:gd name="connsiteX0" fmla="*/ 0 w 509252"/>
                    <a:gd name="connsiteY0" fmla="*/ 0 h 103491"/>
                    <a:gd name="connsiteX1" fmla="*/ 509252 w 509252"/>
                    <a:gd name="connsiteY1" fmla="*/ 0 h 103491"/>
                    <a:gd name="connsiteX2" fmla="*/ 509252 w 509252"/>
                    <a:gd name="connsiteY2" fmla="*/ 103492 h 103491"/>
                    <a:gd name="connsiteX3" fmla="*/ 0 w 509252"/>
                    <a:gd name="connsiteY3" fmla="*/ 103492 h 103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252" h="103491">
                      <a:moveTo>
                        <a:pt x="0" y="0"/>
                      </a:moveTo>
                      <a:lnTo>
                        <a:pt x="509252" y="0"/>
                      </a:lnTo>
                      <a:lnTo>
                        <a:pt x="509252" y="103492"/>
                      </a:lnTo>
                      <a:lnTo>
                        <a:pt x="0" y="103492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453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84" name="Freeform: Shape 383">
                  <a:extLst>
                    <a:ext uri="{FF2B5EF4-FFF2-40B4-BE49-F238E27FC236}">
                      <a16:creationId xmlns:a16="http://schemas.microsoft.com/office/drawing/2014/main" id="{DE401E9F-CAEF-45E5-AB2F-3FCC7C213FB2}"/>
                    </a:ext>
                  </a:extLst>
                </p:cNvPr>
                <p:cNvSpPr/>
                <p:nvPr/>
              </p:nvSpPr>
              <p:spPr>
                <a:xfrm rot="-1682469">
                  <a:off x="6904399" y="5316130"/>
                  <a:ext cx="509252" cy="103491"/>
                </a:xfrm>
                <a:custGeom>
                  <a:avLst/>
                  <a:gdLst>
                    <a:gd name="connsiteX0" fmla="*/ 0 w 509252"/>
                    <a:gd name="connsiteY0" fmla="*/ 0 h 103491"/>
                    <a:gd name="connsiteX1" fmla="*/ 509252 w 509252"/>
                    <a:gd name="connsiteY1" fmla="*/ 0 h 103491"/>
                    <a:gd name="connsiteX2" fmla="*/ 509252 w 509252"/>
                    <a:gd name="connsiteY2" fmla="*/ 103492 h 103491"/>
                    <a:gd name="connsiteX3" fmla="*/ 0 w 509252"/>
                    <a:gd name="connsiteY3" fmla="*/ 103492 h 103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252" h="103491">
                      <a:moveTo>
                        <a:pt x="0" y="0"/>
                      </a:moveTo>
                      <a:lnTo>
                        <a:pt x="509252" y="0"/>
                      </a:lnTo>
                      <a:lnTo>
                        <a:pt x="509252" y="103492"/>
                      </a:lnTo>
                      <a:lnTo>
                        <a:pt x="0" y="103492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453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390" name="Graphic 11709">
            <a:extLst>
              <a:ext uri="{FF2B5EF4-FFF2-40B4-BE49-F238E27FC236}">
                <a16:creationId xmlns:a16="http://schemas.microsoft.com/office/drawing/2014/main" id="{B31986B5-A5F4-4CA3-91F4-0B0F7848E469}"/>
              </a:ext>
            </a:extLst>
          </p:cNvPr>
          <p:cNvGrpSpPr/>
          <p:nvPr/>
        </p:nvGrpSpPr>
        <p:grpSpPr>
          <a:xfrm rot="5400000">
            <a:off x="8580383" y="6577449"/>
            <a:ext cx="1502120" cy="668611"/>
            <a:chOff x="5634037" y="3243322"/>
            <a:chExt cx="924539" cy="371700"/>
          </a:xfrm>
        </p:grpSpPr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00F62C22-FACE-43A7-8FB1-9F1A3113C87F}"/>
                </a:ext>
              </a:extLst>
            </p:cNvPr>
            <p:cNvSpPr/>
            <p:nvPr/>
          </p:nvSpPr>
          <p:spPr>
            <a:xfrm>
              <a:off x="5634037" y="3243322"/>
              <a:ext cx="924444" cy="371700"/>
            </a:xfrm>
            <a:custGeom>
              <a:avLst/>
              <a:gdLst>
                <a:gd name="connsiteX0" fmla="*/ 125159 w 924444"/>
                <a:gd name="connsiteY0" fmla="*/ 244923 h 371700"/>
                <a:gd name="connsiteX1" fmla="*/ 853726 w 924444"/>
                <a:gd name="connsiteY1" fmla="*/ 2131 h 371700"/>
                <a:gd name="connsiteX2" fmla="*/ 906399 w 924444"/>
                <a:gd name="connsiteY2" fmla="*/ 28420 h 371700"/>
                <a:gd name="connsiteX3" fmla="*/ 922306 w 924444"/>
                <a:gd name="connsiteY3" fmla="*/ 76235 h 371700"/>
                <a:gd name="connsiteX4" fmla="*/ 895922 w 924444"/>
                <a:gd name="connsiteY4" fmla="*/ 128813 h 371700"/>
                <a:gd name="connsiteX5" fmla="*/ 167450 w 924444"/>
                <a:gd name="connsiteY5" fmla="*/ 371701 h 371700"/>
                <a:gd name="connsiteX6" fmla="*/ 81058 w 924444"/>
                <a:gd name="connsiteY6" fmla="*/ 364176 h 371700"/>
                <a:gd name="connsiteX7" fmla="*/ 0 w 924444"/>
                <a:gd name="connsiteY7" fmla="*/ 357127 h 371700"/>
                <a:gd name="connsiteX8" fmla="*/ 60579 w 924444"/>
                <a:gd name="connsiteY8" fmla="*/ 302835 h 371700"/>
                <a:gd name="connsiteX9" fmla="*/ 125159 w 924444"/>
                <a:gd name="connsiteY9" fmla="*/ 244923 h 3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4444" h="371700">
                  <a:moveTo>
                    <a:pt x="125159" y="244923"/>
                  </a:moveTo>
                  <a:lnTo>
                    <a:pt x="853726" y="2131"/>
                  </a:lnTo>
                  <a:cubicBezTo>
                    <a:pt x="875538" y="-5108"/>
                    <a:pt x="899160" y="6703"/>
                    <a:pt x="906399" y="28420"/>
                  </a:cubicBezTo>
                  <a:lnTo>
                    <a:pt x="922306" y="76235"/>
                  </a:lnTo>
                  <a:cubicBezTo>
                    <a:pt x="929545" y="98047"/>
                    <a:pt x="917829" y="121574"/>
                    <a:pt x="895922" y="128813"/>
                  </a:cubicBezTo>
                  <a:lnTo>
                    <a:pt x="167450" y="371701"/>
                  </a:lnTo>
                  <a:lnTo>
                    <a:pt x="81058" y="364176"/>
                  </a:lnTo>
                  <a:lnTo>
                    <a:pt x="0" y="357127"/>
                  </a:lnTo>
                  <a:lnTo>
                    <a:pt x="60579" y="302835"/>
                  </a:lnTo>
                  <a:lnTo>
                    <a:pt x="125159" y="244923"/>
                  </a:lnTo>
                  <a:close/>
                </a:path>
              </a:pathLst>
            </a:custGeom>
            <a:solidFill>
              <a:srgbClr val="009F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FC6D0B5A-362A-4705-970A-098D737088E5}"/>
                </a:ext>
              </a:extLst>
            </p:cNvPr>
            <p:cNvSpPr/>
            <p:nvPr/>
          </p:nvSpPr>
          <p:spPr>
            <a:xfrm>
              <a:off x="5780340" y="3295649"/>
              <a:ext cx="778140" cy="319373"/>
            </a:xfrm>
            <a:custGeom>
              <a:avLst/>
              <a:gdLst>
                <a:gd name="connsiteX0" fmla="*/ 0 w 778140"/>
                <a:gd name="connsiteY0" fmla="*/ 255937 h 319373"/>
                <a:gd name="connsiteX1" fmla="*/ 768001 w 778140"/>
                <a:gd name="connsiteY1" fmla="*/ 0 h 319373"/>
                <a:gd name="connsiteX2" fmla="*/ 776002 w 778140"/>
                <a:gd name="connsiteY2" fmla="*/ 23908 h 319373"/>
                <a:gd name="connsiteX3" fmla="*/ 749618 w 778140"/>
                <a:gd name="connsiteY3" fmla="*/ 76486 h 319373"/>
                <a:gd name="connsiteX4" fmla="*/ 21146 w 778140"/>
                <a:gd name="connsiteY4" fmla="*/ 319373 h 319373"/>
                <a:gd name="connsiteX5" fmla="*/ 0 w 778140"/>
                <a:gd name="connsiteY5" fmla="*/ 255937 h 31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140" h="319373">
                  <a:moveTo>
                    <a:pt x="0" y="255937"/>
                  </a:moveTo>
                  <a:lnTo>
                    <a:pt x="768001" y="0"/>
                  </a:lnTo>
                  <a:lnTo>
                    <a:pt x="776002" y="23908"/>
                  </a:lnTo>
                  <a:cubicBezTo>
                    <a:pt x="783241" y="45720"/>
                    <a:pt x="771525" y="69247"/>
                    <a:pt x="749618" y="76486"/>
                  </a:cubicBezTo>
                  <a:lnTo>
                    <a:pt x="21146" y="319373"/>
                  </a:lnTo>
                  <a:lnTo>
                    <a:pt x="0" y="255937"/>
                  </a:lnTo>
                  <a:close/>
                </a:path>
              </a:pathLst>
            </a:custGeom>
            <a:solidFill>
              <a:srgbClr val="007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3911E92D-E837-4085-BE6F-D7D1645CC5A8}"/>
                </a:ext>
              </a:extLst>
            </p:cNvPr>
            <p:cNvSpPr/>
            <p:nvPr/>
          </p:nvSpPr>
          <p:spPr>
            <a:xfrm>
              <a:off x="5634037" y="3488244"/>
              <a:ext cx="167449" cy="126777"/>
            </a:xfrm>
            <a:custGeom>
              <a:avLst/>
              <a:gdLst>
                <a:gd name="connsiteX0" fmla="*/ 125159 w 167449"/>
                <a:gd name="connsiteY0" fmla="*/ 0 h 126777"/>
                <a:gd name="connsiteX1" fmla="*/ 167450 w 167449"/>
                <a:gd name="connsiteY1" fmla="*/ 126778 h 126777"/>
                <a:gd name="connsiteX2" fmla="*/ 81058 w 167449"/>
                <a:gd name="connsiteY2" fmla="*/ 119253 h 126777"/>
                <a:gd name="connsiteX3" fmla="*/ 0 w 167449"/>
                <a:gd name="connsiteY3" fmla="*/ 112205 h 126777"/>
                <a:gd name="connsiteX4" fmla="*/ 60579 w 167449"/>
                <a:gd name="connsiteY4" fmla="*/ 57912 h 12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49" h="126777">
                  <a:moveTo>
                    <a:pt x="125159" y="0"/>
                  </a:moveTo>
                  <a:lnTo>
                    <a:pt x="167450" y="126778"/>
                  </a:lnTo>
                  <a:lnTo>
                    <a:pt x="81058" y="119253"/>
                  </a:lnTo>
                  <a:lnTo>
                    <a:pt x="0" y="112205"/>
                  </a:lnTo>
                  <a:lnTo>
                    <a:pt x="60579" y="57912"/>
                  </a:lnTo>
                  <a:close/>
                </a:path>
              </a:pathLst>
            </a:custGeom>
            <a:solidFill>
              <a:srgbClr val="FFE2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901CDE91-227C-4142-9C72-DDCCB30171B5}"/>
                </a:ext>
              </a:extLst>
            </p:cNvPr>
            <p:cNvSpPr/>
            <p:nvPr/>
          </p:nvSpPr>
          <p:spPr>
            <a:xfrm>
              <a:off x="5634037" y="3546156"/>
              <a:ext cx="81057" cy="61341"/>
            </a:xfrm>
            <a:custGeom>
              <a:avLst/>
              <a:gdLst>
                <a:gd name="connsiteX0" fmla="*/ 60579 w 81057"/>
                <a:gd name="connsiteY0" fmla="*/ 0 h 61341"/>
                <a:gd name="connsiteX1" fmla="*/ 81058 w 81057"/>
                <a:gd name="connsiteY1" fmla="*/ 61341 h 61341"/>
                <a:gd name="connsiteX2" fmla="*/ 0 w 81057"/>
                <a:gd name="connsiteY2" fmla="*/ 54293 h 6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57" h="61341">
                  <a:moveTo>
                    <a:pt x="60579" y="0"/>
                  </a:moveTo>
                  <a:lnTo>
                    <a:pt x="81058" y="61341"/>
                  </a:lnTo>
                  <a:lnTo>
                    <a:pt x="0" y="54293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34D0F058-E14E-4A84-8522-3163CDC5DB82}"/>
                </a:ext>
              </a:extLst>
            </p:cNvPr>
            <p:cNvSpPr/>
            <p:nvPr/>
          </p:nvSpPr>
          <p:spPr>
            <a:xfrm>
              <a:off x="6413086" y="3243322"/>
              <a:ext cx="145394" cy="153673"/>
            </a:xfrm>
            <a:custGeom>
              <a:avLst/>
              <a:gdLst>
                <a:gd name="connsiteX0" fmla="*/ 0 w 145394"/>
                <a:gd name="connsiteY0" fmla="*/ 26991 h 153673"/>
                <a:gd name="connsiteX1" fmla="*/ 74676 w 145394"/>
                <a:gd name="connsiteY1" fmla="*/ 2131 h 153673"/>
                <a:gd name="connsiteX2" fmla="*/ 127349 w 145394"/>
                <a:gd name="connsiteY2" fmla="*/ 28420 h 153673"/>
                <a:gd name="connsiteX3" fmla="*/ 143256 w 145394"/>
                <a:gd name="connsiteY3" fmla="*/ 76235 h 153673"/>
                <a:gd name="connsiteX4" fmla="*/ 116872 w 145394"/>
                <a:gd name="connsiteY4" fmla="*/ 128813 h 153673"/>
                <a:gd name="connsiteX5" fmla="*/ 42196 w 145394"/>
                <a:gd name="connsiteY5" fmla="*/ 153673 h 153673"/>
                <a:gd name="connsiteX6" fmla="*/ 0 w 145394"/>
                <a:gd name="connsiteY6" fmla="*/ 26991 h 15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394" h="153673">
                  <a:moveTo>
                    <a:pt x="0" y="26991"/>
                  </a:moveTo>
                  <a:lnTo>
                    <a:pt x="74676" y="2131"/>
                  </a:lnTo>
                  <a:cubicBezTo>
                    <a:pt x="96488" y="-5108"/>
                    <a:pt x="120110" y="6703"/>
                    <a:pt x="127349" y="28420"/>
                  </a:cubicBezTo>
                  <a:lnTo>
                    <a:pt x="143256" y="76235"/>
                  </a:lnTo>
                  <a:cubicBezTo>
                    <a:pt x="150495" y="98047"/>
                    <a:pt x="138779" y="121574"/>
                    <a:pt x="116872" y="128813"/>
                  </a:cubicBezTo>
                  <a:lnTo>
                    <a:pt x="42196" y="153673"/>
                  </a:lnTo>
                  <a:lnTo>
                    <a:pt x="0" y="26991"/>
                  </a:ln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73B02DBD-4BB7-407D-AC3F-BBFDC085124C}"/>
                </a:ext>
              </a:extLst>
            </p:cNvPr>
            <p:cNvSpPr/>
            <p:nvPr/>
          </p:nvSpPr>
          <p:spPr>
            <a:xfrm rot="-6505988">
              <a:off x="6345258" y="3317754"/>
              <a:ext cx="133636" cy="46577"/>
            </a:xfrm>
            <a:custGeom>
              <a:avLst/>
              <a:gdLst>
                <a:gd name="connsiteX0" fmla="*/ 0 w 133636"/>
                <a:gd name="connsiteY0" fmla="*/ 0 h 46577"/>
                <a:gd name="connsiteX1" fmla="*/ 133637 w 133636"/>
                <a:gd name="connsiteY1" fmla="*/ 0 h 46577"/>
                <a:gd name="connsiteX2" fmla="*/ 133637 w 133636"/>
                <a:gd name="connsiteY2" fmla="*/ 46578 h 46577"/>
                <a:gd name="connsiteX3" fmla="*/ 0 w 133636"/>
                <a:gd name="connsiteY3" fmla="*/ 46578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6" h="46577">
                  <a:moveTo>
                    <a:pt x="0" y="0"/>
                  </a:moveTo>
                  <a:lnTo>
                    <a:pt x="133637" y="0"/>
                  </a:lnTo>
                  <a:lnTo>
                    <a:pt x="133637" y="46578"/>
                  </a:lnTo>
                  <a:lnTo>
                    <a:pt x="0" y="46578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3AF0BB3C-395E-4DF9-ADB0-03C5896E311F}"/>
                </a:ext>
              </a:extLst>
            </p:cNvPr>
            <p:cNvSpPr/>
            <p:nvPr/>
          </p:nvSpPr>
          <p:spPr>
            <a:xfrm>
              <a:off x="6434232" y="3295554"/>
              <a:ext cx="124344" cy="101345"/>
            </a:xfrm>
            <a:custGeom>
              <a:avLst/>
              <a:gdLst>
                <a:gd name="connsiteX0" fmla="*/ 0 w 124344"/>
                <a:gd name="connsiteY0" fmla="*/ 38100 h 101345"/>
                <a:gd name="connsiteX1" fmla="*/ 114205 w 124344"/>
                <a:gd name="connsiteY1" fmla="*/ 0 h 101345"/>
                <a:gd name="connsiteX2" fmla="*/ 122206 w 124344"/>
                <a:gd name="connsiteY2" fmla="*/ 23908 h 101345"/>
                <a:gd name="connsiteX3" fmla="*/ 95821 w 124344"/>
                <a:gd name="connsiteY3" fmla="*/ 76486 h 101345"/>
                <a:gd name="connsiteX4" fmla="*/ 21146 w 124344"/>
                <a:gd name="connsiteY4" fmla="*/ 101346 h 101345"/>
                <a:gd name="connsiteX5" fmla="*/ 0 w 124344"/>
                <a:gd name="connsiteY5" fmla="*/ 38100 h 1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44" h="101345">
                  <a:moveTo>
                    <a:pt x="0" y="38100"/>
                  </a:moveTo>
                  <a:lnTo>
                    <a:pt x="114205" y="0"/>
                  </a:lnTo>
                  <a:lnTo>
                    <a:pt x="122206" y="23908"/>
                  </a:lnTo>
                  <a:cubicBezTo>
                    <a:pt x="129445" y="45720"/>
                    <a:pt x="117729" y="69247"/>
                    <a:pt x="95821" y="76486"/>
                  </a:cubicBezTo>
                  <a:lnTo>
                    <a:pt x="21146" y="101346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C3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00" name="Graphic 50">
            <a:extLst>
              <a:ext uri="{FF2B5EF4-FFF2-40B4-BE49-F238E27FC236}">
                <a16:creationId xmlns:a16="http://schemas.microsoft.com/office/drawing/2014/main" id="{BAF34ABD-4AA2-44E6-A28B-BC9B518ED7B9}"/>
              </a:ext>
            </a:extLst>
          </p:cNvPr>
          <p:cNvGrpSpPr/>
          <p:nvPr/>
        </p:nvGrpSpPr>
        <p:grpSpPr>
          <a:xfrm rot="1822954">
            <a:off x="-355787" y="320520"/>
            <a:ext cx="1338769" cy="1482554"/>
            <a:chOff x="8359341" y="1408210"/>
            <a:chExt cx="1338769" cy="1482554"/>
          </a:xfrm>
        </p:grpSpPr>
        <p:grpSp>
          <p:nvGrpSpPr>
            <p:cNvPr id="401" name="Graphic 50">
              <a:extLst>
                <a:ext uri="{FF2B5EF4-FFF2-40B4-BE49-F238E27FC236}">
                  <a16:creationId xmlns:a16="http://schemas.microsoft.com/office/drawing/2014/main" id="{BAF34ABD-4AA2-44E6-A28B-BC9B518ED7B9}"/>
                </a:ext>
              </a:extLst>
            </p:cNvPr>
            <p:cNvGrpSpPr/>
            <p:nvPr/>
          </p:nvGrpSpPr>
          <p:grpSpPr>
            <a:xfrm>
              <a:off x="8359341" y="1408210"/>
              <a:ext cx="1338769" cy="1482554"/>
              <a:chOff x="8359341" y="1408210"/>
              <a:chExt cx="1338769" cy="1482554"/>
            </a:xfrm>
          </p:grpSpPr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D7FC487C-C719-42A6-8F8C-77303849F8B7}"/>
                  </a:ext>
                </a:extLst>
              </p:cNvPr>
              <p:cNvSpPr/>
              <p:nvPr/>
            </p:nvSpPr>
            <p:spPr>
              <a:xfrm>
                <a:off x="8364527" y="1408210"/>
                <a:ext cx="1157493" cy="1173989"/>
              </a:xfrm>
              <a:custGeom>
                <a:avLst/>
                <a:gdLst>
                  <a:gd name="connsiteX0" fmla="*/ 348379 w 1157493"/>
                  <a:gd name="connsiteY0" fmla="*/ 7322 h 1173989"/>
                  <a:gd name="connsiteX1" fmla="*/ 5288 w 1157493"/>
                  <a:gd name="connsiteY1" fmla="*/ 541103 h 1173989"/>
                  <a:gd name="connsiteX2" fmla="*/ 6146 w 1157493"/>
                  <a:gd name="connsiteY2" fmla="*/ 571869 h 1173989"/>
                  <a:gd name="connsiteX3" fmla="*/ 635177 w 1157493"/>
                  <a:gd name="connsiteY3" fmla="*/ 1168420 h 1173989"/>
                  <a:gd name="connsiteX4" fmla="*/ 666038 w 1157493"/>
                  <a:gd name="connsiteY4" fmla="*/ 1167563 h 1173989"/>
                  <a:gd name="connsiteX5" fmla="*/ 1151146 w 1157493"/>
                  <a:gd name="connsiteY5" fmla="*/ 769703 h 1173989"/>
                  <a:gd name="connsiteX6" fmla="*/ 1150289 w 1157493"/>
                  <a:gd name="connsiteY6" fmla="*/ 738842 h 1173989"/>
                  <a:gd name="connsiteX7" fmla="*/ 379240 w 1157493"/>
                  <a:gd name="connsiteY7" fmla="*/ 6465 h 1173989"/>
                  <a:gd name="connsiteX8" fmla="*/ 348379 w 1157493"/>
                  <a:gd name="connsiteY8" fmla="*/ 7322 h 1173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7493" h="1173989">
                    <a:moveTo>
                      <a:pt x="348379" y="7322"/>
                    </a:moveTo>
                    <a:lnTo>
                      <a:pt x="5288" y="541103"/>
                    </a:lnTo>
                    <a:cubicBezTo>
                      <a:pt x="-1189" y="551200"/>
                      <a:pt x="-2617" y="563678"/>
                      <a:pt x="6146" y="571869"/>
                    </a:cubicBezTo>
                    <a:lnTo>
                      <a:pt x="635177" y="1168420"/>
                    </a:lnTo>
                    <a:cubicBezTo>
                      <a:pt x="643844" y="1176707"/>
                      <a:pt x="656703" y="1175183"/>
                      <a:pt x="666038" y="1167563"/>
                    </a:cubicBezTo>
                    <a:lnTo>
                      <a:pt x="1151146" y="769703"/>
                    </a:lnTo>
                    <a:cubicBezTo>
                      <a:pt x="1160385" y="762083"/>
                      <a:pt x="1159052" y="747129"/>
                      <a:pt x="1150289" y="738842"/>
                    </a:cubicBezTo>
                    <a:lnTo>
                      <a:pt x="379240" y="6465"/>
                    </a:lnTo>
                    <a:cubicBezTo>
                      <a:pt x="370572" y="-1822"/>
                      <a:pt x="354856" y="-2774"/>
                      <a:pt x="348379" y="7322"/>
                    </a:cubicBezTo>
                    <a:close/>
                  </a:path>
                </a:pathLst>
              </a:custGeom>
              <a:solidFill>
                <a:srgbClr val="1E36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D88F7B7E-0063-435D-89CB-3D4725CB0AE3}"/>
                  </a:ext>
                </a:extLst>
              </p:cNvPr>
              <p:cNvSpPr/>
              <p:nvPr/>
            </p:nvSpPr>
            <p:spPr>
              <a:xfrm>
                <a:off x="8427155" y="1498877"/>
                <a:ext cx="489966" cy="441864"/>
              </a:xfrm>
              <a:custGeom>
                <a:avLst/>
                <a:gdLst>
                  <a:gd name="connsiteX0" fmla="*/ 0 w 489966"/>
                  <a:gd name="connsiteY0" fmla="*/ 431006 h 441864"/>
                  <a:gd name="connsiteX1" fmla="*/ 131255 w 489966"/>
                  <a:gd name="connsiteY1" fmla="*/ 441865 h 441864"/>
                  <a:gd name="connsiteX2" fmla="*/ 489966 w 489966"/>
                  <a:gd name="connsiteY2" fmla="*/ 56864 h 441864"/>
                  <a:gd name="connsiteX3" fmla="*/ 322707 w 489966"/>
                  <a:gd name="connsiteY3" fmla="*/ 0 h 441864"/>
                  <a:gd name="connsiteX4" fmla="*/ 0 w 489966"/>
                  <a:gd name="connsiteY4" fmla="*/ 431006 h 44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9966" h="441864">
                    <a:moveTo>
                      <a:pt x="0" y="431006"/>
                    </a:moveTo>
                    <a:cubicBezTo>
                      <a:pt x="131255" y="441865"/>
                      <a:pt x="131255" y="441865"/>
                      <a:pt x="131255" y="441865"/>
                    </a:cubicBezTo>
                    <a:lnTo>
                      <a:pt x="489966" y="56864"/>
                    </a:lnTo>
                    <a:cubicBezTo>
                      <a:pt x="413671" y="53435"/>
                      <a:pt x="384524" y="43434"/>
                      <a:pt x="322707" y="0"/>
                    </a:cubicBezTo>
                    <a:lnTo>
                      <a:pt x="0" y="431006"/>
                    </a:lnTo>
                    <a:close/>
                  </a:path>
                </a:pathLst>
              </a:custGeom>
              <a:solidFill>
                <a:srgbClr val="FFFF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921E4A9C-DCD5-44A5-B045-183DEDAFB157}"/>
                  </a:ext>
                </a:extLst>
              </p:cNvPr>
              <p:cNvSpPr/>
              <p:nvPr/>
            </p:nvSpPr>
            <p:spPr>
              <a:xfrm>
                <a:off x="9100899" y="2511863"/>
                <a:ext cx="234179" cy="378901"/>
              </a:xfrm>
              <a:custGeom>
                <a:avLst/>
                <a:gdLst>
                  <a:gd name="connsiteX0" fmla="*/ 18724 w 234179"/>
                  <a:gd name="connsiteY0" fmla="*/ 109249 h 378901"/>
                  <a:gd name="connsiteX1" fmla="*/ 134452 w 234179"/>
                  <a:gd name="connsiteY1" fmla="*/ 300892 h 378901"/>
                  <a:gd name="connsiteX2" fmla="*/ 178744 w 234179"/>
                  <a:gd name="connsiteY2" fmla="*/ 330324 h 378901"/>
                  <a:gd name="connsiteX3" fmla="*/ 234179 w 234179"/>
                  <a:gd name="connsiteY3" fmla="*/ 378902 h 378901"/>
                  <a:gd name="connsiteX4" fmla="*/ 174838 w 234179"/>
                  <a:gd name="connsiteY4" fmla="*/ 145825 h 378901"/>
                  <a:gd name="connsiteX5" fmla="*/ 626 w 234179"/>
                  <a:gd name="connsiteY5" fmla="*/ 14666 h 378901"/>
                  <a:gd name="connsiteX6" fmla="*/ 18724 w 234179"/>
                  <a:gd name="connsiteY6" fmla="*/ 109249 h 378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4179" h="378901">
                    <a:moveTo>
                      <a:pt x="18724" y="109249"/>
                    </a:moveTo>
                    <a:cubicBezTo>
                      <a:pt x="87970" y="180306"/>
                      <a:pt x="121975" y="232217"/>
                      <a:pt x="134452" y="300892"/>
                    </a:cubicBezTo>
                    <a:cubicBezTo>
                      <a:pt x="144644" y="356899"/>
                      <a:pt x="101686" y="416907"/>
                      <a:pt x="178744" y="330324"/>
                    </a:cubicBezTo>
                    <a:lnTo>
                      <a:pt x="234179" y="378902"/>
                    </a:lnTo>
                    <a:cubicBezTo>
                      <a:pt x="227607" y="263554"/>
                      <a:pt x="223511" y="224692"/>
                      <a:pt x="174838" y="145825"/>
                    </a:cubicBezTo>
                    <a:cubicBezTo>
                      <a:pt x="147692" y="101915"/>
                      <a:pt x="-11185" y="-46770"/>
                      <a:pt x="626" y="14666"/>
                    </a:cubicBezTo>
                    <a:lnTo>
                      <a:pt x="18724" y="109249"/>
                    </a:lnTo>
                    <a:close/>
                  </a:path>
                </a:pathLst>
              </a:custGeom>
              <a:solidFill>
                <a:srgbClr val="FB30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38422558-DD8C-42CB-A180-D2AD9C24EC8A}"/>
                  </a:ext>
                </a:extLst>
              </p:cNvPr>
              <p:cNvSpPr/>
              <p:nvPr/>
            </p:nvSpPr>
            <p:spPr>
              <a:xfrm>
                <a:off x="8359341" y="1958279"/>
                <a:ext cx="877450" cy="712368"/>
              </a:xfrm>
              <a:custGeom>
                <a:avLst/>
                <a:gdLst>
                  <a:gd name="connsiteX0" fmla="*/ 5902 w 877450"/>
                  <a:gd name="connsiteY0" fmla="*/ 1227 h 712368"/>
                  <a:gd name="connsiteX1" fmla="*/ 178400 w 877450"/>
                  <a:gd name="connsiteY1" fmla="*/ 4465 h 712368"/>
                  <a:gd name="connsiteX2" fmla="*/ 874963 w 877450"/>
                  <a:gd name="connsiteY2" fmla="*/ 671215 h 712368"/>
                  <a:gd name="connsiteX3" fmla="*/ 743137 w 877450"/>
                  <a:gd name="connsiteY3" fmla="*/ 711792 h 712368"/>
                  <a:gd name="connsiteX4" fmla="*/ 683225 w 877450"/>
                  <a:gd name="connsiteY4" fmla="*/ 679883 h 712368"/>
                  <a:gd name="connsiteX5" fmla="*/ 676938 w 877450"/>
                  <a:gd name="connsiteY5" fmla="*/ 673977 h 712368"/>
                  <a:gd name="connsiteX6" fmla="*/ 6759 w 877450"/>
                  <a:gd name="connsiteY6" fmla="*/ 31992 h 712368"/>
                  <a:gd name="connsiteX7" fmla="*/ 5902 w 877450"/>
                  <a:gd name="connsiteY7" fmla="*/ 1227 h 71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7450" h="712368">
                    <a:moveTo>
                      <a:pt x="5902" y="1227"/>
                    </a:moveTo>
                    <a:cubicBezTo>
                      <a:pt x="9712" y="-2774"/>
                      <a:pt x="178209" y="4275"/>
                      <a:pt x="178400" y="4465"/>
                    </a:cubicBezTo>
                    <a:lnTo>
                      <a:pt x="874963" y="671215"/>
                    </a:lnTo>
                    <a:cubicBezTo>
                      <a:pt x="893156" y="688646"/>
                      <a:pt x="807717" y="716745"/>
                      <a:pt x="743137" y="711792"/>
                    </a:cubicBezTo>
                    <a:cubicBezTo>
                      <a:pt x="713895" y="709506"/>
                      <a:pt x="701894" y="697504"/>
                      <a:pt x="683225" y="679883"/>
                    </a:cubicBezTo>
                    <a:lnTo>
                      <a:pt x="676938" y="673977"/>
                    </a:lnTo>
                    <a:lnTo>
                      <a:pt x="6759" y="31992"/>
                    </a:lnTo>
                    <a:cubicBezTo>
                      <a:pt x="-1908" y="23706"/>
                      <a:pt x="-2289" y="9894"/>
                      <a:pt x="5902" y="1227"/>
                    </a:cubicBezTo>
                    <a:close/>
                  </a:path>
                </a:pathLst>
              </a:custGeom>
              <a:solidFill>
                <a:srgbClr val="1E36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5F28349C-6797-49DB-886D-293CEDC012BD}"/>
                  </a:ext>
                </a:extLst>
              </p:cNvPr>
              <p:cNvSpPr/>
              <p:nvPr/>
            </p:nvSpPr>
            <p:spPr>
              <a:xfrm>
                <a:off x="8530944" y="1474483"/>
                <a:ext cx="1167165" cy="1160794"/>
              </a:xfrm>
              <a:custGeom>
                <a:avLst/>
                <a:gdLst>
                  <a:gd name="connsiteX0" fmla="*/ 432945 w 1167165"/>
                  <a:gd name="connsiteY0" fmla="*/ 6773 h 1160794"/>
                  <a:gd name="connsiteX1" fmla="*/ 5939 w 1167165"/>
                  <a:gd name="connsiteY1" fmla="*/ 457305 h 1160794"/>
                  <a:gd name="connsiteX2" fmla="*/ 6796 w 1167165"/>
                  <a:gd name="connsiteY2" fmla="*/ 488071 h 1160794"/>
                  <a:gd name="connsiteX3" fmla="*/ 703360 w 1167165"/>
                  <a:gd name="connsiteY3" fmla="*/ 1154821 h 1160794"/>
                  <a:gd name="connsiteX4" fmla="*/ 734221 w 1167165"/>
                  <a:gd name="connsiteY4" fmla="*/ 1153964 h 1160794"/>
                  <a:gd name="connsiteX5" fmla="*/ 1161226 w 1167165"/>
                  <a:gd name="connsiteY5" fmla="*/ 703431 h 1160794"/>
                  <a:gd name="connsiteX6" fmla="*/ 1160369 w 1167165"/>
                  <a:gd name="connsiteY6" fmla="*/ 672570 h 1160794"/>
                  <a:gd name="connsiteX7" fmla="*/ 463806 w 1167165"/>
                  <a:gd name="connsiteY7" fmla="*/ 5820 h 1160794"/>
                  <a:gd name="connsiteX8" fmla="*/ 432945 w 1167165"/>
                  <a:gd name="connsiteY8" fmla="*/ 6773 h 116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7165" h="1160794">
                    <a:moveTo>
                      <a:pt x="432945" y="6773"/>
                    </a:moveTo>
                    <a:lnTo>
                      <a:pt x="5939" y="457305"/>
                    </a:lnTo>
                    <a:cubicBezTo>
                      <a:pt x="-2348" y="465973"/>
                      <a:pt x="-1871" y="479784"/>
                      <a:pt x="6796" y="488071"/>
                    </a:cubicBezTo>
                    <a:lnTo>
                      <a:pt x="703360" y="1154821"/>
                    </a:lnTo>
                    <a:cubicBezTo>
                      <a:pt x="712027" y="1163108"/>
                      <a:pt x="725934" y="1162727"/>
                      <a:pt x="734221" y="1153964"/>
                    </a:cubicBezTo>
                    <a:lnTo>
                      <a:pt x="1161226" y="703431"/>
                    </a:lnTo>
                    <a:cubicBezTo>
                      <a:pt x="1169513" y="694763"/>
                      <a:pt x="1169037" y="680857"/>
                      <a:pt x="1160369" y="672570"/>
                    </a:cubicBezTo>
                    <a:lnTo>
                      <a:pt x="463806" y="5820"/>
                    </a:lnTo>
                    <a:cubicBezTo>
                      <a:pt x="455043" y="-2276"/>
                      <a:pt x="441136" y="-1895"/>
                      <a:pt x="432945" y="6773"/>
                    </a:cubicBezTo>
                    <a:close/>
                  </a:path>
                </a:pathLst>
              </a:custGeom>
              <a:solidFill>
                <a:srgbClr val="3A6E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6EDEC615-519F-4C66-80AB-6EA815D47B62}"/>
                  </a:ext>
                </a:extLst>
              </p:cNvPr>
              <p:cNvSpPr/>
              <p:nvPr/>
            </p:nvSpPr>
            <p:spPr>
              <a:xfrm>
                <a:off x="8761677" y="1694928"/>
                <a:ext cx="435095" cy="441834"/>
              </a:xfrm>
              <a:custGeom>
                <a:avLst/>
                <a:gdLst>
                  <a:gd name="connsiteX0" fmla="*/ 288509 w 435095"/>
                  <a:gd name="connsiteY0" fmla="*/ 5973 h 441834"/>
                  <a:gd name="connsiteX1" fmla="*/ 428336 w 435095"/>
                  <a:gd name="connsiteY1" fmla="*/ 138466 h 441834"/>
                  <a:gd name="connsiteX2" fmla="*/ 429193 w 435095"/>
                  <a:gd name="connsiteY2" fmla="*/ 169327 h 441834"/>
                  <a:gd name="connsiteX3" fmla="*/ 177352 w 435095"/>
                  <a:gd name="connsiteY3" fmla="*/ 435075 h 441834"/>
                  <a:gd name="connsiteX4" fmla="*/ 146491 w 435095"/>
                  <a:gd name="connsiteY4" fmla="*/ 435932 h 441834"/>
                  <a:gd name="connsiteX5" fmla="*/ 6759 w 435095"/>
                  <a:gd name="connsiteY5" fmla="*/ 303344 h 441834"/>
                  <a:gd name="connsiteX6" fmla="*/ 5902 w 435095"/>
                  <a:gd name="connsiteY6" fmla="*/ 272578 h 441834"/>
                  <a:gd name="connsiteX7" fmla="*/ 257743 w 435095"/>
                  <a:gd name="connsiteY7" fmla="*/ 6831 h 441834"/>
                  <a:gd name="connsiteX8" fmla="*/ 288509 w 435095"/>
                  <a:gd name="connsiteY8" fmla="*/ 5973 h 44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5095" h="441834">
                    <a:moveTo>
                      <a:pt x="288509" y="5973"/>
                    </a:moveTo>
                    <a:lnTo>
                      <a:pt x="428336" y="138466"/>
                    </a:lnTo>
                    <a:cubicBezTo>
                      <a:pt x="437004" y="146753"/>
                      <a:pt x="437385" y="160564"/>
                      <a:pt x="429193" y="169327"/>
                    </a:cubicBezTo>
                    <a:lnTo>
                      <a:pt x="177352" y="435075"/>
                    </a:lnTo>
                    <a:cubicBezTo>
                      <a:pt x="169065" y="443742"/>
                      <a:pt x="155254" y="444124"/>
                      <a:pt x="146491" y="435932"/>
                    </a:cubicBezTo>
                    <a:lnTo>
                      <a:pt x="6759" y="303344"/>
                    </a:lnTo>
                    <a:cubicBezTo>
                      <a:pt x="-1908" y="295057"/>
                      <a:pt x="-2289" y="281246"/>
                      <a:pt x="5902" y="272578"/>
                    </a:cubicBezTo>
                    <a:lnTo>
                      <a:pt x="257743" y="6831"/>
                    </a:lnTo>
                    <a:cubicBezTo>
                      <a:pt x="265935" y="-1932"/>
                      <a:pt x="279841" y="-2313"/>
                      <a:pt x="288509" y="59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408" name="Graphic 50">
                <a:extLst>
                  <a:ext uri="{FF2B5EF4-FFF2-40B4-BE49-F238E27FC236}">
                    <a16:creationId xmlns:a16="http://schemas.microsoft.com/office/drawing/2014/main" id="{BAF34ABD-4AA2-44E6-A28B-BC9B518ED7B9}"/>
                  </a:ext>
                </a:extLst>
              </p:cNvPr>
              <p:cNvGrpSpPr/>
              <p:nvPr/>
            </p:nvGrpSpPr>
            <p:grpSpPr>
              <a:xfrm>
                <a:off x="8825261" y="1751059"/>
                <a:ext cx="315928" cy="334312"/>
                <a:chOff x="8825261" y="1751059"/>
                <a:chExt cx="315928" cy="334312"/>
              </a:xfrm>
              <a:solidFill>
                <a:srgbClr val="999999"/>
              </a:solidFill>
            </p:grpSpPr>
            <p:sp>
              <p:nvSpPr>
                <p:cNvPr id="409" name="Freeform: Shape 408">
                  <a:extLst>
                    <a:ext uri="{FF2B5EF4-FFF2-40B4-BE49-F238E27FC236}">
                      <a16:creationId xmlns:a16="http://schemas.microsoft.com/office/drawing/2014/main" id="{D9074FDB-0253-458A-A04A-80350A4867A3}"/>
                    </a:ext>
                  </a:extLst>
                </p:cNvPr>
                <p:cNvSpPr/>
                <p:nvPr/>
              </p:nvSpPr>
              <p:spPr>
                <a:xfrm>
                  <a:off x="8825261" y="1751059"/>
                  <a:ext cx="233156" cy="245348"/>
                </a:xfrm>
                <a:custGeom>
                  <a:avLst/>
                  <a:gdLst>
                    <a:gd name="connsiteX0" fmla="*/ 11279 w 233156"/>
                    <a:gd name="connsiteY0" fmla="*/ 243308 h 245348"/>
                    <a:gd name="connsiteX1" fmla="*/ 2040 w 233156"/>
                    <a:gd name="connsiteY1" fmla="*/ 243594 h 245348"/>
                    <a:gd name="connsiteX2" fmla="*/ 1754 w 233156"/>
                    <a:gd name="connsiteY2" fmla="*/ 234355 h 245348"/>
                    <a:gd name="connsiteX3" fmla="*/ 221877 w 233156"/>
                    <a:gd name="connsiteY3" fmla="*/ 2040 h 245348"/>
                    <a:gd name="connsiteX4" fmla="*/ 231116 w 233156"/>
                    <a:gd name="connsiteY4" fmla="*/ 1754 h 245348"/>
                    <a:gd name="connsiteX5" fmla="*/ 231402 w 233156"/>
                    <a:gd name="connsiteY5" fmla="*/ 10994 h 245348"/>
                    <a:gd name="connsiteX6" fmla="*/ 11279 w 233156"/>
                    <a:gd name="connsiteY6" fmla="*/ 243308 h 245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3156" h="245348">
                      <a:moveTo>
                        <a:pt x="11279" y="243308"/>
                      </a:moveTo>
                      <a:cubicBezTo>
                        <a:pt x="8803" y="245880"/>
                        <a:pt x="4707" y="246071"/>
                        <a:pt x="2040" y="243594"/>
                      </a:cubicBezTo>
                      <a:cubicBezTo>
                        <a:pt x="-532" y="241118"/>
                        <a:pt x="-722" y="237022"/>
                        <a:pt x="1754" y="234355"/>
                      </a:cubicBezTo>
                      <a:lnTo>
                        <a:pt x="221877" y="2040"/>
                      </a:lnTo>
                      <a:cubicBezTo>
                        <a:pt x="224354" y="-532"/>
                        <a:pt x="228449" y="-722"/>
                        <a:pt x="231116" y="1754"/>
                      </a:cubicBezTo>
                      <a:cubicBezTo>
                        <a:pt x="233688" y="4231"/>
                        <a:pt x="233879" y="8327"/>
                        <a:pt x="231402" y="10994"/>
                      </a:cubicBezTo>
                      <a:lnTo>
                        <a:pt x="11279" y="243308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0" name="Freeform: Shape 409">
                  <a:extLst>
                    <a:ext uri="{FF2B5EF4-FFF2-40B4-BE49-F238E27FC236}">
                      <a16:creationId xmlns:a16="http://schemas.microsoft.com/office/drawing/2014/main" id="{E558DDEC-A0D3-41EE-ACFF-CBD104AFEC88}"/>
                    </a:ext>
                  </a:extLst>
                </p:cNvPr>
                <p:cNvSpPr/>
                <p:nvPr/>
              </p:nvSpPr>
              <p:spPr>
                <a:xfrm>
                  <a:off x="8866599" y="1795540"/>
                  <a:ext cx="233156" cy="245382"/>
                </a:xfrm>
                <a:custGeom>
                  <a:avLst/>
                  <a:gdLst>
                    <a:gd name="connsiteX0" fmla="*/ 11279 w 233156"/>
                    <a:gd name="connsiteY0" fmla="*/ 243308 h 245382"/>
                    <a:gd name="connsiteX1" fmla="*/ 2040 w 233156"/>
                    <a:gd name="connsiteY1" fmla="*/ 243594 h 245382"/>
                    <a:gd name="connsiteX2" fmla="*/ 1754 w 233156"/>
                    <a:gd name="connsiteY2" fmla="*/ 234355 h 245382"/>
                    <a:gd name="connsiteX3" fmla="*/ 221877 w 233156"/>
                    <a:gd name="connsiteY3" fmla="*/ 2040 h 245382"/>
                    <a:gd name="connsiteX4" fmla="*/ 231116 w 233156"/>
                    <a:gd name="connsiteY4" fmla="*/ 1754 h 245382"/>
                    <a:gd name="connsiteX5" fmla="*/ 231402 w 233156"/>
                    <a:gd name="connsiteY5" fmla="*/ 10994 h 245382"/>
                    <a:gd name="connsiteX6" fmla="*/ 11279 w 233156"/>
                    <a:gd name="connsiteY6" fmla="*/ 243308 h 245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3156" h="245382">
                      <a:moveTo>
                        <a:pt x="11279" y="243308"/>
                      </a:moveTo>
                      <a:cubicBezTo>
                        <a:pt x="8803" y="245975"/>
                        <a:pt x="4707" y="246071"/>
                        <a:pt x="2040" y="243594"/>
                      </a:cubicBezTo>
                      <a:cubicBezTo>
                        <a:pt x="-532" y="241118"/>
                        <a:pt x="-722" y="237022"/>
                        <a:pt x="1754" y="234355"/>
                      </a:cubicBezTo>
                      <a:lnTo>
                        <a:pt x="221877" y="2040"/>
                      </a:lnTo>
                      <a:cubicBezTo>
                        <a:pt x="224354" y="-532"/>
                        <a:pt x="228449" y="-722"/>
                        <a:pt x="231116" y="1754"/>
                      </a:cubicBezTo>
                      <a:cubicBezTo>
                        <a:pt x="233688" y="4231"/>
                        <a:pt x="233879" y="8327"/>
                        <a:pt x="231402" y="10994"/>
                      </a:cubicBezTo>
                      <a:lnTo>
                        <a:pt x="11279" y="243308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1" name="Freeform: Shape 410">
                  <a:extLst>
                    <a:ext uri="{FF2B5EF4-FFF2-40B4-BE49-F238E27FC236}">
                      <a16:creationId xmlns:a16="http://schemas.microsoft.com/office/drawing/2014/main" id="{9E50FD30-F489-4AB0-8DF7-D4733D6CFBB6}"/>
                    </a:ext>
                  </a:extLst>
                </p:cNvPr>
                <p:cNvSpPr/>
                <p:nvPr/>
              </p:nvSpPr>
              <p:spPr>
                <a:xfrm>
                  <a:off x="8907938" y="1839927"/>
                  <a:ext cx="233251" cy="245443"/>
                </a:xfrm>
                <a:custGeom>
                  <a:avLst/>
                  <a:gdLst>
                    <a:gd name="connsiteX0" fmla="*/ 11279 w 233251"/>
                    <a:gd name="connsiteY0" fmla="*/ 243404 h 245443"/>
                    <a:gd name="connsiteX1" fmla="*/ 2040 w 233251"/>
                    <a:gd name="connsiteY1" fmla="*/ 243689 h 245443"/>
                    <a:gd name="connsiteX2" fmla="*/ 1754 w 233251"/>
                    <a:gd name="connsiteY2" fmla="*/ 234450 h 245443"/>
                    <a:gd name="connsiteX3" fmla="*/ 221972 w 233251"/>
                    <a:gd name="connsiteY3" fmla="*/ 2040 h 245443"/>
                    <a:gd name="connsiteX4" fmla="*/ 231212 w 233251"/>
                    <a:gd name="connsiteY4" fmla="*/ 1754 h 245443"/>
                    <a:gd name="connsiteX5" fmla="*/ 231497 w 233251"/>
                    <a:gd name="connsiteY5" fmla="*/ 10994 h 245443"/>
                    <a:gd name="connsiteX6" fmla="*/ 11279 w 233251"/>
                    <a:gd name="connsiteY6" fmla="*/ 243404 h 245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3251" h="245443">
                      <a:moveTo>
                        <a:pt x="11279" y="243404"/>
                      </a:moveTo>
                      <a:cubicBezTo>
                        <a:pt x="8803" y="245975"/>
                        <a:pt x="4612" y="246166"/>
                        <a:pt x="2040" y="243689"/>
                      </a:cubicBezTo>
                      <a:cubicBezTo>
                        <a:pt x="-532" y="241213"/>
                        <a:pt x="-722" y="237117"/>
                        <a:pt x="1754" y="234450"/>
                      </a:cubicBezTo>
                      <a:lnTo>
                        <a:pt x="221972" y="2040"/>
                      </a:lnTo>
                      <a:cubicBezTo>
                        <a:pt x="224449" y="-532"/>
                        <a:pt x="228545" y="-722"/>
                        <a:pt x="231212" y="1754"/>
                      </a:cubicBezTo>
                      <a:cubicBezTo>
                        <a:pt x="233783" y="4231"/>
                        <a:pt x="233974" y="8327"/>
                        <a:pt x="231497" y="10994"/>
                      </a:cubicBezTo>
                      <a:lnTo>
                        <a:pt x="11279" y="243404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BAD7FBB2-CED9-4A7F-8FDC-5A1054B0F8E2}"/>
                </a:ext>
              </a:extLst>
            </p:cNvPr>
            <p:cNvSpPr/>
            <p:nvPr/>
          </p:nvSpPr>
          <p:spPr>
            <a:xfrm>
              <a:off x="8725358" y="1532093"/>
              <a:ext cx="518071" cy="281705"/>
            </a:xfrm>
            <a:custGeom>
              <a:avLst/>
              <a:gdLst>
                <a:gd name="connsiteX0" fmla="*/ 15647 w 518071"/>
                <a:gd name="connsiteY0" fmla="*/ 278918 h 281705"/>
                <a:gd name="connsiteX1" fmla="*/ 2788 w 518071"/>
                <a:gd name="connsiteY1" fmla="*/ 279204 h 281705"/>
                <a:gd name="connsiteX2" fmla="*/ 2502 w 518071"/>
                <a:gd name="connsiteY2" fmla="*/ 266345 h 281705"/>
                <a:gd name="connsiteX3" fmla="*/ 255677 w 518071"/>
                <a:gd name="connsiteY3" fmla="*/ 2788 h 281705"/>
                <a:gd name="connsiteX4" fmla="*/ 268536 w 518071"/>
                <a:gd name="connsiteY4" fmla="*/ 2502 h 281705"/>
                <a:gd name="connsiteX5" fmla="*/ 268726 w 518071"/>
                <a:gd name="connsiteY5" fmla="*/ 2693 h 281705"/>
                <a:gd name="connsiteX6" fmla="*/ 515233 w 518071"/>
                <a:gd name="connsiteY6" fmla="*/ 234150 h 281705"/>
                <a:gd name="connsiteX7" fmla="*/ 515614 w 518071"/>
                <a:gd name="connsiteY7" fmla="*/ 247009 h 281705"/>
                <a:gd name="connsiteX8" fmla="*/ 502755 w 518071"/>
                <a:gd name="connsiteY8" fmla="*/ 247390 h 281705"/>
                <a:gd name="connsiteX9" fmla="*/ 262630 w 518071"/>
                <a:gd name="connsiteY9" fmla="*/ 21933 h 281705"/>
                <a:gd name="connsiteX10" fmla="*/ 15647 w 518071"/>
                <a:gd name="connsiteY10" fmla="*/ 278918 h 28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8071" h="281705">
                  <a:moveTo>
                    <a:pt x="15647" y="278918"/>
                  </a:moveTo>
                  <a:cubicBezTo>
                    <a:pt x="12122" y="282537"/>
                    <a:pt x="6407" y="282633"/>
                    <a:pt x="2788" y="279204"/>
                  </a:cubicBezTo>
                  <a:cubicBezTo>
                    <a:pt x="-832" y="275679"/>
                    <a:pt x="-927" y="269964"/>
                    <a:pt x="2502" y="266345"/>
                  </a:cubicBezTo>
                  <a:lnTo>
                    <a:pt x="255677" y="2788"/>
                  </a:lnTo>
                  <a:cubicBezTo>
                    <a:pt x="259201" y="-832"/>
                    <a:pt x="264916" y="-927"/>
                    <a:pt x="268536" y="2502"/>
                  </a:cubicBezTo>
                  <a:lnTo>
                    <a:pt x="268726" y="2693"/>
                  </a:lnTo>
                  <a:lnTo>
                    <a:pt x="515233" y="234150"/>
                  </a:lnTo>
                  <a:cubicBezTo>
                    <a:pt x="518853" y="237579"/>
                    <a:pt x="519043" y="243390"/>
                    <a:pt x="515614" y="247009"/>
                  </a:cubicBezTo>
                  <a:cubicBezTo>
                    <a:pt x="512185" y="250628"/>
                    <a:pt x="506375" y="250819"/>
                    <a:pt x="502755" y="247390"/>
                  </a:cubicBezTo>
                  <a:lnTo>
                    <a:pt x="262630" y="21933"/>
                  </a:lnTo>
                  <a:lnTo>
                    <a:pt x="15647" y="278918"/>
                  </a:lnTo>
                  <a:close/>
                </a:path>
              </a:pathLst>
            </a:custGeom>
            <a:solidFill>
              <a:srgbClr val="5A8A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22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10755887" y="-421485"/>
            <a:ext cx="2317273" cy="1890225"/>
            <a:chOff x="5795949" y="3167093"/>
            <a:chExt cx="600710" cy="527646"/>
          </a:xfrm>
        </p:grpSpPr>
        <p:grpSp>
          <p:nvGrpSpPr>
            <p:cNvPr id="224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250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2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26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8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13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14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15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16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17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254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5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5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225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226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27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229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242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3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4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5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6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7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8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9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30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231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32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33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34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35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36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37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38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39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0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1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sp>
        <p:nvSpPr>
          <p:cNvPr id="418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19266580">
            <a:off x="-4948593" y="-4189283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419" name="Graphic 828">
            <a:extLst>
              <a:ext uri="{FF2B5EF4-FFF2-40B4-BE49-F238E27FC236}">
                <a16:creationId xmlns:a16="http://schemas.microsoft.com/office/drawing/2014/main" id="{4D7972AE-D117-48A2-B0ED-804782112763}"/>
              </a:ext>
            </a:extLst>
          </p:cNvPr>
          <p:cNvGrpSpPr/>
          <p:nvPr/>
        </p:nvGrpSpPr>
        <p:grpSpPr>
          <a:xfrm>
            <a:off x="4380688" y="5810149"/>
            <a:ext cx="841681" cy="701090"/>
            <a:chOff x="6029366" y="3371852"/>
            <a:chExt cx="130719" cy="112577"/>
          </a:xfrm>
          <a:solidFill>
            <a:srgbClr val="FFC000"/>
          </a:solidFill>
        </p:grpSpPr>
        <p:sp>
          <p:nvSpPr>
            <p:cNvPr id="420" name="Freeform: Shape 147">
              <a:extLst>
                <a:ext uri="{FF2B5EF4-FFF2-40B4-BE49-F238E27FC236}">
                  <a16:creationId xmlns:a16="http://schemas.microsoft.com/office/drawing/2014/main" id="{9A618C58-4EAD-4455-9A98-80432A282722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1" name="Freeform: Shape 148">
              <a:extLst>
                <a:ext uri="{FF2B5EF4-FFF2-40B4-BE49-F238E27FC236}">
                  <a16:creationId xmlns:a16="http://schemas.microsoft.com/office/drawing/2014/main" id="{28FC892C-C248-4AAE-9B78-A3A93B3AAE54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2" name="Freeform: Shape 149">
              <a:extLst>
                <a:ext uri="{FF2B5EF4-FFF2-40B4-BE49-F238E27FC236}">
                  <a16:creationId xmlns:a16="http://schemas.microsoft.com/office/drawing/2014/main" id="{F3E4D7F2-0040-4AE5-980F-3CF5788A0EA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23" name="Graphic 876">
            <a:extLst>
              <a:ext uri="{FF2B5EF4-FFF2-40B4-BE49-F238E27FC236}">
                <a16:creationId xmlns:a16="http://schemas.microsoft.com/office/drawing/2014/main" id="{7A2089B7-881F-4BB2-9150-0E870759F876}"/>
              </a:ext>
            </a:extLst>
          </p:cNvPr>
          <p:cNvGrpSpPr/>
          <p:nvPr/>
        </p:nvGrpSpPr>
        <p:grpSpPr>
          <a:xfrm rot="1656797">
            <a:off x="7460343" y="3582736"/>
            <a:ext cx="1228574" cy="1005097"/>
            <a:chOff x="-380835" y="371217"/>
            <a:chExt cx="1182052" cy="823912"/>
          </a:xfrm>
        </p:grpSpPr>
        <p:grpSp>
          <p:nvGrpSpPr>
            <p:cNvPr id="424" name="Graphic 876">
              <a:extLst>
                <a:ext uri="{FF2B5EF4-FFF2-40B4-BE49-F238E27FC236}">
                  <a16:creationId xmlns:a16="http://schemas.microsoft.com/office/drawing/2014/main" id="{007F61F4-9845-4B4E-AB2C-52F810DA1526}"/>
                </a:ext>
              </a:extLst>
            </p:cNvPr>
            <p:cNvGrpSpPr/>
            <p:nvPr/>
          </p:nvGrpSpPr>
          <p:grpSpPr>
            <a:xfrm>
              <a:off x="-276917" y="371217"/>
              <a:ext cx="1078134" cy="565413"/>
              <a:chOff x="-276917" y="371217"/>
              <a:chExt cx="1078134" cy="565413"/>
            </a:xfrm>
          </p:grpSpPr>
          <p:sp>
            <p:nvSpPr>
              <p:cNvPr id="428" name="Freeform: Shape 380">
                <a:extLst>
                  <a:ext uri="{FF2B5EF4-FFF2-40B4-BE49-F238E27FC236}">
                    <a16:creationId xmlns:a16="http://schemas.microsoft.com/office/drawing/2014/main" id="{D36DF30A-C074-4395-9280-20BD0D399D31}"/>
                  </a:ext>
                </a:extLst>
              </p:cNvPr>
              <p:cNvSpPr/>
              <p:nvPr/>
            </p:nvSpPr>
            <p:spPr>
              <a:xfrm>
                <a:off x="-3264" y="496851"/>
                <a:ext cx="599598" cy="439778"/>
              </a:xfrm>
              <a:custGeom>
                <a:avLst/>
                <a:gdLst>
                  <a:gd name="connsiteX0" fmla="*/ 510254 w 599598"/>
                  <a:gd name="connsiteY0" fmla="*/ 0 h 439778"/>
                  <a:gd name="connsiteX1" fmla="*/ 0 w 599598"/>
                  <a:gd name="connsiteY1" fmla="*/ 174403 h 439778"/>
                  <a:gd name="connsiteX2" fmla="*/ 90106 w 599598"/>
                  <a:gd name="connsiteY2" fmla="*/ 434054 h 439778"/>
                  <a:gd name="connsiteX3" fmla="*/ 599599 w 599598"/>
                  <a:gd name="connsiteY3" fmla="*/ 257270 h 439778"/>
                  <a:gd name="connsiteX4" fmla="*/ 510254 w 599598"/>
                  <a:gd name="connsiteY4" fmla="*/ 0 h 4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598" h="439778">
                    <a:moveTo>
                      <a:pt x="510254" y="0"/>
                    </a:moveTo>
                    <a:lnTo>
                      <a:pt x="0" y="174403"/>
                    </a:lnTo>
                    <a:lnTo>
                      <a:pt x="90106" y="434054"/>
                    </a:lnTo>
                    <a:cubicBezTo>
                      <a:pt x="278511" y="460439"/>
                      <a:pt x="468059" y="394621"/>
                      <a:pt x="599599" y="257270"/>
                    </a:cubicBezTo>
                    <a:lnTo>
                      <a:pt x="510254" y="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9" name="Freeform: Shape 381">
                <a:extLst>
                  <a:ext uri="{FF2B5EF4-FFF2-40B4-BE49-F238E27FC236}">
                    <a16:creationId xmlns:a16="http://schemas.microsoft.com/office/drawing/2014/main" id="{DF34787E-2C2F-44C6-B5F6-2BEA5AA79251}"/>
                  </a:ext>
                </a:extLst>
              </p:cNvPr>
              <p:cNvSpPr/>
              <p:nvPr/>
            </p:nvSpPr>
            <p:spPr>
              <a:xfrm>
                <a:off x="-276917" y="371217"/>
                <a:ext cx="1078134" cy="458057"/>
              </a:xfrm>
              <a:custGeom>
                <a:avLst/>
                <a:gdLst>
                  <a:gd name="connsiteX0" fmla="*/ 1078135 w 1078134"/>
                  <a:gd name="connsiteY0" fmla="*/ 41910 h 458057"/>
                  <a:gd name="connsiteX1" fmla="*/ 618554 w 1078134"/>
                  <a:gd name="connsiteY1" fmla="*/ 458057 h 458057"/>
                  <a:gd name="connsiteX2" fmla="*/ 0 w 1078134"/>
                  <a:gd name="connsiteY2" fmla="*/ 416147 h 458057"/>
                  <a:gd name="connsiteX3" fmla="*/ 64294 w 1078134"/>
                  <a:gd name="connsiteY3" fmla="*/ 357950 h 458057"/>
                  <a:gd name="connsiteX4" fmla="*/ 98965 w 1078134"/>
                  <a:gd name="connsiteY4" fmla="*/ 326517 h 458057"/>
                  <a:gd name="connsiteX5" fmla="*/ 459581 w 1078134"/>
                  <a:gd name="connsiteY5" fmla="*/ 0 h 458057"/>
                  <a:gd name="connsiteX6" fmla="*/ 944975 w 1078134"/>
                  <a:gd name="connsiteY6" fmla="*/ 32957 h 458057"/>
                  <a:gd name="connsiteX7" fmla="*/ 991553 w 1078134"/>
                  <a:gd name="connsiteY7" fmla="*/ 3610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134" h="458057">
                    <a:moveTo>
                      <a:pt x="1078135" y="41910"/>
                    </a:moveTo>
                    <a:lnTo>
                      <a:pt x="618554" y="458057"/>
                    </a:lnTo>
                    <a:lnTo>
                      <a:pt x="0" y="416147"/>
                    </a:lnTo>
                    <a:lnTo>
                      <a:pt x="64294" y="357950"/>
                    </a:lnTo>
                    <a:lnTo>
                      <a:pt x="98965" y="326517"/>
                    </a:lnTo>
                    <a:lnTo>
                      <a:pt x="459581" y="0"/>
                    </a:lnTo>
                    <a:lnTo>
                      <a:pt x="944975" y="32957"/>
                    </a:lnTo>
                    <a:lnTo>
                      <a:pt x="991553" y="3610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0" name="Freeform: Shape 382">
                <a:extLst>
                  <a:ext uri="{FF2B5EF4-FFF2-40B4-BE49-F238E27FC236}">
                    <a16:creationId xmlns:a16="http://schemas.microsoft.com/office/drawing/2014/main" id="{BD41349B-9382-4562-A2EB-0B030B473C21}"/>
                  </a:ext>
                </a:extLst>
              </p:cNvPr>
              <p:cNvSpPr/>
              <p:nvPr/>
            </p:nvSpPr>
            <p:spPr>
              <a:xfrm>
                <a:off x="-212623" y="371217"/>
                <a:ext cx="927258" cy="393954"/>
              </a:xfrm>
              <a:custGeom>
                <a:avLst/>
                <a:gdLst>
                  <a:gd name="connsiteX0" fmla="*/ 927259 w 927258"/>
                  <a:gd name="connsiteY0" fmla="*/ 36100 h 393954"/>
                  <a:gd name="connsiteX1" fmla="*/ 531971 w 927258"/>
                  <a:gd name="connsiteY1" fmla="*/ 393954 h 393954"/>
                  <a:gd name="connsiteX2" fmla="*/ 0 w 927258"/>
                  <a:gd name="connsiteY2" fmla="*/ 357950 h 393954"/>
                  <a:gd name="connsiteX3" fmla="*/ 34671 w 927258"/>
                  <a:gd name="connsiteY3" fmla="*/ 326517 h 393954"/>
                  <a:gd name="connsiteX4" fmla="*/ 395288 w 927258"/>
                  <a:gd name="connsiteY4" fmla="*/ 0 h 393954"/>
                  <a:gd name="connsiteX5" fmla="*/ 880682 w 927258"/>
                  <a:gd name="connsiteY5" fmla="*/ 32957 h 39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58" h="393954">
                    <a:moveTo>
                      <a:pt x="927259" y="36100"/>
                    </a:moveTo>
                    <a:lnTo>
                      <a:pt x="531971" y="393954"/>
                    </a:lnTo>
                    <a:lnTo>
                      <a:pt x="0" y="357950"/>
                    </a:lnTo>
                    <a:lnTo>
                      <a:pt x="34671" y="326517"/>
                    </a:lnTo>
                    <a:lnTo>
                      <a:pt x="395288" y="0"/>
                    </a:lnTo>
                    <a:lnTo>
                      <a:pt x="880682" y="32957"/>
                    </a:lnTo>
                    <a:close/>
                  </a:path>
                </a:pathLst>
              </a:custGeom>
              <a:solidFill>
                <a:srgbClr val="484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425" name="Graphic 876">
              <a:extLst>
                <a:ext uri="{FF2B5EF4-FFF2-40B4-BE49-F238E27FC236}">
                  <a16:creationId xmlns:a16="http://schemas.microsoft.com/office/drawing/2014/main" id="{0651C3C4-664C-436D-A1A7-06A32D979200}"/>
                </a:ext>
              </a:extLst>
            </p:cNvPr>
            <p:cNvGrpSpPr/>
            <p:nvPr/>
          </p:nvGrpSpPr>
          <p:grpSpPr>
            <a:xfrm>
              <a:off x="-380835" y="555811"/>
              <a:ext cx="644461" cy="639318"/>
              <a:chOff x="-380835" y="555811"/>
              <a:chExt cx="644461" cy="639318"/>
            </a:xfrm>
            <a:solidFill>
              <a:srgbClr val="FFD524"/>
            </a:solidFill>
          </p:grpSpPr>
          <p:sp>
            <p:nvSpPr>
              <p:cNvPr id="426" name="Freeform: Shape 378">
                <a:extLst>
                  <a:ext uri="{FF2B5EF4-FFF2-40B4-BE49-F238E27FC236}">
                    <a16:creationId xmlns:a16="http://schemas.microsoft.com/office/drawing/2014/main" id="{AD5EABB7-B2A6-4BF4-B019-6B0F21500B96}"/>
                  </a:ext>
                </a:extLst>
              </p:cNvPr>
              <p:cNvSpPr/>
              <p:nvPr/>
            </p:nvSpPr>
            <p:spPr>
              <a:xfrm>
                <a:off x="-321494" y="555811"/>
                <a:ext cx="585120" cy="588168"/>
              </a:xfrm>
              <a:custGeom>
                <a:avLst/>
                <a:gdLst>
                  <a:gd name="connsiteX0" fmla="*/ 24956 w 585120"/>
                  <a:gd name="connsiteY0" fmla="*/ 588169 h 588168"/>
                  <a:gd name="connsiteX1" fmla="*/ 0 w 585120"/>
                  <a:gd name="connsiteY1" fmla="*/ 585883 h 588168"/>
                  <a:gd name="connsiteX2" fmla="*/ 32766 w 585120"/>
                  <a:gd name="connsiteY2" fmla="*/ 222790 h 588168"/>
                  <a:gd name="connsiteX3" fmla="*/ 575596 w 585120"/>
                  <a:gd name="connsiteY3" fmla="*/ 0 h 588168"/>
                  <a:gd name="connsiteX4" fmla="*/ 585121 w 585120"/>
                  <a:gd name="connsiteY4" fmla="*/ 23241 h 588168"/>
                  <a:gd name="connsiteX5" fmla="*/ 56388 w 585120"/>
                  <a:gd name="connsiteY5" fmla="*/ 240221 h 5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120" h="588168">
                    <a:moveTo>
                      <a:pt x="24956" y="588169"/>
                    </a:moveTo>
                    <a:lnTo>
                      <a:pt x="0" y="585883"/>
                    </a:lnTo>
                    <a:lnTo>
                      <a:pt x="32766" y="222790"/>
                    </a:lnTo>
                    <a:lnTo>
                      <a:pt x="575596" y="0"/>
                    </a:lnTo>
                    <a:lnTo>
                      <a:pt x="585121" y="23241"/>
                    </a:lnTo>
                    <a:lnTo>
                      <a:pt x="56388" y="240221"/>
                    </a:ln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7" name="Freeform: Shape 379">
                <a:extLst>
                  <a:ext uri="{FF2B5EF4-FFF2-40B4-BE49-F238E27FC236}">
                    <a16:creationId xmlns:a16="http://schemas.microsoft.com/office/drawing/2014/main" id="{218B0A24-83E5-4CE7-BED0-853DA2EE3382}"/>
                  </a:ext>
                </a:extLst>
              </p:cNvPr>
              <p:cNvSpPr/>
              <p:nvPr/>
            </p:nvSpPr>
            <p:spPr>
              <a:xfrm>
                <a:off x="-380835" y="1007010"/>
                <a:ext cx="121695" cy="188118"/>
              </a:xfrm>
              <a:custGeom>
                <a:avLst/>
                <a:gdLst>
                  <a:gd name="connsiteX0" fmla="*/ 85058 w 121695"/>
                  <a:gd name="connsiteY0" fmla="*/ 1619 h 188118"/>
                  <a:gd name="connsiteX1" fmla="*/ 79915 w 121695"/>
                  <a:gd name="connsiteY1" fmla="*/ 0 h 188118"/>
                  <a:gd name="connsiteX2" fmla="*/ 0 w 121695"/>
                  <a:gd name="connsiteY2" fmla="*/ 170783 h 188118"/>
                  <a:gd name="connsiteX3" fmla="*/ 111824 w 121695"/>
                  <a:gd name="connsiteY3" fmla="*/ 188119 h 188118"/>
                  <a:gd name="connsiteX4" fmla="*/ 85058 w 121695"/>
                  <a:gd name="connsiteY4" fmla="*/ 1619 h 18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95" h="188118">
                    <a:moveTo>
                      <a:pt x="85058" y="1619"/>
                    </a:moveTo>
                    <a:lnTo>
                      <a:pt x="79915" y="0"/>
                    </a:lnTo>
                    <a:cubicBezTo>
                      <a:pt x="64484" y="5810"/>
                      <a:pt x="10573" y="35814"/>
                      <a:pt x="0" y="170783"/>
                    </a:cubicBezTo>
                    <a:lnTo>
                      <a:pt x="111824" y="188119"/>
                    </a:lnTo>
                    <a:cubicBezTo>
                      <a:pt x="140684" y="56483"/>
                      <a:pt x="98393" y="12002"/>
                      <a:pt x="85058" y="1619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7855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raphic 560">
            <a:extLst>
              <a:ext uri="{FF2B5EF4-FFF2-40B4-BE49-F238E27FC236}">
                <a16:creationId xmlns:a16="http://schemas.microsoft.com/office/drawing/2014/main" id="{D2343BED-8CAB-4E05-9678-F011F852018E}"/>
              </a:ext>
            </a:extLst>
          </p:cNvPr>
          <p:cNvGrpSpPr/>
          <p:nvPr/>
        </p:nvGrpSpPr>
        <p:grpSpPr>
          <a:xfrm>
            <a:off x="9351900" y="6387445"/>
            <a:ext cx="930017" cy="912744"/>
            <a:chOff x="5976934" y="3305147"/>
            <a:chExt cx="242794" cy="245216"/>
          </a:xfrm>
        </p:grpSpPr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DEE071BB-AA3C-4D6D-96A9-462AE8B8C472}"/>
                </a:ext>
              </a:extLst>
            </p:cNvPr>
            <p:cNvSpPr/>
            <p:nvPr/>
          </p:nvSpPr>
          <p:spPr>
            <a:xfrm>
              <a:off x="5976934" y="3305147"/>
              <a:ext cx="242794" cy="245216"/>
            </a:xfrm>
            <a:custGeom>
              <a:avLst/>
              <a:gdLst>
                <a:gd name="connsiteX0" fmla="*/ 237746 w 242794"/>
                <a:gd name="connsiteY0" fmla="*/ 134140 h 245216"/>
                <a:gd name="connsiteX1" fmla="*/ 219554 w 242794"/>
                <a:gd name="connsiteY1" fmla="*/ 136330 h 245216"/>
                <a:gd name="connsiteX2" fmla="*/ 216887 w 242794"/>
                <a:gd name="connsiteY2" fmla="*/ 139664 h 245216"/>
                <a:gd name="connsiteX3" fmla="*/ 206600 w 242794"/>
                <a:gd name="connsiteY3" fmla="*/ 137473 h 245216"/>
                <a:gd name="connsiteX4" fmla="*/ 193741 w 242794"/>
                <a:gd name="connsiteY4" fmla="*/ 134902 h 245216"/>
                <a:gd name="connsiteX5" fmla="*/ 193360 w 242794"/>
                <a:gd name="connsiteY5" fmla="*/ 117852 h 245216"/>
                <a:gd name="connsiteX6" fmla="*/ 194408 w 242794"/>
                <a:gd name="connsiteY6" fmla="*/ 117661 h 245216"/>
                <a:gd name="connsiteX7" fmla="*/ 207266 w 242794"/>
                <a:gd name="connsiteY7" fmla="*/ 113851 h 245216"/>
                <a:gd name="connsiteX8" fmla="*/ 216887 w 242794"/>
                <a:gd name="connsiteY8" fmla="*/ 110803 h 245216"/>
                <a:gd name="connsiteX9" fmla="*/ 220411 w 242794"/>
                <a:gd name="connsiteY9" fmla="*/ 113947 h 245216"/>
                <a:gd name="connsiteX10" fmla="*/ 237270 w 242794"/>
                <a:gd name="connsiteY10" fmla="*/ 103279 h 245216"/>
                <a:gd name="connsiteX11" fmla="*/ 218030 w 242794"/>
                <a:gd name="connsiteY11" fmla="*/ 95087 h 245216"/>
                <a:gd name="connsiteX12" fmla="*/ 214029 w 242794"/>
                <a:gd name="connsiteY12" fmla="*/ 103945 h 245216"/>
                <a:gd name="connsiteX13" fmla="*/ 214124 w 242794"/>
                <a:gd name="connsiteY13" fmla="*/ 104231 h 245216"/>
                <a:gd name="connsiteX14" fmla="*/ 205361 w 242794"/>
                <a:gd name="connsiteY14" fmla="*/ 106517 h 245216"/>
                <a:gd name="connsiteX15" fmla="*/ 192217 w 242794"/>
                <a:gd name="connsiteY15" fmla="*/ 110137 h 245216"/>
                <a:gd name="connsiteX16" fmla="*/ 186502 w 242794"/>
                <a:gd name="connsiteY16" fmla="*/ 92801 h 245216"/>
                <a:gd name="connsiteX17" fmla="*/ 199742 w 242794"/>
                <a:gd name="connsiteY17" fmla="*/ 80133 h 245216"/>
                <a:gd name="connsiteX18" fmla="*/ 208124 w 242794"/>
                <a:gd name="connsiteY18" fmla="*/ 72037 h 245216"/>
                <a:gd name="connsiteX19" fmla="*/ 208600 w 242794"/>
                <a:gd name="connsiteY19" fmla="*/ 71560 h 245216"/>
                <a:gd name="connsiteX20" fmla="*/ 223554 w 242794"/>
                <a:gd name="connsiteY20" fmla="*/ 71370 h 245216"/>
                <a:gd name="connsiteX21" fmla="*/ 221268 w 242794"/>
                <a:gd name="connsiteY21" fmla="*/ 47843 h 245216"/>
                <a:gd name="connsiteX22" fmla="*/ 209838 w 242794"/>
                <a:gd name="connsiteY22" fmla="*/ 48034 h 245216"/>
                <a:gd name="connsiteX23" fmla="*/ 204409 w 242794"/>
                <a:gd name="connsiteY23" fmla="*/ 65179 h 245216"/>
                <a:gd name="connsiteX24" fmla="*/ 202790 w 242794"/>
                <a:gd name="connsiteY24" fmla="*/ 66703 h 245216"/>
                <a:gd name="connsiteX25" fmla="*/ 194408 w 242794"/>
                <a:gd name="connsiteY25" fmla="*/ 75275 h 245216"/>
                <a:gd name="connsiteX26" fmla="*/ 183740 w 242794"/>
                <a:gd name="connsiteY26" fmla="*/ 87562 h 245216"/>
                <a:gd name="connsiteX27" fmla="*/ 180977 w 242794"/>
                <a:gd name="connsiteY27" fmla="*/ 83181 h 245216"/>
                <a:gd name="connsiteX28" fmla="*/ 166214 w 242794"/>
                <a:gd name="connsiteY28" fmla="*/ 67846 h 245216"/>
                <a:gd name="connsiteX29" fmla="*/ 171452 w 242794"/>
                <a:gd name="connsiteY29" fmla="*/ 60511 h 245216"/>
                <a:gd name="connsiteX30" fmla="*/ 176977 w 242794"/>
                <a:gd name="connsiteY30" fmla="*/ 53368 h 245216"/>
                <a:gd name="connsiteX31" fmla="*/ 183644 w 242794"/>
                <a:gd name="connsiteY31" fmla="*/ 52796 h 245216"/>
                <a:gd name="connsiteX32" fmla="*/ 186407 w 242794"/>
                <a:gd name="connsiteY32" fmla="*/ 32413 h 245216"/>
                <a:gd name="connsiteX33" fmla="*/ 167166 w 242794"/>
                <a:gd name="connsiteY33" fmla="*/ 42223 h 245216"/>
                <a:gd name="connsiteX34" fmla="*/ 170309 w 242794"/>
                <a:gd name="connsiteY34" fmla="*/ 50224 h 245216"/>
                <a:gd name="connsiteX35" fmla="*/ 165166 w 242794"/>
                <a:gd name="connsiteY35" fmla="*/ 56035 h 245216"/>
                <a:gd name="connsiteX36" fmla="*/ 159165 w 242794"/>
                <a:gd name="connsiteY36" fmla="*/ 63178 h 245216"/>
                <a:gd name="connsiteX37" fmla="*/ 143925 w 242794"/>
                <a:gd name="connsiteY37" fmla="*/ 56701 h 245216"/>
                <a:gd name="connsiteX38" fmla="*/ 144878 w 242794"/>
                <a:gd name="connsiteY38" fmla="*/ 52796 h 245216"/>
                <a:gd name="connsiteX39" fmla="*/ 147735 w 242794"/>
                <a:gd name="connsiteY39" fmla="*/ 39366 h 245216"/>
                <a:gd name="connsiteX40" fmla="*/ 149450 w 242794"/>
                <a:gd name="connsiteY40" fmla="*/ 26412 h 245216"/>
                <a:gd name="connsiteX41" fmla="*/ 158403 w 242794"/>
                <a:gd name="connsiteY41" fmla="*/ 6505 h 245216"/>
                <a:gd name="connsiteX42" fmla="*/ 134114 w 242794"/>
                <a:gd name="connsiteY42" fmla="*/ 8505 h 245216"/>
                <a:gd name="connsiteX43" fmla="*/ 134781 w 242794"/>
                <a:gd name="connsiteY43" fmla="*/ 19840 h 245216"/>
                <a:gd name="connsiteX44" fmla="*/ 144211 w 242794"/>
                <a:gd name="connsiteY44" fmla="*/ 26221 h 245216"/>
                <a:gd name="connsiteX45" fmla="*/ 141449 w 242794"/>
                <a:gd name="connsiteY45" fmla="*/ 38413 h 245216"/>
                <a:gd name="connsiteX46" fmla="*/ 138496 w 242794"/>
                <a:gd name="connsiteY46" fmla="*/ 51844 h 245216"/>
                <a:gd name="connsiteX47" fmla="*/ 137829 w 242794"/>
                <a:gd name="connsiteY47" fmla="*/ 55082 h 245216"/>
                <a:gd name="connsiteX48" fmla="*/ 111254 w 242794"/>
                <a:gd name="connsiteY48" fmla="*/ 54034 h 245216"/>
                <a:gd name="connsiteX49" fmla="*/ 110111 w 242794"/>
                <a:gd name="connsiteY49" fmla="*/ 44509 h 245216"/>
                <a:gd name="connsiteX50" fmla="*/ 109064 w 242794"/>
                <a:gd name="connsiteY50" fmla="*/ 35270 h 245216"/>
                <a:gd name="connsiteX51" fmla="*/ 108683 w 242794"/>
                <a:gd name="connsiteY51" fmla="*/ 31651 h 245216"/>
                <a:gd name="connsiteX52" fmla="*/ 110873 w 242794"/>
                <a:gd name="connsiteY52" fmla="*/ 12124 h 245216"/>
                <a:gd name="connsiteX53" fmla="*/ 92395 w 242794"/>
                <a:gd name="connsiteY53" fmla="*/ 21745 h 245216"/>
                <a:gd name="connsiteX54" fmla="*/ 96586 w 242794"/>
                <a:gd name="connsiteY54" fmla="*/ 30508 h 245216"/>
                <a:gd name="connsiteX55" fmla="*/ 100777 w 242794"/>
                <a:gd name="connsiteY55" fmla="*/ 32317 h 245216"/>
                <a:gd name="connsiteX56" fmla="*/ 101253 w 242794"/>
                <a:gd name="connsiteY56" fmla="*/ 36032 h 245216"/>
                <a:gd name="connsiteX57" fmla="*/ 102587 w 242794"/>
                <a:gd name="connsiteY57" fmla="*/ 45652 h 245216"/>
                <a:gd name="connsiteX58" fmla="*/ 104111 w 242794"/>
                <a:gd name="connsiteY58" fmla="*/ 54892 h 245216"/>
                <a:gd name="connsiteX59" fmla="*/ 104206 w 242794"/>
                <a:gd name="connsiteY59" fmla="*/ 55368 h 245216"/>
                <a:gd name="connsiteX60" fmla="*/ 80393 w 242794"/>
                <a:gd name="connsiteY60" fmla="*/ 65750 h 245216"/>
                <a:gd name="connsiteX61" fmla="*/ 74774 w 242794"/>
                <a:gd name="connsiteY61" fmla="*/ 55558 h 245216"/>
                <a:gd name="connsiteX62" fmla="*/ 66296 w 242794"/>
                <a:gd name="connsiteY62" fmla="*/ 40223 h 245216"/>
                <a:gd name="connsiteX63" fmla="*/ 64868 w 242794"/>
                <a:gd name="connsiteY63" fmla="*/ 21554 h 245216"/>
                <a:gd name="connsiteX64" fmla="*/ 44484 w 242794"/>
                <a:gd name="connsiteY64" fmla="*/ 31841 h 245216"/>
                <a:gd name="connsiteX65" fmla="*/ 49056 w 242794"/>
                <a:gd name="connsiteY65" fmla="*/ 41366 h 245216"/>
                <a:gd name="connsiteX66" fmla="*/ 60962 w 242794"/>
                <a:gd name="connsiteY66" fmla="*/ 43271 h 245216"/>
                <a:gd name="connsiteX67" fmla="*/ 68201 w 242794"/>
                <a:gd name="connsiteY67" fmla="*/ 56701 h 245216"/>
                <a:gd name="connsiteX68" fmla="*/ 76488 w 242794"/>
                <a:gd name="connsiteY68" fmla="*/ 68703 h 245216"/>
                <a:gd name="connsiteX69" fmla="*/ 63629 w 242794"/>
                <a:gd name="connsiteY69" fmla="*/ 82800 h 245216"/>
                <a:gd name="connsiteX70" fmla="*/ 55057 w 242794"/>
                <a:gd name="connsiteY70" fmla="*/ 77466 h 245216"/>
                <a:gd name="connsiteX71" fmla="*/ 44484 w 242794"/>
                <a:gd name="connsiteY71" fmla="*/ 70417 h 245216"/>
                <a:gd name="connsiteX72" fmla="*/ 40007 w 242794"/>
                <a:gd name="connsiteY72" fmla="*/ 58606 h 245216"/>
                <a:gd name="connsiteX73" fmla="*/ 21338 w 242794"/>
                <a:gd name="connsiteY73" fmla="*/ 68131 h 245216"/>
                <a:gd name="connsiteX74" fmla="*/ 25625 w 242794"/>
                <a:gd name="connsiteY74" fmla="*/ 76894 h 245216"/>
                <a:gd name="connsiteX75" fmla="*/ 37340 w 242794"/>
                <a:gd name="connsiteY75" fmla="*/ 78418 h 245216"/>
                <a:gd name="connsiteX76" fmla="*/ 42008 w 242794"/>
                <a:gd name="connsiteY76" fmla="*/ 75180 h 245216"/>
                <a:gd name="connsiteX77" fmla="*/ 61058 w 242794"/>
                <a:gd name="connsiteY77" fmla="*/ 86800 h 245216"/>
                <a:gd name="connsiteX78" fmla="*/ 56105 w 242794"/>
                <a:gd name="connsiteY78" fmla="*/ 97849 h 245216"/>
                <a:gd name="connsiteX79" fmla="*/ 54295 w 242794"/>
                <a:gd name="connsiteY79" fmla="*/ 105088 h 245216"/>
                <a:gd name="connsiteX80" fmla="*/ 53342 w 242794"/>
                <a:gd name="connsiteY80" fmla="*/ 104993 h 245216"/>
                <a:gd name="connsiteX81" fmla="*/ 42293 w 242794"/>
                <a:gd name="connsiteY81" fmla="*/ 104517 h 245216"/>
                <a:gd name="connsiteX82" fmla="*/ 26291 w 242794"/>
                <a:gd name="connsiteY82" fmla="*/ 103945 h 245216"/>
                <a:gd name="connsiteX83" fmla="*/ 25910 w 242794"/>
                <a:gd name="connsiteY83" fmla="*/ 102136 h 245216"/>
                <a:gd name="connsiteX84" fmla="*/ 2955 w 242794"/>
                <a:gd name="connsiteY84" fmla="*/ 98326 h 245216"/>
                <a:gd name="connsiteX85" fmla="*/ 13433 w 242794"/>
                <a:gd name="connsiteY85" fmla="*/ 120424 h 245216"/>
                <a:gd name="connsiteX86" fmla="*/ 23815 w 242794"/>
                <a:gd name="connsiteY86" fmla="*/ 115756 h 245216"/>
                <a:gd name="connsiteX87" fmla="*/ 26006 w 242794"/>
                <a:gd name="connsiteY87" fmla="*/ 110803 h 245216"/>
                <a:gd name="connsiteX88" fmla="*/ 41531 w 242794"/>
                <a:gd name="connsiteY88" fmla="*/ 112042 h 245216"/>
                <a:gd name="connsiteX89" fmla="*/ 52580 w 242794"/>
                <a:gd name="connsiteY89" fmla="*/ 112042 h 245216"/>
                <a:gd name="connsiteX90" fmla="*/ 53342 w 242794"/>
                <a:gd name="connsiteY90" fmla="*/ 111946 h 245216"/>
                <a:gd name="connsiteX91" fmla="*/ 53438 w 242794"/>
                <a:gd name="connsiteY91" fmla="*/ 133378 h 245216"/>
                <a:gd name="connsiteX92" fmla="*/ 47151 w 242794"/>
                <a:gd name="connsiteY92" fmla="*/ 134902 h 245216"/>
                <a:gd name="connsiteX93" fmla="*/ 34483 w 242794"/>
                <a:gd name="connsiteY93" fmla="*/ 139664 h 245216"/>
                <a:gd name="connsiteX94" fmla="*/ 26387 w 242794"/>
                <a:gd name="connsiteY94" fmla="*/ 134616 h 245216"/>
                <a:gd name="connsiteX95" fmla="*/ 14576 w 242794"/>
                <a:gd name="connsiteY95" fmla="*/ 151951 h 245216"/>
                <a:gd name="connsiteX96" fmla="*/ 22481 w 242794"/>
                <a:gd name="connsiteY96" fmla="*/ 157571 h 245216"/>
                <a:gd name="connsiteX97" fmla="*/ 33530 w 242794"/>
                <a:gd name="connsiteY97" fmla="*/ 153285 h 245216"/>
                <a:gd name="connsiteX98" fmla="*/ 36293 w 242794"/>
                <a:gd name="connsiteY98" fmla="*/ 146617 h 245216"/>
                <a:gd name="connsiteX99" fmla="*/ 49151 w 242794"/>
                <a:gd name="connsiteY99" fmla="*/ 143569 h 245216"/>
                <a:gd name="connsiteX100" fmla="*/ 54866 w 242794"/>
                <a:gd name="connsiteY100" fmla="*/ 142141 h 245216"/>
                <a:gd name="connsiteX101" fmla="*/ 61915 w 242794"/>
                <a:gd name="connsiteY101" fmla="*/ 161953 h 245216"/>
                <a:gd name="connsiteX102" fmla="*/ 59629 w 242794"/>
                <a:gd name="connsiteY102" fmla="*/ 163096 h 245216"/>
                <a:gd name="connsiteX103" fmla="*/ 50675 w 242794"/>
                <a:gd name="connsiteY103" fmla="*/ 168239 h 245216"/>
                <a:gd name="connsiteX104" fmla="*/ 38579 w 242794"/>
                <a:gd name="connsiteY104" fmla="*/ 175859 h 245216"/>
                <a:gd name="connsiteX105" fmla="*/ 17147 w 242794"/>
                <a:gd name="connsiteY105" fmla="*/ 181193 h 245216"/>
                <a:gd name="connsiteX106" fmla="*/ 17814 w 242794"/>
                <a:gd name="connsiteY106" fmla="*/ 192528 h 245216"/>
                <a:gd name="connsiteX107" fmla="*/ 29816 w 242794"/>
                <a:gd name="connsiteY107" fmla="*/ 199386 h 245216"/>
                <a:gd name="connsiteX108" fmla="*/ 42389 w 242794"/>
                <a:gd name="connsiteY108" fmla="*/ 181384 h 245216"/>
                <a:gd name="connsiteX109" fmla="*/ 54390 w 242794"/>
                <a:gd name="connsiteY109" fmla="*/ 174811 h 245216"/>
                <a:gd name="connsiteX110" fmla="*/ 63248 w 242794"/>
                <a:gd name="connsiteY110" fmla="*/ 169382 h 245216"/>
                <a:gd name="connsiteX111" fmla="*/ 65344 w 242794"/>
                <a:gd name="connsiteY111" fmla="*/ 167953 h 245216"/>
                <a:gd name="connsiteX112" fmla="*/ 80774 w 242794"/>
                <a:gd name="connsiteY112" fmla="*/ 184432 h 245216"/>
                <a:gd name="connsiteX113" fmla="*/ 76679 w 242794"/>
                <a:gd name="connsiteY113" fmla="*/ 190242 h 245216"/>
                <a:gd name="connsiteX114" fmla="*/ 71726 w 242794"/>
                <a:gd name="connsiteY114" fmla="*/ 197481 h 245216"/>
                <a:gd name="connsiteX115" fmla="*/ 71249 w 242794"/>
                <a:gd name="connsiteY115" fmla="*/ 198338 h 245216"/>
                <a:gd name="connsiteX116" fmla="*/ 56200 w 242794"/>
                <a:gd name="connsiteY116" fmla="*/ 208530 h 245216"/>
                <a:gd name="connsiteX117" fmla="*/ 74393 w 242794"/>
                <a:gd name="connsiteY117" fmla="*/ 218912 h 245216"/>
                <a:gd name="connsiteX118" fmla="*/ 79441 w 242794"/>
                <a:gd name="connsiteY118" fmla="*/ 210530 h 245216"/>
                <a:gd name="connsiteX119" fmla="*/ 77441 w 242794"/>
                <a:gd name="connsiteY119" fmla="*/ 203482 h 245216"/>
                <a:gd name="connsiteX120" fmla="*/ 77536 w 242794"/>
                <a:gd name="connsiteY120" fmla="*/ 203386 h 245216"/>
                <a:gd name="connsiteX121" fmla="*/ 82584 w 242794"/>
                <a:gd name="connsiteY121" fmla="*/ 197290 h 245216"/>
                <a:gd name="connsiteX122" fmla="*/ 88394 w 242794"/>
                <a:gd name="connsiteY122" fmla="*/ 189289 h 245216"/>
                <a:gd name="connsiteX123" fmla="*/ 89252 w 242794"/>
                <a:gd name="connsiteY123" fmla="*/ 189766 h 245216"/>
                <a:gd name="connsiteX124" fmla="*/ 106301 w 242794"/>
                <a:gd name="connsiteY124" fmla="*/ 196052 h 245216"/>
                <a:gd name="connsiteX125" fmla="*/ 106206 w 242794"/>
                <a:gd name="connsiteY125" fmla="*/ 196814 h 245216"/>
                <a:gd name="connsiteX126" fmla="*/ 104396 w 242794"/>
                <a:gd name="connsiteY126" fmla="*/ 206815 h 245216"/>
                <a:gd name="connsiteX127" fmla="*/ 102682 w 242794"/>
                <a:gd name="connsiteY127" fmla="*/ 216912 h 245216"/>
                <a:gd name="connsiteX128" fmla="*/ 102587 w 242794"/>
                <a:gd name="connsiteY128" fmla="*/ 218436 h 245216"/>
                <a:gd name="connsiteX129" fmla="*/ 93728 w 242794"/>
                <a:gd name="connsiteY129" fmla="*/ 240058 h 245216"/>
                <a:gd name="connsiteX130" fmla="*/ 103825 w 242794"/>
                <a:gd name="connsiteY130" fmla="*/ 245201 h 245216"/>
                <a:gd name="connsiteX131" fmla="*/ 115826 w 242794"/>
                <a:gd name="connsiteY131" fmla="*/ 238343 h 245216"/>
                <a:gd name="connsiteX132" fmla="*/ 108968 w 242794"/>
                <a:gd name="connsiteY132" fmla="*/ 218817 h 245216"/>
                <a:gd name="connsiteX133" fmla="*/ 109254 w 242794"/>
                <a:gd name="connsiteY133" fmla="*/ 217769 h 245216"/>
                <a:gd name="connsiteX134" fmla="*/ 110969 w 242794"/>
                <a:gd name="connsiteY134" fmla="*/ 207768 h 245216"/>
                <a:gd name="connsiteX135" fmla="*/ 112683 w 242794"/>
                <a:gd name="connsiteY135" fmla="*/ 197767 h 245216"/>
                <a:gd name="connsiteX136" fmla="*/ 112778 w 242794"/>
                <a:gd name="connsiteY136" fmla="*/ 197100 h 245216"/>
                <a:gd name="connsiteX137" fmla="*/ 136400 w 242794"/>
                <a:gd name="connsiteY137" fmla="*/ 196147 h 245216"/>
                <a:gd name="connsiteX138" fmla="*/ 136400 w 242794"/>
                <a:gd name="connsiteY138" fmla="*/ 196528 h 245216"/>
                <a:gd name="connsiteX139" fmla="*/ 137639 w 242794"/>
                <a:gd name="connsiteY139" fmla="*/ 205101 h 245216"/>
                <a:gd name="connsiteX140" fmla="*/ 139734 w 242794"/>
                <a:gd name="connsiteY140" fmla="*/ 213959 h 245216"/>
                <a:gd name="connsiteX141" fmla="*/ 141258 w 242794"/>
                <a:gd name="connsiteY141" fmla="*/ 231295 h 245216"/>
                <a:gd name="connsiteX142" fmla="*/ 159737 w 242794"/>
                <a:gd name="connsiteY142" fmla="*/ 221389 h 245216"/>
                <a:gd name="connsiteX143" fmla="*/ 155355 w 242794"/>
                <a:gd name="connsiteY143" fmla="*/ 212721 h 245216"/>
                <a:gd name="connsiteX144" fmla="*/ 146878 w 242794"/>
                <a:gd name="connsiteY144" fmla="*/ 210721 h 245216"/>
                <a:gd name="connsiteX145" fmla="*/ 145354 w 242794"/>
                <a:gd name="connsiteY145" fmla="*/ 203386 h 245216"/>
                <a:gd name="connsiteX146" fmla="*/ 143544 w 242794"/>
                <a:gd name="connsiteY146" fmla="*/ 195671 h 245216"/>
                <a:gd name="connsiteX147" fmla="*/ 143163 w 242794"/>
                <a:gd name="connsiteY147" fmla="*/ 194528 h 245216"/>
                <a:gd name="connsiteX148" fmla="*/ 163451 w 242794"/>
                <a:gd name="connsiteY148" fmla="*/ 185098 h 245216"/>
                <a:gd name="connsiteX149" fmla="*/ 170786 w 242794"/>
                <a:gd name="connsiteY149" fmla="*/ 195004 h 245216"/>
                <a:gd name="connsiteX150" fmla="*/ 178025 w 242794"/>
                <a:gd name="connsiteY150" fmla="*/ 202720 h 245216"/>
                <a:gd name="connsiteX151" fmla="*/ 178120 w 242794"/>
                <a:gd name="connsiteY151" fmla="*/ 202815 h 245216"/>
                <a:gd name="connsiteX152" fmla="*/ 176215 w 242794"/>
                <a:gd name="connsiteY152" fmla="*/ 221389 h 245216"/>
                <a:gd name="connsiteX153" fmla="*/ 186311 w 242794"/>
                <a:gd name="connsiteY153" fmla="*/ 226532 h 245216"/>
                <a:gd name="connsiteX154" fmla="*/ 198313 w 242794"/>
                <a:gd name="connsiteY154" fmla="*/ 219674 h 245216"/>
                <a:gd name="connsiteX155" fmla="*/ 186883 w 242794"/>
                <a:gd name="connsiteY155" fmla="*/ 199386 h 245216"/>
                <a:gd name="connsiteX156" fmla="*/ 181454 w 242794"/>
                <a:gd name="connsiteY156" fmla="*/ 200719 h 245216"/>
                <a:gd name="connsiteX157" fmla="*/ 176215 w 242794"/>
                <a:gd name="connsiteY157" fmla="*/ 191385 h 245216"/>
                <a:gd name="connsiteX158" fmla="*/ 169262 w 242794"/>
                <a:gd name="connsiteY158" fmla="*/ 181003 h 245216"/>
                <a:gd name="connsiteX159" fmla="*/ 179930 w 242794"/>
                <a:gd name="connsiteY159" fmla="*/ 170811 h 245216"/>
                <a:gd name="connsiteX160" fmla="*/ 181739 w 242794"/>
                <a:gd name="connsiteY160" fmla="*/ 168334 h 245216"/>
                <a:gd name="connsiteX161" fmla="*/ 188407 w 242794"/>
                <a:gd name="connsiteY161" fmla="*/ 172716 h 245216"/>
                <a:gd name="connsiteX162" fmla="*/ 197932 w 242794"/>
                <a:gd name="connsiteY162" fmla="*/ 178336 h 245216"/>
                <a:gd name="connsiteX163" fmla="*/ 198313 w 242794"/>
                <a:gd name="connsiteY163" fmla="*/ 178621 h 245216"/>
                <a:gd name="connsiteX164" fmla="*/ 207457 w 242794"/>
                <a:gd name="connsiteY164" fmla="*/ 193861 h 245216"/>
                <a:gd name="connsiteX165" fmla="*/ 219268 w 242794"/>
                <a:gd name="connsiteY165" fmla="*/ 176526 h 245216"/>
                <a:gd name="connsiteX166" fmla="*/ 211362 w 242794"/>
                <a:gd name="connsiteY166" fmla="*/ 170906 h 245216"/>
                <a:gd name="connsiteX167" fmla="*/ 200313 w 242794"/>
                <a:gd name="connsiteY167" fmla="*/ 175192 h 245216"/>
                <a:gd name="connsiteX168" fmla="*/ 200027 w 242794"/>
                <a:gd name="connsiteY168" fmla="*/ 175669 h 245216"/>
                <a:gd name="connsiteX169" fmla="*/ 191645 w 242794"/>
                <a:gd name="connsiteY169" fmla="*/ 167953 h 245216"/>
                <a:gd name="connsiteX170" fmla="*/ 185264 w 242794"/>
                <a:gd name="connsiteY170" fmla="*/ 163096 h 245216"/>
                <a:gd name="connsiteX171" fmla="*/ 193265 w 242794"/>
                <a:gd name="connsiteY171" fmla="*/ 139950 h 245216"/>
                <a:gd name="connsiteX172" fmla="*/ 206123 w 242794"/>
                <a:gd name="connsiteY172" fmla="*/ 141474 h 245216"/>
                <a:gd name="connsiteX173" fmla="*/ 215744 w 242794"/>
                <a:gd name="connsiteY173" fmla="*/ 143188 h 245216"/>
                <a:gd name="connsiteX174" fmla="*/ 222221 w 242794"/>
                <a:gd name="connsiteY174" fmla="*/ 155857 h 245216"/>
                <a:gd name="connsiteX175" fmla="*/ 242795 w 242794"/>
                <a:gd name="connsiteY175" fmla="*/ 144141 h 245216"/>
                <a:gd name="connsiteX176" fmla="*/ 237746 w 242794"/>
                <a:gd name="connsiteY176" fmla="*/ 134140 h 24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242794" h="245216">
                  <a:moveTo>
                    <a:pt x="237746" y="134140"/>
                  </a:moveTo>
                  <a:cubicBezTo>
                    <a:pt x="232222" y="130806"/>
                    <a:pt x="224316" y="132425"/>
                    <a:pt x="219554" y="136330"/>
                  </a:cubicBezTo>
                  <a:cubicBezTo>
                    <a:pt x="218315" y="137283"/>
                    <a:pt x="217553" y="138426"/>
                    <a:pt x="216887" y="139664"/>
                  </a:cubicBezTo>
                  <a:cubicBezTo>
                    <a:pt x="213458" y="138902"/>
                    <a:pt x="210029" y="138235"/>
                    <a:pt x="206600" y="137473"/>
                  </a:cubicBezTo>
                  <a:cubicBezTo>
                    <a:pt x="202313" y="136521"/>
                    <a:pt x="198027" y="135664"/>
                    <a:pt x="193741" y="134902"/>
                  </a:cubicBezTo>
                  <a:cubicBezTo>
                    <a:pt x="194217" y="129282"/>
                    <a:pt x="194122" y="123472"/>
                    <a:pt x="193360" y="117852"/>
                  </a:cubicBezTo>
                  <a:cubicBezTo>
                    <a:pt x="193741" y="117757"/>
                    <a:pt x="194027" y="117757"/>
                    <a:pt x="194408" y="117661"/>
                  </a:cubicBezTo>
                  <a:cubicBezTo>
                    <a:pt x="198789" y="116518"/>
                    <a:pt x="202980" y="115280"/>
                    <a:pt x="207266" y="113851"/>
                  </a:cubicBezTo>
                  <a:cubicBezTo>
                    <a:pt x="210410" y="112804"/>
                    <a:pt x="213648" y="111756"/>
                    <a:pt x="216887" y="110803"/>
                  </a:cubicBezTo>
                  <a:cubicBezTo>
                    <a:pt x="217839" y="112042"/>
                    <a:pt x="218982" y="113185"/>
                    <a:pt x="220411" y="113947"/>
                  </a:cubicBezTo>
                  <a:cubicBezTo>
                    <a:pt x="228412" y="118519"/>
                    <a:pt x="238032" y="112423"/>
                    <a:pt x="237270" y="103279"/>
                  </a:cubicBezTo>
                  <a:cubicBezTo>
                    <a:pt x="236413" y="93277"/>
                    <a:pt x="225840" y="89563"/>
                    <a:pt x="218030" y="95087"/>
                  </a:cubicBezTo>
                  <a:cubicBezTo>
                    <a:pt x="214886" y="97278"/>
                    <a:pt x="213743" y="100612"/>
                    <a:pt x="214029" y="103945"/>
                  </a:cubicBezTo>
                  <a:cubicBezTo>
                    <a:pt x="214029" y="104041"/>
                    <a:pt x="214124" y="104136"/>
                    <a:pt x="214124" y="104231"/>
                  </a:cubicBezTo>
                  <a:cubicBezTo>
                    <a:pt x="211172" y="104993"/>
                    <a:pt x="208314" y="105850"/>
                    <a:pt x="205361" y="106517"/>
                  </a:cubicBezTo>
                  <a:cubicBezTo>
                    <a:pt x="200885" y="107565"/>
                    <a:pt x="196503" y="108708"/>
                    <a:pt x="192217" y="110137"/>
                  </a:cubicBezTo>
                  <a:cubicBezTo>
                    <a:pt x="190883" y="104041"/>
                    <a:pt x="188978" y="98230"/>
                    <a:pt x="186502" y="92801"/>
                  </a:cubicBezTo>
                  <a:cubicBezTo>
                    <a:pt x="190883" y="88610"/>
                    <a:pt x="195360" y="84419"/>
                    <a:pt x="199742" y="80133"/>
                  </a:cubicBezTo>
                  <a:cubicBezTo>
                    <a:pt x="202504" y="77466"/>
                    <a:pt x="205361" y="74799"/>
                    <a:pt x="208124" y="72037"/>
                  </a:cubicBezTo>
                  <a:cubicBezTo>
                    <a:pt x="208314" y="71846"/>
                    <a:pt x="208409" y="71751"/>
                    <a:pt x="208600" y="71560"/>
                  </a:cubicBezTo>
                  <a:cubicBezTo>
                    <a:pt x="212696" y="74608"/>
                    <a:pt x="218696" y="74608"/>
                    <a:pt x="223554" y="71370"/>
                  </a:cubicBezTo>
                  <a:cubicBezTo>
                    <a:pt x="233079" y="65083"/>
                    <a:pt x="230984" y="52701"/>
                    <a:pt x="221268" y="47843"/>
                  </a:cubicBezTo>
                  <a:cubicBezTo>
                    <a:pt x="216601" y="45557"/>
                    <a:pt x="212791" y="46033"/>
                    <a:pt x="209838" y="48034"/>
                  </a:cubicBezTo>
                  <a:cubicBezTo>
                    <a:pt x="204695" y="51653"/>
                    <a:pt x="202885" y="59273"/>
                    <a:pt x="204409" y="65179"/>
                  </a:cubicBezTo>
                  <a:cubicBezTo>
                    <a:pt x="203837" y="65655"/>
                    <a:pt x="203361" y="66131"/>
                    <a:pt x="202790" y="66703"/>
                  </a:cubicBezTo>
                  <a:cubicBezTo>
                    <a:pt x="199837" y="69370"/>
                    <a:pt x="197170" y="72322"/>
                    <a:pt x="194408" y="75275"/>
                  </a:cubicBezTo>
                  <a:cubicBezTo>
                    <a:pt x="190502" y="79085"/>
                    <a:pt x="187073" y="83276"/>
                    <a:pt x="183740" y="87562"/>
                  </a:cubicBezTo>
                  <a:cubicBezTo>
                    <a:pt x="182882" y="86038"/>
                    <a:pt x="181930" y="84610"/>
                    <a:pt x="180977" y="83181"/>
                  </a:cubicBezTo>
                  <a:cubicBezTo>
                    <a:pt x="176882" y="77085"/>
                    <a:pt x="171833" y="72037"/>
                    <a:pt x="166214" y="67846"/>
                  </a:cubicBezTo>
                  <a:cubicBezTo>
                    <a:pt x="168023" y="65369"/>
                    <a:pt x="169738" y="62893"/>
                    <a:pt x="171452" y="60511"/>
                  </a:cubicBezTo>
                  <a:cubicBezTo>
                    <a:pt x="173262" y="58035"/>
                    <a:pt x="175072" y="55749"/>
                    <a:pt x="176977" y="53368"/>
                  </a:cubicBezTo>
                  <a:cubicBezTo>
                    <a:pt x="179263" y="53749"/>
                    <a:pt x="181549" y="53653"/>
                    <a:pt x="183644" y="52796"/>
                  </a:cubicBezTo>
                  <a:cubicBezTo>
                    <a:pt x="192503" y="49558"/>
                    <a:pt x="194217" y="37842"/>
                    <a:pt x="186407" y="32413"/>
                  </a:cubicBezTo>
                  <a:cubicBezTo>
                    <a:pt x="177929" y="26412"/>
                    <a:pt x="168023" y="32317"/>
                    <a:pt x="167166" y="42223"/>
                  </a:cubicBezTo>
                  <a:cubicBezTo>
                    <a:pt x="166880" y="45557"/>
                    <a:pt x="168214" y="48319"/>
                    <a:pt x="170309" y="50224"/>
                  </a:cubicBezTo>
                  <a:cubicBezTo>
                    <a:pt x="168595" y="52129"/>
                    <a:pt x="166880" y="54130"/>
                    <a:pt x="165166" y="56035"/>
                  </a:cubicBezTo>
                  <a:cubicBezTo>
                    <a:pt x="163166" y="58321"/>
                    <a:pt x="161165" y="60702"/>
                    <a:pt x="159165" y="63178"/>
                  </a:cubicBezTo>
                  <a:cubicBezTo>
                    <a:pt x="154307" y="60416"/>
                    <a:pt x="149164" y="58321"/>
                    <a:pt x="143925" y="56701"/>
                  </a:cubicBezTo>
                  <a:cubicBezTo>
                    <a:pt x="144211" y="55368"/>
                    <a:pt x="144592" y="54130"/>
                    <a:pt x="144878" y="52796"/>
                  </a:cubicBezTo>
                  <a:cubicBezTo>
                    <a:pt x="145925" y="48415"/>
                    <a:pt x="147068" y="43938"/>
                    <a:pt x="147735" y="39366"/>
                  </a:cubicBezTo>
                  <a:cubicBezTo>
                    <a:pt x="148402" y="35080"/>
                    <a:pt x="148878" y="30698"/>
                    <a:pt x="149450" y="26412"/>
                  </a:cubicBezTo>
                  <a:cubicBezTo>
                    <a:pt x="158498" y="24983"/>
                    <a:pt x="163737" y="14791"/>
                    <a:pt x="158403" y="6505"/>
                  </a:cubicBezTo>
                  <a:cubicBezTo>
                    <a:pt x="152117" y="-3401"/>
                    <a:pt x="139163" y="-1401"/>
                    <a:pt x="134114" y="8505"/>
                  </a:cubicBezTo>
                  <a:cubicBezTo>
                    <a:pt x="132019" y="12505"/>
                    <a:pt x="132686" y="16601"/>
                    <a:pt x="134781" y="19840"/>
                  </a:cubicBezTo>
                  <a:cubicBezTo>
                    <a:pt x="136877" y="23078"/>
                    <a:pt x="140401" y="25364"/>
                    <a:pt x="144211" y="26221"/>
                  </a:cubicBezTo>
                  <a:cubicBezTo>
                    <a:pt x="143639" y="30412"/>
                    <a:pt x="142592" y="34318"/>
                    <a:pt x="141449" y="38413"/>
                  </a:cubicBezTo>
                  <a:cubicBezTo>
                    <a:pt x="140306" y="42795"/>
                    <a:pt x="139353" y="47367"/>
                    <a:pt x="138496" y="51844"/>
                  </a:cubicBezTo>
                  <a:cubicBezTo>
                    <a:pt x="138305" y="52891"/>
                    <a:pt x="138115" y="54034"/>
                    <a:pt x="137829" y="55082"/>
                  </a:cubicBezTo>
                  <a:cubicBezTo>
                    <a:pt x="129066" y="53272"/>
                    <a:pt x="120113" y="52891"/>
                    <a:pt x="111254" y="54034"/>
                  </a:cubicBezTo>
                  <a:cubicBezTo>
                    <a:pt x="110873" y="50891"/>
                    <a:pt x="110492" y="47748"/>
                    <a:pt x="110111" y="44509"/>
                  </a:cubicBezTo>
                  <a:cubicBezTo>
                    <a:pt x="109730" y="41461"/>
                    <a:pt x="109445" y="38318"/>
                    <a:pt x="109064" y="35270"/>
                  </a:cubicBezTo>
                  <a:cubicBezTo>
                    <a:pt x="108968" y="34127"/>
                    <a:pt x="108873" y="32889"/>
                    <a:pt x="108683" y="31651"/>
                  </a:cubicBezTo>
                  <a:cubicBezTo>
                    <a:pt x="116779" y="28222"/>
                    <a:pt x="118208" y="17363"/>
                    <a:pt x="110873" y="12124"/>
                  </a:cubicBezTo>
                  <a:cubicBezTo>
                    <a:pt x="102872" y="6409"/>
                    <a:pt x="93252" y="12124"/>
                    <a:pt x="92395" y="21745"/>
                  </a:cubicBezTo>
                  <a:cubicBezTo>
                    <a:pt x="92014" y="25555"/>
                    <a:pt x="93824" y="28603"/>
                    <a:pt x="96586" y="30508"/>
                  </a:cubicBezTo>
                  <a:cubicBezTo>
                    <a:pt x="97824" y="31365"/>
                    <a:pt x="99253" y="31936"/>
                    <a:pt x="100777" y="32317"/>
                  </a:cubicBezTo>
                  <a:cubicBezTo>
                    <a:pt x="100872" y="33556"/>
                    <a:pt x="101063" y="34889"/>
                    <a:pt x="101253" y="36032"/>
                  </a:cubicBezTo>
                  <a:cubicBezTo>
                    <a:pt x="101634" y="39271"/>
                    <a:pt x="102110" y="42414"/>
                    <a:pt x="102587" y="45652"/>
                  </a:cubicBezTo>
                  <a:cubicBezTo>
                    <a:pt x="103063" y="48700"/>
                    <a:pt x="103634" y="51748"/>
                    <a:pt x="104111" y="54892"/>
                  </a:cubicBezTo>
                  <a:cubicBezTo>
                    <a:pt x="104111" y="55082"/>
                    <a:pt x="104206" y="55273"/>
                    <a:pt x="104206" y="55368"/>
                  </a:cubicBezTo>
                  <a:cubicBezTo>
                    <a:pt x="95729" y="57273"/>
                    <a:pt x="87632" y="60797"/>
                    <a:pt x="80393" y="65750"/>
                  </a:cubicBezTo>
                  <a:cubicBezTo>
                    <a:pt x="78393" y="62416"/>
                    <a:pt x="76488" y="59083"/>
                    <a:pt x="74774" y="55558"/>
                  </a:cubicBezTo>
                  <a:cubicBezTo>
                    <a:pt x="72107" y="50320"/>
                    <a:pt x="69154" y="45271"/>
                    <a:pt x="66296" y="40223"/>
                  </a:cubicBezTo>
                  <a:cubicBezTo>
                    <a:pt x="71440" y="35175"/>
                    <a:pt x="71440" y="26221"/>
                    <a:pt x="64868" y="21554"/>
                  </a:cubicBezTo>
                  <a:cubicBezTo>
                    <a:pt x="55914" y="15172"/>
                    <a:pt x="45437" y="21459"/>
                    <a:pt x="44484" y="31841"/>
                  </a:cubicBezTo>
                  <a:cubicBezTo>
                    <a:pt x="44103" y="36032"/>
                    <a:pt x="46103" y="39271"/>
                    <a:pt x="49056" y="41366"/>
                  </a:cubicBezTo>
                  <a:cubicBezTo>
                    <a:pt x="52390" y="43652"/>
                    <a:pt x="56962" y="44414"/>
                    <a:pt x="60962" y="43271"/>
                  </a:cubicBezTo>
                  <a:cubicBezTo>
                    <a:pt x="63153" y="47843"/>
                    <a:pt x="65439" y="52415"/>
                    <a:pt x="68201" y="56701"/>
                  </a:cubicBezTo>
                  <a:cubicBezTo>
                    <a:pt x="70868" y="60797"/>
                    <a:pt x="73726" y="64702"/>
                    <a:pt x="76488" y="68703"/>
                  </a:cubicBezTo>
                  <a:cubicBezTo>
                    <a:pt x="71535" y="72608"/>
                    <a:pt x="67249" y="77275"/>
                    <a:pt x="63629" y="82800"/>
                  </a:cubicBezTo>
                  <a:cubicBezTo>
                    <a:pt x="60772" y="80990"/>
                    <a:pt x="57914" y="79276"/>
                    <a:pt x="55057" y="77466"/>
                  </a:cubicBezTo>
                  <a:cubicBezTo>
                    <a:pt x="51533" y="75180"/>
                    <a:pt x="48008" y="72799"/>
                    <a:pt x="44484" y="70417"/>
                  </a:cubicBezTo>
                  <a:cubicBezTo>
                    <a:pt x="45437" y="66226"/>
                    <a:pt x="44198" y="61559"/>
                    <a:pt x="40007" y="58606"/>
                  </a:cubicBezTo>
                  <a:cubicBezTo>
                    <a:pt x="31816" y="52796"/>
                    <a:pt x="22196" y="58511"/>
                    <a:pt x="21338" y="68131"/>
                  </a:cubicBezTo>
                  <a:cubicBezTo>
                    <a:pt x="21053" y="71941"/>
                    <a:pt x="22862" y="74989"/>
                    <a:pt x="25625" y="76894"/>
                  </a:cubicBezTo>
                  <a:cubicBezTo>
                    <a:pt x="28863" y="79180"/>
                    <a:pt x="33530" y="79847"/>
                    <a:pt x="37340" y="78418"/>
                  </a:cubicBezTo>
                  <a:cubicBezTo>
                    <a:pt x="39245" y="77656"/>
                    <a:pt x="40865" y="76513"/>
                    <a:pt x="42008" y="75180"/>
                  </a:cubicBezTo>
                  <a:cubicBezTo>
                    <a:pt x="48294" y="79180"/>
                    <a:pt x="54581" y="83086"/>
                    <a:pt x="61058" y="86800"/>
                  </a:cubicBezTo>
                  <a:cubicBezTo>
                    <a:pt x="59153" y="90229"/>
                    <a:pt x="57438" y="93849"/>
                    <a:pt x="56105" y="97849"/>
                  </a:cubicBezTo>
                  <a:cubicBezTo>
                    <a:pt x="55343" y="100231"/>
                    <a:pt x="54771" y="102612"/>
                    <a:pt x="54295" y="105088"/>
                  </a:cubicBezTo>
                  <a:cubicBezTo>
                    <a:pt x="53914" y="105088"/>
                    <a:pt x="53628" y="104993"/>
                    <a:pt x="53342" y="104993"/>
                  </a:cubicBezTo>
                  <a:cubicBezTo>
                    <a:pt x="49628" y="104517"/>
                    <a:pt x="45913" y="104612"/>
                    <a:pt x="42293" y="104517"/>
                  </a:cubicBezTo>
                  <a:cubicBezTo>
                    <a:pt x="36959" y="104326"/>
                    <a:pt x="31625" y="104231"/>
                    <a:pt x="26291" y="103945"/>
                  </a:cubicBezTo>
                  <a:cubicBezTo>
                    <a:pt x="26196" y="103374"/>
                    <a:pt x="26101" y="102707"/>
                    <a:pt x="25910" y="102136"/>
                  </a:cubicBezTo>
                  <a:cubicBezTo>
                    <a:pt x="22481" y="92039"/>
                    <a:pt x="9337" y="89753"/>
                    <a:pt x="2955" y="98326"/>
                  </a:cubicBezTo>
                  <a:cubicBezTo>
                    <a:pt x="-4093" y="107755"/>
                    <a:pt x="2288" y="119090"/>
                    <a:pt x="13433" y="120424"/>
                  </a:cubicBezTo>
                  <a:cubicBezTo>
                    <a:pt x="17909" y="120900"/>
                    <a:pt x="21434" y="118900"/>
                    <a:pt x="23815" y="115756"/>
                  </a:cubicBezTo>
                  <a:cubicBezTo>
                    <a:pt x="24767" y="114328"/>
                    <a:pt x="25529" y="112613"/>
                    <a:pt x="26006" y="110803"/>
                  </a:cubicBezTo>
                  <a:cubicBezTo>
                    <a:pt x="31149" y="111470"/>
                    <a:pt x="36293" y="111946"/>
                    <a:pt x="41531" y="112042"/>
                  </a:cubicBezTo>
                  <a:cubicBezTo>
                    <a:pt x="45246" y="112137"/>
                    <a:pt x="48961" y="112423"/>
                    <a:pt x="52580" y="112042"/>
                  </a:cubicBezTo>
                  <a:cubicBezTo>
                    <a:pt x="52771" y="112042"/>
                    <a:pt x="53057" y="112042"/>
                    <a:pt x="53342" y="111946"/>
                  </a:cubicBezTo>
                  <a:cubicBezTo>
                    <a:pt x="52580" y="119090"/>
                    <a:pt x="52580" y="126329"/>
                    <a:pt x="53438" y="133378"/>
                  </a:cubicBezTo>
                  <a:cubicBezTo>
                    <a:pt x="51342" y="133854"/>
                    <a:pt x="49247" y="134330"/>
                    <a:pt x="47151" y="134902"/>
                  </a:cubicBezTo>
                  <a:cubicBezTo>
                    <a:pt x="42865" y="136140"/>
                    <a:pt x="38674" y="137854"/>
                    <a:pt x="34483" y="139664"/>
                  </a:cubicBezTo>
                  <a:cubicBezTo>
                    <a:pt x="32768" y="136997"/>
                    <a:pt x="30006" y="135092"/>
                    <a:pt x="26387" y="134616"/>
                  </a:cubicBezTo>
                  <a:cubicBezTo>
                    <a:pt x="16385" y="133473"/>
                    <a:pt x="10766" y="143093"/>
                    <a:pt x="14576" y="151951"/>
                  </a:cubicBezTo>
                  <a:cubicBezTo>
                    <a:pt x="16100" y="155476"/>
                    <a:pt x="19148" y="157285"/>
                    <a:pt x="22481" y="157571"/>
                  </a:cubicBezTo>
                  <a:cubicBezTo>
                    <a:pt x="26482" y="157952"/>
                    <a:pt x="30863" y="156333"/>
                    <a:pt x="33530" y="153285"/>
                  </a:cubicBezTo>
                  <a:cubicBezTo>
                    <a:pt x="35245" y="151285"/>
                    <a:pt x="36102" y="148903"/>
                    <a:pt x="36293" y="146617"/>
                  </a:cubicBezTo>
                  <a:cubicBezTo>
                    <a:pt x="40579" y="145570"/>
                    <a:pt x="44865" y="144617"/>
                    <a:pt x="49151" y="143569"/>
                  </a:cubicBezTo>
                  <a:cubicBezTo>
                    <a:pt x="51056" y="143093"/>
                    <a:pt x="52961" y="142617"/>
                    <a:pt x="54866" y="142141"/>
                  </a:cubicBezTo>
                  <a:cubicBezTo>
                    <a:pt x="56390" y="149094"/>
                    <a:pt x="58676" y="155761"/>
                    <a:pt x="61915" y="161953"/>
                  </a:cubicBezTo>
                  <a:cubicBezTo>
                    <a:pt x="61153" y="162334"/>
                    <a:pt x="60391" y="162715"/>
                    <a:pt x="59629" y="163096"/>
                  </a:cubicBezTo>
                  <a:cubicBezTo>
                    <a:pt x="56581" y="164715"/>
                    <a:pt x="53628" y="166429"/>
                    <a:pt x="50675" y="168239"/>
                  </a:cubicBezTo>
                  <a:cubicBezTo>
                    <a:pt x="46580" y="170716"/>
                    <a:pt x="42579" y="173287"/>
                    <a:pt x="38579" y="175859"/>
                  </a:cubicBezTo>
                  <a:cubicBezTo>
                    <a:pt x="31816" y="170049"/>
                    <a:pt x="21624" y="172621"/>
                    <a:pt x="17147" y="181193"/>
                  </a:cubicBezTo>
                  <a:cubicBezTo>
                    <a:pt x="15052" y="185194"/>
                    <a:pt x="15719" y="189289"/>
                    <a:pt x="17814" y="192528"/>
                  </a:cubicBezTo>
                  <a:cubicBezTo>
                    <a:pt x="20386" y="196433"/>
                    <a:pt x="25053" y="199195"/>
                    <a:pt x="29816" y="199386"/>
                  </a:cubicBezTo>
                  <a:cubicBezTo>
                    <a:pt x="39722" y="199672"/>
                    <a:pt x="46008" y="189956"/>
                    <a:pt x="42389" y="181384"/>
                  </a:cubicBezTo>
                  <a:cubicBezTo>
                    <a:pt x="46389" y="179288"/>
                    <a:pt x="50390" y="177097"/>
                    <a:pt x="54390" y="174811"/>
                  </a:cubicBezTo>
                  <a:cubicBezTo>
                    <a:pt x="57343" y="173097"/>
                    <a:pt x="60296" y="171287"/>
                    <a:pt x="63248" y="169382"/>
                  </a:cubicBezTo>
                  <a:cubicBezTo>
                    <a:pt x="63915" y="168906"/>
                    <a:pt x="64677" y="168430"/>
                    <a:pt x="65344" y="167953"/>
                  </a:cubicBezTo>
                  <a:cubicBezTo>
                    <a:pt x="69440" y="174240"/>
                    <a:pt x="74488" y="179764"/>
                    <a:pt x="80774" y="184432"/>
                  </a:cubicBezTo>
                  <a:cubicBezTo>
                    <a:pt x="79441" y="186337"/>
                    <a:pt x="78012" y="188242"/>
                    <a:pt x="76679" y="190242"/>
                  </a:cubicBezTo>
                  <a:cubicBezTo>
                    <a:pt x="75059" y="192718"/>
                    <a:pt x="73250" y="195004"/>
                    <a:pt x="71726" y="197481"/>
                  </a:cubicBezTo>
                  <a:cubicBezTo>
                    <a:pt x="71535" y="197767"/>
                    <a:pt x="71440" y="198052"/>
                    <a:pt x="71249" y="198338"/>
                  </a:cubicBezTo>
                  <a:cubicBezTo>
                    <a:pt x="64296" y="195766"/>
                    <a:pt x="56486" y="200529"/>
                    <a:pt x="56200" y="208530"/>
                  </a:cubicBezTo>
                  <a:cubicBezTo>
                    <a:pt x="55914" y="218626"/>
                    <a:pt x="65915" y="223484"/>
                    <a:pt x="74393" y="218912"/>
                  </a:cubicBezTo>
                  <a:cubicBezTo>
                    <a:pt x="77822" y="217102"/>
                    <a:pt x="79346" y="213864"/>
                    <a:pt x="79441" y="210530"/>
                  </a:cubicBezTo>
                  <a:cubicBezTo>
                    <a:pt x="79536" y="208054"/>
                    <a:pt x="78679" y="205577"/>
                    <a:pt x="77441" y="203482"/>
                  </a:cubicBezTo>
                  <a:cubicBezTo>
                    <a:pt x="77441" y="203482"/>
                    <a:pt x="77536" y="203386"/>
                    <a:pt x="77536" y="203386"/>
                  </a:cubicBezTo>
                  <a:cubicBezTo>
                    <a:pt x="79346" y="201577"/>
                    <a:pt x="80965" y="199386"/>
                    <a:pt x="82584" y="197290"/>
                  </a:cubicBezTo>
                  <a:cubicBezTo>
                    <a:pt x="84584" y="194719"/>
                    <a:pt x="86585" y="192052"/>
                    <a:pt x="88394" y="189289"/>
                  </a:cubicBezTo>
                  <a:cubicBezTo>
                    <a:pt x="88680" y="189480"/>
                    <a:pt x="88966" y="189670"/>
                    <a:pt x="89252" y="189766"/>
                  </a:cubicBezTo>
                  <a:cubicBezTo>
                    <a:pt x="94681" y="192718"/>
                    <a:pt x="100491" y="194719"/>
                    <a:pt x="106301" y="196052"/>
                  </a:cubicBezTo>
                  <a:cubicBezTo>
                    <a:pt x="106301" y="196243"/>
                    <a:pt x="106206" y="196528"/>
                    <a:pt x="106206" y="196814"/>
                  </a:cubicBezTo>
                  <a:cubicBezTo>
                    <a:pt x="105635" y="200148"/>
                    <a:pt x="104968" y="203482"/>
                    <a:pt x="104396" y="206815"/>
                  </a:cubicBezTo>
                  <a:cubicBezTo>
                    <a:pt x="103825" y="210149"/>
                    <a:pt x="103063" y="213578"/>
                    <a:pt x="102682" y="216912"/>
                  </a:cubicBezTo>
                  <a:cubicBezTo>
                    <a:pt x="102587" y="217388"/>
                    <a:pt x="102587" y="217960"/>
                    <a:pt x="102587" y="218436"/>
                  </a:cubicBezTo>
                  <a:cubicBezTo>
                    <a:pt x="92204" y="220055"/>
                    <a:pt x="88204" y="231104"/>
                    <a:pt x="93728" y="240058"/>
                  </a:cubicBezTo>
                  <a:cubicBezTo>
                    <a:pt x="96110" y="243868"/>
                    <a:pt x="99920" y="245392"/>
                    <a:pt x="103825" y="245201"/>
                  </a:cubicBezTo>
                  <a:cubicBezTo>
                    <a:pt x="108492" y="245011"/>
                    <a:pt x="113255" y="242439"/>
                    <a:pt x="115826" y="238343"/>
                  </a:cubicBezTo>
                  <a:cubicBezTo>
                    <a:pt x="120684" y="230723"/>
                    <a:pt x="116779" y="221293"/>
                    <a:pt x="108968" y="218817"/>
                  </a:cubicBezTo>
                  <a:cubicBezTo>
                    <a:pt x="109064" y="218436"/>
                    <a:pt x="109159" y="218150"/>
                    <a:pt x="109254" y="217769"/>
                  </a:cubicBezTo>
                  <a:cubicBezTo>
                    <a:pt x="109921" y="214435"/>
                    <a:pt x="110397" y="211102"/>
                    <a:pt x="110969" y="207768"/>
                  </a:cubicBezTo>
                  <a:cubicBezTo>
                    <a:pt x="111540" y="204434"/>
                    <a:pt x="112112" y="201100"/>
                    <a:pt x="112683" y="197767"/>
                  </a:cubicBezTo>
                  <a:cubicBezTo>
                    <a:pt x="112683" y="197576"/>
                    <a:pt x="112778" y="197386"/>
                    <a:pt x="112778" y="197100"/>
                  </a:cubicBezTo>
                  <a:cubicBezTo>
                    <a:pt x="120684" y="198052"/>
                    <a:pt x="128590" y="197671"/>
                    <a:pt x="136400" y="196147"/>
                  </a:cubicBezTo>
                  <a:cubicBezTo>
                    <a:pt x="136400" y="196243"/>
                    <a:pt x="136400" y="196433"/>
                    <a:pt x="136400" y="196528"/>
                  </a:cubicBezTo>
                  <a:cubicBezTo>
                    <a:pt x="136591" y="199386"/>
                    <a:pt x="137067" y="202243"/>
                    <a:pt x="137639" y="205101"/>
                  </a:cubicBezTo>
                  <a:cubicBezTo>
                    <a:pt x="138115" y="208149"/>
                    <a:pt x="138877" y="211006"/>
                    <a:pt x="139734" y="213959"/>
                  </a:cubicBezTo>
                  <a:cubicBezTo>
                    <a:pt x="134876" y="218722"/>
                    <a:pt x="134972" y="227104"/>
                    <a:pt x="141258" y="231295"/>
                  </a:cubicBezTo>
                  <a:cubicBezTo>
                    <a:pt x="149640" y="236914"/>
                    <a:pt x="159070" y="231009"/>
                    <a:pt x="159737" y="221389"/>
                  </a:cubicBezTo>
                  <a:cubicBezTo>
                    <a:pt x="160022" y="217579"/>
                    <a:pt x="158117" y="214531"/>
                    <a:pt x="155355" y="212721"/>
                  </a:cubicBezTo>
                  <a:cubicBezTo>
                    <a:pt x="152974" y="211102"/>
                    <a:pt x="149926" y="210435"/>
                    <a:pt x="146878" y="210721"/>
                  </a:cubicBezTo>
                  <a:cubicBezTo>
                    <a:pt x="146402" y="208244"/>
                    <a:pt x="145925" y="205768"/>
                    <a:pt x="145354" y="203386"/>
                  </a:cubicBezTo>
                  <a:cubicBezTo>
                    <a:pt x="144687" y="200815"/>
                    <a:pt x="144211" y="198243"/>
                    <a:pt x="143544" y="195671"/>
                  </a:cubicBezTo>
                  <a:cubicBezTo>
                    <a:pt x="143449" y="195290"/>
                    <a:pt x="143258" y="194909"/>
                    <a:pt x="143163" y="194528"/>
                  </a:cubicBezTo>
                  <a:cubicBezTo>
                    <a:pt x="150307" y="192433"/>
                    <a:pt x="157165" y="189194"/>
                    <a:pt x="163451" y="185098"/>
                  </a:cubicBezTo>
                  <a:cubicBezTo>
                    <a:pt x="165737" y="188527"/>
                    <a:pt x="168214" y="191861"/>
                    <a:pt x="170786" y="195004"/>
                  </a:cubicBezTo>
                  <a:cubicBezTo>
                    <a:pt x="173072" y="197671"/>
                    <a:pt x="175834" y="199957"/>
                    <a:pt x="178025" y="202720"/>
                  </a:cubicBezTo>
                  <a:cubicBezTo>
                    <a:pt x="178025" y="202720"/>
                    <a:pt x="178025" y="202720"/>
                    <a:pt x="178120" y="202815"/>
                  </a:cubicBezTo>
                  <a:cubicBezTo>
                    <a:pt x="173262" y="207101"/>
                    <a:pt x="172119" y="214816"/>
                    <a:pt x="176215" y="221389"/>
                  </a:cubicBezTo>
                  <a:cubicBezTo>
                    <a:pt x="178596" y="225199"/>
                    <a:pt x="182406" y="226723"/>
                    <a:pt x="186311" y="226532"/>
                  </a:cubicBezTo>
                  <a:cubicBezTo>
                    <a:pt x="190979" y="226342"/>
                    <a:pt x="195741" y="223770"/>
                    <a:pt x="198313" y="219674"/>
                  </a:cubicBezTo>
                  <a:cubicBezTo>
                    <a:pt x="204028" y="210625"/>
                    <a:pt x="197551" y="199005"/>
                    <a:pt x="186883" y="199386"/>
                  </a:cubicBezTo>
                  <a:cubicBezTo>
                    <a:pt x="184883" y="199481"/>
                    <a:pt x="183073" y="199957"/>
                    <a:pt x="181454" y="200719"/>
                  </a:cubicBezTo>
                  <a:cubicBezTo>
                    <a:pt x="179453" y="197767"/>
                    <a:pt x="178025" y="194433"/>
                    <a:pt x="176215" y="191385"/>
                  </a:cubicBezTo>
                  <a:cubicBezTo>
                    <a:pt x="174119" y="187861"/>
                    <a:pt x="171643" y="184432"/>
                    <a:pt x="169262" y="181003"/>
                  </a:cubicBezTo>
                  <a:cubicBezTo>
                    <a:pt x="173072" y="177955"/>
                    <a:pt x="176691" y="174621"/>
                    <a:pt x="179930" y="170811"/>
                  </a:cubicBezTo>
                  <a:cubicBezTo>
                    <a:pt x="180596" y="170049"/>
                    <a:pt x="181168" y="169192"/>
                    <a:pt x="181739" y="168334"/>
                  </a:cubicBezTo>
                  <a:cubicBezTo>
                    <a:pt x="183930" y="169858"/>
                    <a:pt x="186121" y="171382"/>
                    <a:pt x="188407" y="172716"/>
                  </a:cubicBezTo>
                  <a:cubicBezTo>
                    <a:pt x="191550" y="174621"/>
                    <a:pt x="194789" y="176431"/>
                    <a:pt x="197932" y="178336"/>
                  </a:cubicBezTo>
                  <a:cubicBezTo>
                    <a:pt x="198027" y="178431"/>
                    <a:pt x="198218" y="178526"/>
                    <a:pt x="198313" y="178621"/>
                  </a:cubicBezTo>
                  <a:cubicBezTo>
                    <a:pt x="195741" y="185194"/>
                    <a:pt x="199742" y="193004"/>
                    <a:pt x="207457" y="193861"/>
                  </a:cubicBezTo>
                  <a:cubicBezTo>
                    <a:pt x="217458" y="195004"/>
                    <a:pt x="223078" y="185384"/>
                    <a:pt x="219268" y="176526"/>
                  </a:cubicBezTo>
                  <a:cubicBezTo>
                    <a:pt x="217744" y="173002"/>
                    <a:pt x="214696" y="171192"/>
                    <a:pt x="211362" y="170906"/>
                  </a:cubicBezTo>
                  <a:cubicBezTo>
                    <a:pt x="207362" y="170525"/>
                    <a:pt x="202980" y="172144"/>
                    <a:pt x="200313" y="175192"/>
                  </a:cubicBezTo>
                  <a:cubicBezTo>
                    <a:pt x="200218" y="175383"/>
                    <a:pt x="200123" y="175573"/>
                    <a:pt x="200027" y="175669"/>
                  </a:cubicBezTo>
                  <a:cubicBezTo>
                    <a:pt x="197265" y="173002"/>
                    <a:pt x="194503" y="170430"/>
                    <a:pt x="191645" y="167953"/>
                  </a:cubicBezTo>
                  <a:cubicBezTo>
                    <a:pt x="189645" y="166144"/>
                    <a:pt x="187454" y="164620"/>
                    <a:pt x="185264" y="163096"/>
                  </a:cubicBezTo>
                  <a:cubicBezTo>
                    <a:pt x="189359" y="156142"/>
                    <a:pt x="192026" y="148237"/>
                    <a:pt x="193265" y="139950"/>
                  </a:cubicBezTo>
                  <a:cubicBezTo>
                    <a:pt x="197551" y="140426"/>
                    <a:pt x="201837" y="140902"/>
                    <a:pt x="206123" y="141474"/>
                  </a:cubicBezTo>
                  <a:cubicBezTo>
                    <a:pt x="209362" y="141950"/>
                    <a:pt x="212505" y="142522"/>
                    <a:pt x="215744" y="143188"/>
                  </a:cubicBezTo>
                  <a:cubicBezTo>
                    <a:pt x="215077" y="147951"/>
                    <a:pt x="217649" y="152999"/>
                    <a:pt x="222221" y="155857"/>
                  </a:cubicBezTo>
                  <a:cubicBezTo>
                    <a:pt x="231841" y="161953"/>
                    <a:pt x="242318" y="154999"/>
                    <a:pt x="242795" y="144141"/>
                  </a:cubicBezTo>
                  <a:cubicBezTo>
                    <a:pt x="242795" y="139283"/>
                    <a:pt x="240794" y="135949"/>
                    <a:pt x="237746" y="134140"/>
                  </a:cubicBezTo>
                  <a:close/>
                </a:path>
              </a:pathLst>
            </a:custGeom>
            <a:solidFill>
              <a:srgbClr val="D962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30452C09-14C4-4327-B1DA-7F13B77D7001}"/>
                </a:ext>
              </a:extLst>
            </p:cNvPr>
            <p:cNvSpPr/>
            <p:nvPr/>
          </p:nvSpPr>
          <p:spPr>
            <a:xfrm>
              <a:off x="6048249" y="3393843"/>
              <a:ext cx="30392" cy="33165"/>
            </a:xfrm>
            <a:custGeom>
              <a:avLst/>
              <a:gdLst>
                <a:gd name="connsiteX0" fmla="*/ 2126 w 30392"/>
                <a:gd name="connsiteY0" fmla="*/ 28108 h 33165"/>
                <a:gd name="connsiteX1" fmla="*/ 13460 w 30392"/>
                <a:gd name="connsiteY1" fmla="*/ 33061 h 33165"/>
                <a:gd name="connsiteX2" fmla="*/ 24414 w 30392"/>
                <a:gd name="connsiteY2" fmla="*/ 26584 h 33165"/>
                <a:gd name="connsiteX3" fmla="*/ 29843 w 30392"/>
                <a:gd name="connsiteY3" fmla="*/ 14773 h 33165"/>
                <a:gd name="connsiteX4" fmla="*/ 30034 w 30392"/>
                <a:gd name="connsiteY4" fmla="*/ 8296 h 33165"/>
                <a:gd name="connsiteX5" fmla="*/ 8412 w 30392"/>
                <a:gd name="connsiteY5" fmla="*/ 1534 h 33165"/>
                <a:gd name="connsiteX6" fmla="*/ 2126 w 30392"/>
                <a:gd name="connsiteY6" fmla="*/ 28108 h 3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92" h="33165">
                  <a:moveTo>
                    <a:pt x="2126" y="28108"/>
                  </a:moveTo>
                  <a:cubicBezTo>
                    <a:pt x="4507" y="31823"/>
                    <a:pt x="9174" y="33633"/>
                    <a:pt x="13460" y="33061"/>
                  </a:cubicBezTo>
                  <a:cubicBezTo>
                    <a:pt x="17747" y="32585"/>
                    <a:pt x="21747" y="30013"/>
                    <a:pt x="24414" y="26584"/>
                  </a:cubicBezTo>
                  <a:cubicBezTo>
                    <a:pt x="27176" y="23155"/>
                    <a:pt x="28796" y="19060"/>
                    <a:pt x="29843" y="14773"/>
                  </a:cubicBezTo>
                  <a:cubicBezTo>
                    <a:pt x="30320" y="12678"/>
                    <a:pt x="30701" y="10392"/>
                    <a:pt x="30034" y="8296"/>
                  </a:cubicBezTo>
                  <a:cubicBezTo>
                    <a:pt x="27557" y="1153"/>
                    <a:pt x="14699" y="-2181"/>
                    <a:pt x="8412" y="1534"/>
                  </a:cubicBezTo>
                  <a:cubicBezTo>
                    <a:pt x="887" y="6010"/>
                    <a:pt x="-2542" y="20774"/>
                    <a:pt x="2126" y="28108"/>
                  </a:cubicBezTo>
                  <a:close/>
                </a:path>
              </a:pathLst>
            </a:custGeom>
            <a:solidFill>
              <a:srgbClr val="CBC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7B78FD88-B1BB-46C5-B34F-B51ED74535D6}"/>
                </a:ext>
              </a:extLst>
            </p:cNvPr>
            <p:cNvSpPr/>
            <p:nvPr/>
          </p:nvSpPr>
          <p:spPr>
            <a:xfrm>
              <a:off x="6090673" y="3370129"/>
              <a:ext cx="19153" cy="15821"/>
            </a:xfrm>
            <a:custGeom>
              <a:avLst/>
              <a:gdLst>
                <a:gd name="connsiteX0" fmla="*/ 8088 w 19153"/>
                <a:gd name="connsiteY0" fmla="*/ 15722 h 15821"/>
                <a:gd name="connsiteX1" fmla="*/ 17708 w 19153"/>
                <a:gd name="connsiteY1" fmla="*/ 12103 h 15821"/>
                <a:gd name="connsiteX2" fmla="*/ 16756 w 19153"/>
                <a:gd name="connsiteY2" fmla="*/ 2387 h 15821"/>
                <a:gd name="connsiteX3" fmla="*/ 13136 w 19153"/>
                <a:gd name="connsiteY3" fmla="*/ 673 h 15821"/>
                <a:gd name="connsiteX4" fmla="*/ 8088 w 19153"/>
                <a:gd name="connsiteY4" fmla="*/ 15722 h 1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3" h="15821">
                  <a:moveTo>
                    <a:pt x="8088" y="15722"/>
                  </a:moveTo>
                  <a:cubicBezTo>
                    <a:pt x="11612" y="16199"/>
                    <a:pt x="15613" y="14960"/>
                    <a:pt x="17708" y="12103"/>
                  </a:cubicBezTo>
                  <a:cubicBezTo>
                    <a:pt x="19899" y="9245"/>
                    <a:pt x="19613" y="4578"/>
                    <a:pt x="16756" y="2387"/>
                  </a:cubicBezTo>
                  <a:cubicBezTo>
                    <a:pt x="15708" y="1530"/>
                    <a:pt x="14374" y="1149"/>
                    <a:pt x="13136" y="673"/>
                  </a:cubicBezTo>
                  <a:cubicBezTo>
                    <a:pt x="-389" y="-3613"/>
                    <a:pt x="-5723" y="13913"/>
                    <a:pt x="8088" y="15722"/>
                  </a:cubicBezTo>
                  <a:close/>
                </a:path>
              </a:pathLst>
            </a:custGeom>
            <a:solidFill>
              <a:srgbClr val="CBC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CBA77E2-324B-4170-947E-2F69CF21B077}"/>
                </a:ext>
              </a:extLst>
            </p:cNvPr>
            <p:cNvSpPr/>
            <p:nvPr/>
          </p:nvSpPr>
          <p:spPr>
            <a:xfrm>
              <a:off x="6095816" y="3425257"/>
              <a:ext cx="32119" cy="29072"/>
            </a:xfrm>
            <a:custGeom>
              <a:avLst/>
              <a:gdLst>
                <a:gd name="connsiteX0" fmla="*/ 17518 w 32119"/>
                <a:gd name="connsiteY0" fmla="*/ 28984 h 29072"/>
                <a:gd name="connsiteX1" fmla="*/ 28377 w 32119"/>
                <a:gd name="connsiteY1" fmla="*/ 24221 h 29072"/>
                <a:gd name="connsiteX2" fmla="*/ 31139 w 32119"/>
                <a:gd name="connsiteY2" fmla="*/ 18792 h 29072"/>
                <a:gd name="connsiteX3" fmla="*/ 30948 w 32119"/>
                <a:gd name="connsiteY3" fmla="*/ 8600 h 29072"/>
                <a:gd name="connsiteX4" fmla="*/ 2469 w 32119"/>
                <a:gd name="connsiteY4" fmla="*/ 5362 h 29072"/>
                <a:gd name="connsiteX5" fmla="*/ 17518 w 32119"/>
                <a:gd name="connsiteY5" fmla="*/ 28984 h 2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19" h="29072">
                  <a:moveTo>
                    <a:pt x="17518" y="28984"/>
                  </a:moveTo>
                  <a:cubicBezTo>
                    <a:pt x="21519" y="28508"/>
                    <a:pt x="25710" y="27269"/>
                    <a:pt x="28377" y="24221"/>
                  </a:cubicBezTo>
                  <a:cubicBezTo>
                    <a:pt x="29710" y="22697"/>
                    <a:pt x="30472" y="20697"/>
                    <a:pt x="31139" y="18792"/>
                  </a:cubicBezTo>
                  <a:cubicBezTo>
                    <a:pt x="32187" y="15458"/>
                    <a:pt x="32758" y="11553"/>
                    <a:pt x="30948" y="8600"/>
                  </a:cubicBezTo>
                  <a:cubicBezTo>
                    <a:pt x="25900" y="28"/>
                    <a:pt x="8565" y="-3973"/>
                    <a:pt x="2469" y="5362"/>
                  </a:cubicBezTo>
                  <a:cubicBezTo>
                    <a:pt x="-4866" y="16316"/>
                    <a:pt x="5326" y="30317"/>
                    <a:pt x="17518" y="28984"/>
                  </a:cubicBezTo>
                  <a:close/>
                </a:path>
              </a:pathLst>
            </a:custGeom>
            <a:solidFill>
              <a:srgbClr val="CBC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75B81D9A-B35D-46CF-8D7F-E65E79A66EAA}"/>
                </a:ext>
              </a:extLst>
            </p:cNvPr>
            <p:cNvSpPr/>
            <p:nvPr/>
          </p:nvSpPr>
          <p:spPr>
            <a:xfrm>
              <a:off x="6129800" y="3396322"/>
              <a:ext cx="22553" cy="21263"/>
            </a:xfrm>
            <a:custGeom>
              <a:avLst/>
              <a:gdLst>
                <a:gd name="connsiteX0" fmla="*/ 6204 w 22553"/>
                <a:gd name="connsiteY0" fmla="*/ 20295 h 21263"/>
                <a:gd name="connsiteX1" fmla="*/ 20206 w 22553"/>
                <a:gd name="connsiteY1" fmla="*/ 16104 h 21263"/>
                <a:gd name="connsiteX2" fmla="*/ 22111 w 22553"/>
                <a:gd name="connsiteY2" fmla="*/ 11151 h 21263"/>
                <a:gd name="connsiteX3" fmla="*/ 22492 w 22553"/>
                <a:gd name="connsiteY3" fmla="*/ 7341 h 21263"/>
                <a:gd name="connsiteX4" fmla="*/ 19634 w 22553"/>
                <a:gd name="connsiteY4" fmla="*/ 2960 h 21263"/>
                <a:gd name="connsiteX5" fmla="*/ 9062 w 22553"/>
                <a:gd name="connsiteY5" fmla="*/ 197 h 21263"/>
                <a:gd name="connsiteX6" fmla="*/ 6204 w 22553"/>
                <a:gd name="connsiteY6" fmla="*/ 20295 h 2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53" h="21263">
                  <a:moveTo>
                    <a:pt x="6204" y="20295"/>
                  </a:moveTo>
                  <a:cubicBezTo>
                    <a:pt x="10967" y="22581"/>
                    <a:pt x="17348" y="20676"/>
                    <a:pt x="20206" y="16104"/>
                  </a:cubicBezTo>
                  <a:cubicBezTo>
                    <a:pt x="21158" y="14580"/>
                    <a:pt x="21730" y="12866"/>
                    <a:pt x="22111" y="11151"/>
                  </a:cubicBezTo>
                  <a:cubicBezTo>
                    <a:pt x="22397" y="9913"/>
                    <a:pt x="22682" y="8579"/>
                    <a:pt x="22492" y="7341"/>
                  </a:cubicBezTo>
                  <a:cubicBezTo>
                    <a:pt x="22206" y="5627"/>
                    <a:pt x="21063" y="4103"/>
                    <a:pt x="19634" y="2960"/>
                  </a:cubicBezTo>
                  <a:cubicBezTo>
                    <a:pt x="16777" y="578"/>
                    <a:pt x="12776" y="-469"/>
                    <a:pt x="9062" y="197"/>
                  </a:cubicBezTo>
                  <a:cubicBezTo>
                    <a:pt x="-1130" y="2007"/>
                    <a:pt x="-3607" y="15628"/>
                    <a:pt x="6204" y="20295"/>
                  </a:cubicBezTo>
                  <a:close/>
                </a:path>
              </a:pathLst>
            </a:custGeom>
            <a:solidFill>
              <a:srgbClr val="CBC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4D68BC4D-95BB-4944-BFAA-3B144E95B9D6}"/>
                </a:ext>
              </a:extLst>
            </p:cNvPr>
            <p:cNvSpPr/>
            <p:nvPr/>
          </p:nvSpPr>
          <p:spPr>
            <a:xfrm>
              <a:off x="6055144" y="3449076"/>
              <a:ext cx="30611" cy="32564"/>
            </a:xfrm>
            <a:custGeom>
              <a:avLst/>
              <a:gdLst>
                <a:gd name="connsiteX0" fmla="*/ 374 w 30611"/>
                <a:gd name="connsiteY0" fmla="*/ 12118 h 32564"/>
                <a:gd name="connsiteX1" fmla="*/ 755 w 30611"/>
                <a:gd name="connsiteY1" fmla="*/ 21929 h 32564"/>
                <a:gd name="connsiteX2" fmla="*/ 5231 w 30611"/>
                <a:gd name="connsiteY2" fmla="*/ 30120 h 32564"/>
                <a:gd name="connsiteX3" fmla="*/ 21138 w 30611"/>
                <a:gd name="connsiteY3" fmla="*/ 30501 h 32564"/>
                <a:gd name="connsiteX4" fmla="*/ 27901 w 30611"/>
                <a:gd name="connsiteY4" fmla="*/ 25548 h 32564"/>
                <a:gd name="connsiteX5" fmla="*/ 30568 w 30611"/>
                <a:gd name="connsiteY5" fmla="*/ 17833 h 32564"/>
                <a:gd name="connsiteX6" fmla="*/ 26758 w 30611"/>
                <a:gd name="connsiteY6" fmla="*/ 10023 h 32564"/>
                <a:gd name="connsiteX7" fmla="*/ 19805 w 30611"/>
                <a:gd name="connsiteY7" fmla="*/ 3450 h 32564"/>
                <a:gd name="connsiteX8" fmla="*/ 11994 w 30611"/>
                <a:gd name="connsiteY8" fmla="*/ 21 h 32564"/>
                <a:gd name="connsiteX9" fmla="*/ 374 w 30611"/>
                <a:gd name="connsiteY9" fmla="*/ 12118 h 3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11" h="32564">
                  <a:moveTo>
                    <a:pt x="374" y="12118"/>
                  </a:moveTo>
                  <a:cubicBezTo>
                    <a:pt x="-293" y="15357"/>
                    <a:pt x="-7" y="18690"/>
                    <a:pt x="755" y="21929"/>
                  </a:cubicBezTo>
                  <a:cubicBezTo>
                    <a:pt x="1517" y="24977"/>
                    <a:pt x="2755" y="28120"/>
                    <a:pt x="5231" y="30120"/>
                  </a:cubicBezTo>
                  <a:cubicBezTo>
                    <a:pt x="9518" y="33740"/>
                    <a:pt x="16090" y="32883"/>
                    <a:pt x="21138" y="30501"/>
                  </a:cubicBezTo>
                  <a:cubicBezTo>
                    <a:pt x="23710" y="29263"/>
                    <a:pt x="26091" y="27739"/>
                    <a:pt x="27901" y="25548"/>
                  </a:cubicBezTo>
                  <a:cubicBezTo>
                    <a:pt x="29711" y="23358"/>
                    <a:pt x="30854" y="20595"/>
                    <a:pt x="30568" y="17833"/>
                  </a:cubicBezTo>
                  <a:cubicBezTo>
                    <a:pt x="30282" y="14880"/>
                    <a:pt x="28663" y="12309"/>
                    <a:pt x="26758" y="10023"/>
                  </a:cubicBezTo>
                  <a:cubicBezTo>
                    <a:pt x="24758" y="7546"/>
                    <a:pt x="22376" y="5355"/>
                    <a:pt x="19805" y="3450"/>
                  </a:cubicBezTo>
                  <a:cubicBezTo>
                    <a:pt x="17519" y="1736"/>
                    <a:pt x="14852" y="212"/>
                    <a:pt x="11994" y="21"/>
                  </a:cubicBezTo>
                  <a:cubicBezTo>
                    <a:pt x="6374" y="-455"/>
                    <a:pt x="1421" y="7165"/>
                    <a:pt x="374" y="12118"/>
                  </a:cubicBezTo>
                  <a:close/>
                </a:path>
              </a:pathLst>
            </a:custGeom>
            <a:solidFill>
              <a:srgbClr val="CBC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07C05DD-7D72-4E1C-8AFE-E2FAEB6EE162}"/>
                </a:ext>
              </a:extLst>
            </p:cNvPr>
            <p:cNvSpPr/>
            <p:nvPr/>
          </p:nvSpPr>
          <p:spPr>
            <a:xfrm>
              <a:off x="6131427" y="3455529"/>
              <a:ext cx="22755" cy="23824"/>
            </a:xfrm>
            <a:custGeom>
              <a:avLst/>
              <a:gdLst>
                <a:gd name="connsiteX0" fmla="*/ 5 w 22755"/>
                <a:gd name="connsiteY0" fmla="*/ 14904 h 23824"/>
                <a:gd name="connsiteX1" fmla="*/ 1148 w 22755"/>
                <a:gd name="connsiteY1" fmla="*/ 19667 h 23824"/>
                <a:gd name="connsiteX2" fmla="*/ 11435 w 22755"/>
                <a:gd name="connsiteY2" fmla="*/ 23572 h 23824"/>
                <a:gd name="connsiteX3" fmla="*/ 20674 w 22755"/>
                <a:gd name="connsiteY3" fmla="*/ 16714 h 23824"/>
                <a:gd name="connsiteX4" fmla="*/ 12768 w 22755"/>
                <a:gd name="connsiteY4" fmla="*/ 45 h 23824"/>
                <a:gd name="connsiteX5" fmla="*/ 5 w 22755"/>
                <a:gd name="connsiteY5" fmla="*/ 14904 h 2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55" h="23824">
                  <a:moveTo>
                    <a:pt x="5" y="14904"/>
                  </a:moveTo>
                  <a:cubicBezTo>
                    <a:pt x="100" y="16523"/>
                    <a:pt x="386" y="18238"/>
                    <a:pt x="1148" y="19667"/>
                  </a:cubicBezTo>
                  <a:cubicBezTo>
                    <a:pt x="3053" y="23096"/>
                    <a:pt x="7530" y="24429"/>
                    <a:pt x="11435" y="23572"/>
                  </a:cubicBezTo>
                  <a:cubicBezTo>
                    <a:pt x="15245" y="22619"/>
                    <a:pt x="18388" y="19857"/>
                    <a:pt x="20674" y="16714"/>
                  </a:cubicBezTo>
                  <a:cubicBezTo>
                    <a:pt x="25627" y="9951"/>
                    <a:pt x="21246" y="998"/>
                    <a:pt x="12768" y="45"/>
                  </a:cubicBezTo>
                  <a:cubicBezTo>
                    <a:pt x="5244" y="-717"/>
                    <a:pt x="-186" y="8332"/>
                    <a:pt x="5" y="14904"/>
                  </a:cubicBezTo>
                  <a:close/>
                </a:path>
              </a:pathLst>
            </a:custGeom>
            <a:solidFill>
              <a:srgbClr val="CBC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53" name="Freeform: Shape 352">
            <a:extLst>
              <a:ext uri="{FF2B5EF4-FFF2-40B4-BE49-F238E27FC236}">
                <a16:creationId xmlns:a16="http://schemas.microsoft.com/office/drawing/2014/main" id="{58673AFA-D703-45A0-A051-1B5BB2E15F4C}"/>
              </a:ext>
            </a:extLst>
          </p:cNvPr>
          <p:cNvSpPr/>
          <p:nvPr/>
        </p:nvSpPr>
        <p:spPr>
          <a:xfrm>
            <a:off x="-19510" y="5409524"/>
            <a:ext cx="5182275" cy="1446663"/>
          </a:xfrm>
          <a:custGeom>
            <a:avLst/>
            <a:gdLst>
              <a:gd name="connsiteX0" fmla="*/ 1849786 w 5182275"/>
              <a:gd name="connsiteY0" fmla="*/ 932 h 1446663"/>
              <a:gd name="connsiteX1" fmla="*/ 1308844 w 5182275"/>
              <a:gd name="connsiteY1" fmla="*/ 472296 h 1446663"/>
              <a:gd name="connsiteX2" fmla="*/ 1310432 w 5182275"/>
              <a:gd name="connsiteY2" fmla="*/ 511227 h 1446663"/>
              <a:gd name="connsiteX3" fmla="*/ 1294957 w 5182275"/>
              <a:gd name="connsiteY3" fmla="*/ 501736 h 1446663"/>
              <a:gd name="connsiteX4" fmla="*/ 1144938 w 5182275"/>
              <a:gd name="connsiteY4" fmla="*/ 462552 h 1446663"/>
              <a:gd name="connsiteX5" fmla="*/ 771028 w 5182275"/>
              <a:gd name="connsiteY5" fmla="*/ 675544 h 1446663"/>
              <a:gd name="connsiteX6" fmla="*/ 752579 w 5182275"/>
              <a:gd name="connsiteY6" fmla="*/ 723551 h 1446663"/>
              <a:gd name="connsiteX7" fmla="*/ 746797 w 5182275"/>
              <a:gd name="connsiteY7" fmla="*/ 718251 h 1446663"/>
              <a:gd name="connsiteX8" fmla="*/ 596508 w 5182275"/>
              <a:gd name="connsiteY8" fmla="*/ 663150 h 1446663"/>
              <a:gd name="connsiteX9" fmla="*/ 440564 w 5182275"/>
              <a:gd name="connsiteY9" fmla="*/ 700046 h 1446663"/>
              <a:gd name="connsiteX10" fmla="*/ 417026 w 5182275"/>
              <a:gd name="connsiteY10" fmla="*/ 716907 h 1446663"/>
              <a:gd name="connsiteX11" fmla="*/ 392966 w 5182275"/>
              <a:gd name="connsiteY11" fmla="*/ 666240 h 1446663"/>
              <a:gd name="connsiteX12" fmla="*/ 21952 w 5182275"/>
              <a:gd name="connsiteY12" fmla="*/ 443000 h 1446663"/>
              <a:gd name="connsiteX13" fmla="*/ 0 w 5182275"/>
              <a:gd name="connsiteY13" fmla="*/ 443867 h 1446663"/>
              <a:gd name="connsiteX14" fmla="*/ 0 w 5182275"/>
              <a:gd name="connsiteY14" fmla="*/ 1446663 h 1446663"/>
              <a:gd name="connsiteX15" fmla="*/ 5181908 w 5182275"/>
              <a:gd name="connsiteY15" fmla="*/ 1446663 h 1446663"/>
              <a:gd name="connsiteX16" fmla="*/ 5182275 w 5182275"/>
              <a:gd name="connsiteY16" fmla="*/ 1410336 h 1446663"/>
              <a:gd name="connsiteX17" fmla="*/ 4599980 w 5182275"/>
              <a:gd name="connsiteY17" fmla="*/ 827112 h 1446663"/>
              <a:gd name="connsiteX18" fmla="*/ 4247452 w 5182275"/>
              <a:gd name="connsiteY18" fmla="*/ 910519 h 1446663"/>
              <a:gd name="connsiteX19" fmla="*/ 4221711 w 5182275"/>
              <a:gd name="connsiteY19" fmla="*/ 928958 h 1446663"/>
              <a:gd name="connsiteX20" fmla="*/ 4225214 w 5182275"/>
              <a:gd name="connsiteY20" fmla="*/ 915985 h 1446663"/>
              <a:gd name="connsiteX21" fmla="*/ 3967910 w 5182275"/>
              <a:gd name="connsiteY21" fmla="*/ 630368 h 1446663"/>
              <a:gd name="connsiteX22" fmla="*/ 3769416 w 5182275"/>
              <a:gd name="connsiteY22" fmla="*/ 697742 h 1446663"/>
              <a:gd name="connsiteX23" fmla="*/ 3759390 w 5182275"/>
              <a:gd name="connsiteY23" fmla="*/ 708322 h 1446663"/>
              <a:gd name="connsiteX24" fmla="*/ 3715718 w 5182275"/>
              <a:gd name="connsiteY24" fmla="*/ 616351 h 1446663"/>
              <a:gd name="connsiteX25" fmla="*/ 3218860 w 5182275"/>
              <a:gd name="connsiteY25" fmla="*/ 317391 h 1446663"/>
              <a:gd name="connsiteX26" fmla="*/ 2689006 w 5182275"/>
              <a:gd name="connsiteY26" fmla="*/ 555316 h 1446663"/>
              <a:gd name="connsiteX27" fmla="*/ 2628042 w 5182275"/>
              <a:gd name="connsiteY27" fmla="*/ 651450 h 1446663"/>
              <a:gd name="connsiteX28" fmla="*/ 2620437 w 5182275"/>
              <a:gd name="connsiteY28" fmla="*/ 641181 h 1446663"/>
              <a:gd name="connsiteX29" fmla="*/ 2403644 w 5182275"/>
              <a:gd name="connsiteY29" fmla="*/ 537379 h 1446663"/>
              <a:gd name="connsiteX30" fmla="*/ 2339883 w 5182275"/>
              <a:gd name="connsiteY30" fmla="*/ 539893 h 1446663"/>
              <a:gd name="connsiteX31" fmla="*/ 2327421 w 5182275"/>
              <a:gd name="connsiteY31" fmla="*/ 542901 h 1446663"/>
              <a:gd name="connsiteX32" fmla="*/ 2329064 w 5182275"/>
              <a:gd name="connsiteY32" fmla="*/ 532945 h 1446663"/>
              <a:gd name="connsiteX33" fmla="*/ 1849786 w 5182275"/>
              <a:gd name="connsiteY33" fmla="*/ 932 h 144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182275" h="1446663">
                <a:moveTo>
                  <a:pt x="1849786" y="932"/>
                </a:moveTo>
                <a:cubicBezTo>
                  <a:pt x="1568061" y="-15816"/>
                  <a:pt x="1325873" y="195221"/>
                  <a:pt x="1308844" y="472296"/>
                </a:cubicBezTo>
                <a:lnTo>
                  <a:pt x="1310432" y="511227"/>
                </a:lnTo>
                <a:lnTo>
                  <a:pt x="1294957" y="501736"/>
                </a:lnTo>
                <a:cubicBezTo>
                  <a:pt x="1249472" y="479543"/>
                  <a:pt x="1198810" y="465755"/>
                  <a:pt x="1144938" y="462552"/>
                </a:cubicBezTo>
                <a:cubicBezTo>
                  <a:pt x="983326" y="452945"/>
                  <a:pt x="838723" y="541340"/>
                  <a:pt x="771028" y="675544"/>
                </a:cubicBezTo>
                <a:lnTo>
                  <a:pt x="752579" y="723551"/>
                </a:lnTo>
                <a:lnTo>
                  <a:pt x="746797" y="718251"/>
                </a:lnTo>
                <a:cubicBezTo>
                  <a:pt x="704873" y="686611"/>
                  <a:pt x="653226" y="666521"/>
                  <a:pt x="596508" y="663150"/>
                </a:cubicBezTo>
                <a:cubicBezTo>
                  <a:pt x="539791" y="659778"/>
                  <a:pt x="486058" y="673603"/>
                  <a:pt x="440564" y="700046"/>
                </a:cubicBezTo>
                <a:lnTo>
                  <a:pt x="417026" y="716907"/>
                </a:lnTo>
                <a:lnTo>
                  <a:pt x="392966" y="666240"/>
                </a:lnTo>
                <a:cubicBezTo>
                  <a:pt x="317323" y="540363"/>
                  <a:pt x="181523" y="452486"/>
                  <a:pt x="21952" y="443000"/>
                </a:cubicBezTo>
                <a:lnTo>
                  <a:pt x="0" y="443867"/>
                </a:lnTo>
                <a:lnTo>
                  <a:pt x="0" y="1446663"/>
                </a:lnTo>
                <a:lnTo>
                  <a:pt x="5181908" y="1446663"/>
                </a:lnTo>
                <a:lnTo>
                  <a:pt x="5182275" y="1410336"/>
                </a:lnTo>
                <a:cubicBezTo>
                  <a:pt x="5169441" y="1101428"/>
                  <a:pt x="4920523" y="846166"/>
                  <a:pt x="4599980" y="827112"/>
                </a:cubicBezTo>
                <a:cubicBezTo>
                  <a:pt x="4471763" y="819489"/>
                  <a:pt x="4350294" y="850742"/>
                  <a:pt x="4247452" y="910519"/>
                </a:cubicBezTo>
                <a:lnTo>
                  <a:pt x="4221711" y="928958"/>
                </a:lnTo>
                <a:lnTo>
                  <a:pt x="4225214" y="915985"/>
                </a:lnTo>
                <a:cubicBezTo>
                  <a:pt x="4234356" y="767234"/>
                  <a:pt x="4119157" y="639359"/>
                  <a:pt x="3967910" y="630368"/>
                </a:cubicBezTo>
                <a:cubicBezTo>
                  <a:pt x="3892286" y="625872"/>
                  <a:pt x="3821970" y="651949"/>
                  <a:pt x="3769416" y="697742"/>
                </a:cubicBezTo>
                <a:lnTo>
                  <a:pt x="3759390" y="708322"/>
                </a:lnTo>
                <a:lnTo>
                  <a:pt x="3715718" y="616351"/>
                </a:lnTo>
                <a:cubicBezTo>
                  <a:pt x="3614417" y="447777"/>
                  <a:pt x="3432554" y="330094"/>
                  <a:pt x="3218860" y="317391"/>
                </a:cubicBezTo>
                <a:cubicBezTo>
                  <a:pt x="3005165" y="304687"/>
                  <a:pt x="2810214" y="399970"/>
                  <a:pt x="2689006" y="555316"/>
                </a:cubicBezTo>
                <a:lnTo>
                  <a:pt x="2628042" y="651450"/>
                </a:lnTo>
                <a:lnTo>
                  <a:pt x="2620437" y="641181"/>
                </a:lnTo>
                <a:cubicBezTo>
                  <a:pt x="2566970" y="581831"/>
                  <a:pt x="2490481" y="542540"/>
                  <a:pt x="2403644" y="537379"/>
                </a:cubicBezTo>
                <a:cubicBezTo>
                  <a:pt x="2381935" y="536088"/>
                  <a:pt x="2360608" y="536992"/>
                  <a:pt x="2339883" y="539893"/>
                </a:cubicBezTo>
                <a:lnTo>
                  <a:pt x="2327421" y="542901"/>
                </a:lnTo>
                <a:lnTo>
                  <a:pt x="2329064" y="532945"/>
                </a:lnTo>
                <a:cubicBezTo>
                  <a:pt x="2346092" y="255870"/>
                  <a:pt x="2131512" y="17680"/>
                  <a:pt x="1849786" y="9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4" name="Freeform: Shape 353">
            <a:extLst>
              <a:ext uri="{FF2B5EF4-FFF2-40B4-BE49-F238E27FC236}">
                <a16:creationId xmlns:a16="http://schemas.microsoft.com/office/drawing/2014/main" id="{771AA306-11C7-474C-BCAF-547E470149B3}"/>
              </a:ext>
            </a:extLst>
          </p:cNvPr>
          <p:cNvSpPr/>
          <p:nvPr/>
        </p:nvSpPr>
        <p:spPr>
          <a:xfrm>
            <a:off x="4018591" y="5114562"/>
            <a:ext cx="5982268" cy="1446663"/>
          </a:xfrm>
          <a:custGeom>
            <a:avLst/>
            <a:gdLst>
              <a:gd name="connsiteX0" fmla="*/ 3099362 w 6997267"/>
              <a:gd name="connsiteY0" fmla="*/ 1108 h 1720519"/>
              <a:gd name="connsiteX1" fmla="*/ 3659957 w 6997267"/>
              <a:gd name="connsiteY1" fmla="*/ 633832 h 1720519"/>
              <a:gd name="connsiteX2" fmla="*/ 3658036 w 6997267"/>
              <a:gd name="connsiteY2" fmla="*/ 645673 h 1720519"/>
              <a:gd name="connsiteX3" fmla="*/ 3672612 w 6997267"/>
              <a:gd name="connsiteY3" fmla="*/ 642096 h 1720519"/>
              <a:gd name="connsiteX4" fmla="*/ 3747192 w 6997267"/>
              <a:gd name="connsiteY4" fmla="*/ 639105 h 1720519"/>
              <a:gd name="connsiteX5" fmla="*/ 4000767 w 6997267"/>
              <a:gd name="connsiteY5" fmla="*/ 762557 h 1720519"/>
              <a:gd name="connsiteX6" fmla="*/ 4009662 w 6997267"/>
              <a:gd name="connsiteY6" fmla="*/ 774771 h 1720519"/>
              <a:gd name="connsiteX7" fmla="*/ 4080970 w 6997267"/>
              <a:gd name="connsiteY7" fmla="*/ 660438 h 1720519"/>
              <a:gd name="connsiteX8" fmla="*/ 4700723 w 6997267"/>
              <a:gd name="connsiteY8" fmla="*/ 377473 h 1720519"/>
              <a:gd name="connsiteX9" fmla="*/ 5281882 w 6997267"/>
              <a:gd name="connsiteY9" fmla="*/ 733027 h 1720519"/>
              <a:gd name="connsiteX10" fmla="*/ 5332964 w 6997267"/>
              <a:gd name="connsiteY10" fmla="*/ 842409 h 1720519"/>
              <a:gd name="connsiteX11" fmla="*/ 5344691 w 6997267"/>
              <a:gd name="connsiteY11" fmla="*/ 829826 h 1720519"/>
              <a:gd name="connsiteX12" fmla="*/ 5576863 w 6997267"/>
              <a:gd name="connsiteY12" fmla="*/ 749698 h 1720519"/>
              <a:gd name="connsiteX13" fmla="*/ 5877824 w 6997267"/>
              <a:gd name="connsiteY13" fmla="*/ 1089382 h 1720519"/>
              <a:gd name="connsiteX14" fmla="*/ 5873726 w 6997267"/>
              <a:gd name="connsiteY14" fmla="*/ 1104811 h 1720519"/>
              <a:gd name="connsiteX15" fmla="*/ 5903835 w 6997267"/>
              <a:gd name="connsiteY15" fmla="*/ 1082882 h 1720519"/>
              <a:gd name="connsiteX16" fmla="*/ 6316176 w 6997267"/>
              <a:gd name="connsiteY16" fmla="*/ 983685 h 1720519"/>
              <a:gd name="connsiteX17" fmla="*/ 6997267 w 6997267"/>
              <a:gd name="connsiteY17" fmla="*/ 1677315 h 1720519"/>
              <a:gd name="connsiteX18" fmla="*/ 6996838 w 6997267"/>
              <a:gd name="connsiteY18" fmla="*/ 1720519 h 1720519"/>
              <a:gd name="connsiteX19" fmla="*/ 0 w 6997267"/>
              <a:gd name="connsiteY19" fmla="*/ 1720519 h 1720519"/>
              <a:gd name="connsiteX20" fmla="*/ 10375 w 6997267"/>
              <a:gd name="connsiteY20" fmla="*/ 1636846 h 1720519"/>
              <a:gd name="connsiteX21" fmla="*/ 369149 w 6997267"/>
              <a:gd name="connsiteY21" fmla="*/ 1126790 h 1720519"/>
              <a:gd name="connsiteX22" fmla="*/ 397055 w 6997267"/>
              <a:gd name="connsiteY22" fmla="*/ 1113757 h 1720519"/>
              <a:gd name="connsiteX23" fmla="*/ 388001 w 6997267"/>
              <a:gd name="connsiteY23" fmla="*/ 1034896 h 1720519"/>
              <a:gd name="connsiteX24" fmla="*/ 961403 w 6997267"/>
              <a:gd name="connsiteY24" fmla="*/ 526861 h 1720519"/>
              <a:gd name="connsiteX25" fmla="*/ 1395366 w 6997267"/>
              <a:gd name="connsiteY25" fmla="*/ 792360 h 1720519"/>
              <a:gd name="connsiteX26" fmla="*/ 1423508 w 6997267"/>
              <a:gd name="connsiteY26" fmla="*/ 852618 h 1720519"/>
              <a:gd name="connsiteX27" fmla="*/ 1451040 w 6997267"/>
              <a:gd name="connsiteY27" fmla="*/ 832566 h 1720519"/>
              <a:gd name="connsiteX28" fmla="*/ 1633442 w 6997267"/>
              <a:gd name="connsiteY28" fmla="*/ 788685 h 1720519"/>
              <a:gd name="connsiteX29" fmla="*/ 1809231 w 6997267"/>
              <a:gd name="connsiteY29" fmla="*/ 854217 h 1720519"/>
              <a:gd name="connsiteX30" fmla="*/ 1815994 w 6997267"/>
              <a:gd name="connsiteY30" fmla="*/ 860520 h 1720519"/>
              <a:gd name="connsiteX31" fmla="*/ 1837573 w 6997267"/>
              <a:gd name="connsiteY31" fmla="*/ 803425 h 1720519"/>
              <a:gd name="connsiteX32" fmla="*/ 2274924 w 6997267"/>
              <a:gd name="connsiteY32" fmla="*/ 550114 h 1720519"/>
              <a:gd name="connsiteX33" fmla="*/ 2450396 w 6997267"/>
              <a:gd name="connsiteY33" fmla="*/ 596715 h 1720519"/>
              <a:gd name="connsiteX34" fmla="*/ 2468496 w 6997267"/>
              <a:gd name="connsiteY34" fmla="*/ 608003 h 1720519"/>
              <a:gd name="connsiteX35" fmla="*/ 2466639 w 6997267"/>
              <a:gd name="connsiteY35" fmla="*/ 561702 h 1720519"/>
              <a:gd name="connsiteX36" fmla="*/ 3099362 w 6997267"/>
              <a:gd name="connsiteY36" fmla="*/ 1108 h 172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997267" h="1720519">
                <a:moveTo>
                  <a:pt x="3099362" y="1108"/>
                </a:moveTo>
                <a:cubicBezTo>
                  <a:pt x="3428888" y="21026"/>
                  <a:pt x="3679875" y="304306"/>
                  <a:pt x="3659957" y="633832"/>
                </a:cubicBezTo>
                <a:lnTo>
                  <a:pt x="3658036" y="645673"/>
                </a:lnTo>
                <a:lnTo>
                  <a:pt x="3672612" y="642096"/>
                </a:lnTo>
                <a:cubicBezTo>
                  <a:pt x="3696853" y="638645"/>
                  <a:pt x="3721799" y="637570"/>
                  <a:pt x="3747192" y="639105"/>
                </a:cubicBezTo>
                <a:cubicBezTo>
                  <a:pt x="3848762" y="645244"/>
                  <a:pt x="3938228" y="691972"/>
                  <a:pt x="4000767" y="762557"/>
                </a:cubicBezTo>
                <a:lnTo>
                  <a:pt x="4009662" y="774771"/>
                </a:lnTo>
                <a:lnTo>
                  <a:pt x="4080970" y="660438"/>
                </a:lnTo>
                <a:cubicBezTo>
                  <a:pt x="4222744" y="475685"/>
                  <a:pt x="4450771" y="362365"/>
                  <a:pt x="4700723" y="377473"/>
                </a:cubicBezTo>
                <a:cubicBezTo>
                  <a:pt x="4950675" y="392581"/>
                  <a:pt x="5163394" y="532542"/>
                  <a:pt x="5281882" y="733027"/>
                </a:cubicBezTo>
                <a:lnTo>
                  <a:pt x="5332964" y="842409"/>
                </a:lnTo>
                <a:lnTo>
                  <a:pt x="5344691" y="829826"/>
                </a:lnTo>
                <a:cubicBezTo>
                  <a:pt x="5406162" y="775364"/>
                  <a:pt x="5488409" y="744351"/>
                  <a:pt x="5576863" y="749698"/>
                </a:cubicBezTo>
                <a:cubicBezTo>
                  <a:pt x="5753772" y="760391"/>
                  <a:pt x="5888517" y="912473"/>
                  <a:pt x="5877824" y="1089382"/>
                </a:cubicBezTo>
                <a:lnTo>
                  <a:pt x="5873726" y="1104811"/>
                </a:lnTo>
                <a:lnTo>
                  <a:pt x="5903835" y="1082882"/>
                </a:lnTo>
                <a:cubicBezTo>
                  <a:pt x="6024126" y="1011789"/>
                  <a:pt x="6166204" y="974620"/>
                  <a:pt x="6316176" y="983685"/>
                </a:cubicBezTo>
                <a:cubicBezTo>
                  <a:pt x="6691104" y="1006347"/>
                  <a:pt x="6982256" y="1309930"/>
                  <a:pt x="6997267" y="1677315"/>
                </a:cubicBezTo>
                <a:lnTo>
                  <a:pt x="6996838" y="1720519"/>
                </a:lnTo>
                <a:lnTo>
                  <a:pt x="0" y="1720519"/>
                </a:lnTo>
                <a:lnTo>
                  <a:pt x="10375" y="1636846"/>
                </a:lnTo>
                <a:cubicBezTo>
                  <a:pt x="51711" y="1418156"/>
                  <a:pt x="186278" y="1234869"/>
                  <a:pt x="369149" y="1126790"/>
                </a:cubicBezTo>
                <a:lnTo>
                  <a:pt x="397055" y="1113757"/>
                </a:lnTo>
                <a:lnTo>
                  <a:pt x="388001" y="1034896"/>
                </a:lnTo>
                <a:cubicBezTo>
                  <a:pt x="406051" y="736265"/>
                  <a:pt x="662772" y="508810"/>
                  <a:pt x="961403" y="526861"/>
                </a:cubicBezTo>
                <a:cubicBezTo>
                  <a:pt x="1148048" y="538142"/>
                  <a:pt x="1306889" y="642655"/>
                  <a:pt x="1395366" y="792360"/>
                </a:cubicBezTo>
                <a:lnTo>
                  <a:pt x="1423508" y="852618"/>
                </a:lnTo>
                <a:lnTo>
                  <a:pt x="1451040" y="832566"/>
                </a:lnTo>
                <a:cubicBezTo>
                  <a:pt x="1504252" y="801117"/>
                  <a:pt x="1567102" y="784675"/>
                  <a:pt x="1633442" y="788685"/>
                </a:cubicBezTo>
                <a:cubicBezTo>
                  <a:pt x="1699783" y="792695"/>
                  <a:pt x="1760194" y="816587"/>
                  <a:pt x="1809231" y="854217"/>
                </a:cubicBezTo>
                <a:lnTo>
                  <a:pt x="1815994" y="860520"/>
                </a:lnTo>
                <a:lnTo>
                  <a:pt x="1837573" y="803425"/>
                </a:lnTo>
                <a:cubicBezTo>
                  <a:pt x="1916754" y="643816"/>
                  <a:pt x="2085891" y="538688"/>
                  <a:pt x="2274924" y="550114"/>
                </a:cubicBezTo>
                <a:cubicBezTo>
                  <a:pt x="2337936" y="553923"/>
                  <a:pt x="2397193" y="570321"/>
                  <a:pt x="2450396" y="596715"/>
                </a:cubicBezTo>
                <a:lnTo>
                  <a:pt x="2468496" y="608003"/>
                </a:lnTo>
                <a:lnTo>
                  <a:pt x="2466639" y="561702"/>
                </a:lnTo>
                <a:cubicBezTo>
                  <a:pt x="2486557" y="232176"/>
                  <a:pt x="2769837" y="-18810"/>
                  <a:pt x="3099362" y="11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5" name="Freeform: Shape 354">
            <a:extLst>
              <a:ext uri="{FF2B5EF4-FFF2-40B4-BE49-F238E27FC236}">
                <a16:creationId xmlns:a16="http://schemas.microsoft.com/office/drawing/2014/main" id="{A4543999-6036-492D-9709-DF37E34638EF}"/>
              </a:ext>
            </a:extLst>
          </p:cNvPr>
          <p:cNvSpPr/>
          <p:nvPr/>
        </p:nvSpPr>
        <p:spPr>
          <a:xfrm>
            <a:off x="33347" y="5151128"/>
            <a:ext cx="6643467" cy="1720519"/>
          </a:xfrm>
          <a:custGeom>
            <a:avLst/>
            <a:gdLst>
              <a:gd name="connsiteX0" fmla="*/ 3099362 w 6997267"/>
              <a:gd name="connsiteY0" fmla="*/ 1108 h 1720519"/>
              <a:gd name="connsiteX1" fmla="*/ 3659957 w 6997267"/>
              <a:gd name="connsiteY1" fmla="*/ 633832 h 1720519"/>
              <a:gd name="connsiteX2" fmla="*/ 3658036 w 6997267"/>
              <a:gd name="connsiteY2" fmla="*/ 645673 h 1720519"/>
              <a:gd name="connsiteX3" fmla="*/ 3672612 w 6997267"/>
              <a:gd name="connsiteY3" fmla="*/ 642096 h 1720519"/>
              <a:gd name="connsiteX4" fmla="*/ 3747192 w 6997267"/>
              <a:gd name="connsiteY4" fmla="*/ 639105 h 1720519"/>
              <a:gd name="connsiteX5" fmla="*/ 4000767 w 6997267"/>
              <a:gd name="connsiteY5" fmla="*/ 762557 h 1720519"/>
              <a:gd name="connsiteX6" fmla="*/ 4009662 w 6997267"/>
              <a:gd name="connsiteY6" fmla="*/ 774771 h 1720519"/>
              <a:gd name="connsiteX7" fmla="*/ 4080970 w 6997267"/>
              <a:gd name="connsiteY7" fmla="*/ 660438 h 1720519"/>
              <a:gd name="connsiteX8" fmla="*/ 4700723 w 6997267"/>
              <a:gd name="connsiteY8" fmla="*/ 377473 h 1720519"/>
              <a:gd name="connsiteX9" fmla="*/ 5281882 w 6997267"/>
              <a:gd name="connsiteY9" fmla="*/ 733027 h 1720519"/>
              <a:gd name="connsiteX10" fmla="*/ 5332964 w 6997267"/>
              <a:gd name="connsiteY10" fmla="*/ 842409 h 1720519"/>
              <a:gd name="connsiteX11" fmla="*/ 5344691 w 6997267"/>
              <a:gd name="connsiteY11" fmla="*/ 829826 h 1720519"/>
              <a:gd name="connsiteX12" fmla="*/ 5576863 w 6997267"/>
              <a:gd name="connsiteY12" fmla="*/ 749698 h 1720519"/>
              <a:gd name="connsiteX13" fmla="*/ 5877824 w 6997267"/>
              <a:gd name="connsiteY13" fmla="*/ 1089382 h 1720519"/>
              <a:gd name="connsiteX14" fmla="*/ 5873726 w 6997267"/>
              <a:gd name="connsiteY14" fmla="*/ 1104811 h 1720519"/>
              <a:gd name="connsiteX15" fmla="*/ 5903835 w 6997267"/>
              <a:gd name="connsiteY15" fmla="*/ 1082882 h 1720519"/>
              <a:gd name="connsiteX16" fmla="*/ 6316176 w 6997267"/>
              <a:gd name="connsiteY16" fmla="*/ 983685 h 1720519"/>
              <a:gd name="connsiteX17" fmla="*/ 6997267 w 6997267"/>
              <a:gd name="connsiteY17" fmla="*/ 1677315 h 1720519"/>
              <a:gd name="connsiteX18" fmla="*/ 6996838 w 6997267"/>
              <a:gd name="connsiteY18" fmla="*/ 1720519 h 1720519"/>
              <a:gd name="connsiteX19" fmla="*/ 0 w 6997267"/>
              <a:gd name="connsiteY19" fmla="*/ 1720519 h 1720519"/>
              <a:gd name="connsiteX20" fmla="*/ 10375 w 6997267"/>
              <a:gd name="connsiteY20" fmla="*/ 1636846 h 1720519"/>
              <a:gd name="connsiteX21" fmla="*/ 369149 w 6997267"/>
              <a:gd name="connsiteY21" fmla="*/ 1126790 h 1720519"/>
              <a:gd name="connsiteX22" fmla="*/ 397055 w 6997267"/>
              <a:gd name="connsiteY22" fmla="*/ 1113757 h 1720519"/>
              <a:gd name="connsiteX23" fmla="*/ 388001 w 6997267"/>
              <a:gd name="connsiteY23" fmla="*/ 1034896 h 1720519"/>
              <a:gd name="connsiteX24" fmla="*/ 961403 w 6997267"/>
              <a:gd name="connsiteY24" fmla="*/ 526861 h 1720519"/>
              <a:gd name="connsiteX25" fmla="*/ 1395366 w 6997267"/>
              <a:gd name="connsiteY25" fmla="*/ 792360 h 1720519"/>
              <a:gd name="connsiteX26" fmla="*/ 1423508 w 6997267"/>
              <a:gd name="connsiteY26" fmla="*/ 852618 h 1720519"/>
              <a:gd name="connsiteX27" fmla="*/ 1451040 w 6997267"/>
              <a:gd name="connsiteY27" fmla="*/ 832566 h 1720519"/>
              <a:gd name="connsiteX28" fmla="*/ 1633442 w 6997267"/>
              <a:gd name="connsiteY28" fmla="*/ 788685 h 1720519"/>
              <a:gd name="connsiteX29" fmla="*/ 1809231 w 6997267"/>
              <a:gd name="connsiteY29" fmla="*/ 854217 h 1720519"/>
              <a:gd name="connsiteX30" fmla="*/ 1815994 w 6997267"/>
              <a:gd name="connsiteY30" fmla="*/ 860520 h 1720519"/>
              <a:gd name="connsiteX31" fmla="*/ 1837573 w 6997267"/>
              <a:gd name="connsiteY31" fmla="*/ 803425 h 1720519"/>
              <a:gd name="connsiteX32" fmla="*/ 2274924 w 6997267"/>
              <a:gd name="connsiteY32" fmla="*/ 550114 h 1720519"/>
              <a:gd name="connsiteX33" fmla="*/ 2450396 w 6997267"/>
              <a:gd name="connsiteY33" fmla="*/ 596715 h 1720519"/>
              <a:gd name="connsiteX34" fmla="*/ 2468496 w 6997267"/>
              <a:gd name="connsiteY34" fmla="*/ 608003 h 1720519"/>
              <a:gd name="connsiteX35" fmla="*/ 2466639 w 6997267"/>
              <a:gd name="connsiteY35" fmla="*/ 561702 h 1720519"/>
              <a:gd name="connsiteX36" fmla="*/ 3099362 w 6997267"/>
              <a:gd name="connsiteY36" fmla="*/ 1108 h 172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997267" h="1720519">
                <a:moveTo>
                  <a:pt x="3099362" y="1108"/>
                </a:moveTo>
                <a:cubicBezTo>
                  <a:pt x="3428888" y="21026"/>
                  <a:pt x="3679875" y="304306"/>
                  <a:pt x="3659957" y="633832"/>
                </a:cubicBezTo>
                <a:lnTo>
                  <a:pt x="3658036" y="645673"/>
                </a:lnTo>
                <a:lnTo>
                  <a:pt x="3672612" y="642096"/>
                </a:lnTo>
                <a:cubicBezTo>
                  <a:pt x="3696853" y="638645"/>
                  <a:pt x="3721799" y="637570"/>
                  <a:pt x="3747192" y="639105"/>
                </a:cubicBezTo>
                <a:cubicBezTo>
                  <a:pt x="3848762" y="645244"/>
                  <a:pt x="3938228" y="691972"/>
                  <a:pt x="4000767" y="762557"/>
                </a:cubicBezTo>
                <a:lnTo>
                  <a:pt x="4009662" y="774771"/>
                </a:lnTo>
                <a:lnTo>
                  <a:pt x="4080970" y="660438"/>
                </a:lnTo>
                <a:cubicBezTo>
                  <a:pt x="4222744" y="475685"/>
                  <a:pt x="4450771" y="362365"/>
                  <a:pt x="4700723" y="377473"/>
                </a:cubicBezTo>
                <a:cubicBezTo>
                  <a:pt x="4950675" y="392581"/>
                  <a:pt x="5163394" y="532542"/>
                  <a:pt x="5281882" y="733027"/>
                </a:cubicBezTo>
                <a:lnTo>
                  <a:pt x="5332964" y="842409"/>
                </a:lnTo>
                <a:lnTo>
                  <a:pt x="5344691" y="829826"/>
                </a:lnTo>
                <a:cubicBezTo>
                  <a:pt x="5406162" y="775364"/>
                  <a:pt x="5488409" y="744351"/>
                  <a:pt x="5576863" y="749698"/>
                </a:cubicBezTo>
                <a:cubicBezTo>
                  <a:pt x="5753772" y="760391"/>
                  <a:pt x="5888517" y="912473"/>
                  <a:pt x="5877824" y="1089382"/>
                </a:cubicBezTo>
                <a:lnTo>
                  <a:pt x="5873726" y="1104811"/>
                </a:lnTo>
                <a:lnTo>
                  <a:pt x="5903835" y="1082882"/>
                </a:lnTo>
                <a:cubicBezTo>
                  <a:pt x="6024126" y="1011789"/>
                  <a:pt x="6166204" y="974620"/>
                  <a:pt x="6316176" y="983685"/>
                </a:cubicBezTo>
                <a:cubicBezTo>
                  <a:pt x="6691104" y="1006347"/>
                  <a:pt x="6982256" y="1309930"/>
                  <a:pt x="6997267" y="1677315"/>
                </a:cubicBezTo>
                <a:lnTo>
                  <a:pt x="6996838" y="1720519"/>
                </a:lnTo>
                <a:lnTo>
                  <a:pt x="0" y="1720519"/>
                </a:lnTo>
                <a:lnTo>
                  <a:pt x="10375" y="1636846"/>
                </a:lnTo>
                <a:cubicBezTo>
                  <a:pt x="51711" y="1418156"/>
                  <a:pt x="186278" y="1234869"/>
                  <a:pt x="369149" y="1126790"/>
                </a:cubicBezTo>
                <a:lnTo>
                  <a:pt x="397055" y="1113757"/>
                </a:lnTo>
                <a:lnTo>
                  <a:pt x="388001" y="1034896"/>
                </a:lnTo>
                <a:cubicBezTo>
                  <a:pt x="406051" y="736265"/>
                  <a:pt x="662772" y="508810"/>
                  <a:pt x="961403" y="526861"/>
                </a:cubicBezTo>
                <a:cubicBezTo>
                  <a:pt x="1148048" y="538142"/>
                  <a:pt x="1306889" y="642655"/>
                  <a:pt x="1395366" y="792360"/>
                </a:cubicBezTo>
                <a:lnTo>
                  <a:pt x="1423508" y="852618"/>
                </a:lnTo>
                <a:lnTo>
                  <a:pt x="1451040" y="832566"/>
                </a:lnTo>
                <a:cubicBezTo>
                  <a:pt x="1504252" y="801117"/>
                  <a:pt x="1567102" y="784675"/>
                  <a:pt x="1633442" y="788685"/>
                </a:cubicBezTo>
                <a:cubicBezTo>
                  <a:pt x="1699783" y="792695"/>
                  <a:pt x="1760194" y="816587"/>
                  <a:pt x="1809231" y="854217"/>
                </a:cubicBezTo>
                <a:lnTo>
                  <a:pt x="1815994" y="860520"/>
                </a:lnTo>
                <a:lnTo>
                  <a:pt x="1837573" y="803425"/>
                </a:lnTo>
                <a:cubicBezTo>
                  <a:pt x="1916754" y="643816"/>
                  <a:pt x="2085891" y="538688"/>
                  <a:pt x="2274924" y="550114"/>
                </a:cubicBezTo>
                <a:cubicBezTo>
                  <a:pt x="2337936" y="553923"/>
                  <a:pt x="2397193" y="570321"/>
                  <a:pt x="2450396" y="596715"/>
                </a:cubicBezTo>
                <a:lnTo>
                  <a:pt x="2468496" y="608003"/>
                </a:lnTo>
                <a:lnTo>
                  <a:pt x="2466639" y="561702"/>
                </a:lnTo>
                <a:cubicBezTo>
                  <a:pt x="2486557" y="232176"/>
                  <a:pt x="2769837" y="-18810"/>
                  <a:pt x="3099362" y="11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6" name="Freeform: Shape 355">
            <a:extLst>
              <a:ext uri="{FF2B5EF4-FFF2-40B4-BE49-F238E27FC236}">
                <a16:creationId xmlns:a16="http://schemas.microsoft.com/office/drawing/2014/main" id="{B0E0D26A-FFBF-4122-ABC4-BD0DE9880B09}"/>
              </a:ext>
            </a:extLst>
          </p:cNvPr>
          <p:cNvSpPr/>
          <p:nvPr/>
        </p:nvSpPr>
        <p:spPr>
          <a:xfrm flipH="1">
            <a:off x="7009726" y="5006698"/>
            <a:ext cx="5182275" cy="1446663"/>
          </a:xfrm>
          <a:custGeom>
            <a:avLst/>
            <a:gdLst>
              <a:gd name="connsiteX0" fmla="*/ 1849786 w 5182275"/>
              <a:gd name="connsiteY0" fmla="*/ 932 h 1446663"/>
              <a:gd name="connsiteX1" fmla="*/ 1308844 w 5182275"/>
              <a:gd name="connsiteY1" fmla="*/ 472296 h 1446663"/>
              <a:gd name="connsiteX2" fmla="*/ 1310432 w 5182275"/>
              <a:gd name="connsiteY2" fmla="*/ 511227 h 1446663"/>
              <a:gd name="connsiteX3" fmla="*/ 1294957 w 5182275"/>
              <a:gd name="connsiteY3" fmla="*/ 501736 h 1446663"/>
              <a:gd name="connsiteX4" fmla="*/ 1144938 w 5182275"/>
              <a:gd name="connsiteY4" fmla="*/ 462552 h 1446663"/>
              <a:gd name="connsiteX5" fmla="*/ 771028 w 5182275"/>
              <a:gd name="connsiteY5" fmla="*/ 675544 h 1446663"/>
              <a:gd name="connsiteX6" fmla="*/ 752579 w 5182275"/>
              <a:gd name="connsiteY6" fmla="*/ 723551 h 1446663"/>
              <a:gd name="connsiteX7" fmla="*/ 746797 w 5182275"/>
              <a:gd name="connsiteY7" fmla="*/ 718251 h 1446663"/>
              <a:gd name="connsiteX8" fmla="*/ 596508 w 5182275"/>
              <a:gd name="connsiteY8" fmla="*/ 663150 h 1446663"/>
              <a:gd name="connsiteX9" fmla="*/ 440564 w 5182275"/>
              <a:gd name="connsiteY9" fmla="*/ 700046 h 1446663"/>
              <a:gd name="connsiteX10" fmla="*/ 417026 w 5182275"/>
              <a:gd name="connsiteY10" fmla="*/ 716907 h 1446663"/>
              <a:gd name="connsiteX11" fmla="*/ 392966 w 5182275"/>
              <a:gd name="connsiteY11" fmla="*/ 666240 h 1446663"/>
              <a:gd name="connsiteX12" fmla="*/ 21952 w 5182275"/>
              <a:gd name="connsiteY12" fmla="*/ 443000 h 1446663"/>
              <a:gd name="connsiteX13" fmla="*/ 0 w 5182275"/>
              <a:gd name="connsiteY13" fmla="*/ 443867 h 1446663"/>
              <a:gd name="connsiteX14" fmla="*/ 0 w 5182275"/>
              <a:gd name="connsiteY14" fmla="*/ 1446663 h 1446663"/>
              <a:gd name="connsiteX15" fmla="*/ 5181908 w 5182275"/>
              <a:gd name="connsiteY15" fmla="*/ 1446663 h 1446663"/>
              <a:gd name="connsiteX16" fmla="*/ 5182275 w 5182275"/>
              <a:gd name="connsiteY16" fmla="*/ 1410336 h 1446663"/>
              <a:gd name="connsiteX17" fmla="*/ 4599980 w 5182275"/>
              <a:gd name="connsiteY17" fmla="*/ 827112 h 1446663"/>
              <a:gd name="connsiteX18" fmla="*/ 4247452 w 5182275"/>
              <a:gd name="connsiteY18" fmla="*/ 910519 h 1446663"/>
              <a:gd name="connsiteX19" fmla="*/ 4221711 w 5182275"/>
              <a:gd name="connsiteY19" fmla="*/ 928958 h 1446663"/>
              <a:gd name="connsiteX20" fmla="*/ 4225214 w 5182275"/>
              <a:gd name="connsiteY20" fmla="*/ 915985 h 1446663"/>
              <a:gd name="connsiteX21" fmla="*/ 3967910 w 5182275"/>
              <a:gd name="connsiteY21" fmla="*/ 630368 h 1446663"/>
              <a:gd name="connsiteX22" fmla="*/ 3769416 w 5182275"/>
              <a:gd name="connsiteY22" fmla="*/ 697742 h 1446663"/>
              <a:gd name="connsiteX23" fmla="*/ 3759390 w 5182275"/>
              <a:gd name="connsiteY23" fmla="*/ 708322 h 1446663"/>
              <a:gd name="connsiteX24" fmla="*/ 3715718 w 5182275"/>
              <a:gd name="connsiteY24" fmla="*/ 616351 h 1446663"/>
              <a:gd name="connsiteX25" fmla="*/ 3218860 w 5182275"/>
              <a:gd name="connsiteY25" fmla="*/ 317391 h 1446663"/>
              <a:gd name="connsiteX26" fmla="*/ 2689006 w 5182275"/>
              <a:gd name="connsiteY26" fmla="*/ 555316 h 1446663"/>
              <a:gd name="connsiteX27" fmla="*/ 2628042 w 5182275"/>
              <a:gd name="connsiteY27" fmla="*/ 651450 h 1446663"/>
              <a:gd name="connsiteX28" fmla="*/ 2620437 w 5182275"/>
              <a:gd name="connsiteY28" fmla="*/ 641181 h 1446663"/>
              <a:gd name="connsiteX29" fmla="*/ 2403644 w 5182275"/>
              <a:gd name="connsiteY29" fmla="*/ 537379 h 1446663"/>
              <a:gd name="connsiteX30" fmla="*/ 2339883 w 5182275"/>
              <a:gd name="connsiteY30" fmla="*/ 539893 h 1446663"/>
              <a:gd name="connsiteX31" fmla="*/ 2327421 w 5182275"/>
              <a:gd name="connsiteY31" fmla="*/ 542901 h 1446663"/>
              <a:gd name="connsiteX32" fmla="*/ 2329064 w 5182275"/>
              <a:gd name="connsiteY32" fmla="*/ 532945 h 1446663"/>
              <a:gd name="connsiteX33" fmla="*/ 1849786 w 5182275"/>
              <a:gd name="connsiteY33" fmla="*/ 932 h 144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182275" h="1446663">
                <a:moveTo>
                  <a:pt x="1849786" y="932"/>
                </a:moveTo>
                <a:cubicBezTo>
                  <a:pt x="1568061" y="-15816"/>
                  <a:pt x="1325873" y="195221"/>
                  <a:pt x="1308844" y="472296"/>
                </a:cubicBezTo>
                <a:lnTo>
                  <a:pt x="1310432" y="511227"/>
                </a:lnTo>
                <a:lnTo>
                  <a:pt x="1294957" y="501736"/>
                </a:lnTo>
                <a:cubicBezTo>
                  <a:pt x="1249472" y="479543"/>
                  <a:pt x="1198810" y="465755"/>
                  <a:pt x="1144938" y="462552"/>
                </a:cubicBezTo>
                <a:cubicBezTo>
                  <a:pt x="983326" y="452945"/>
                  <a:pt x="838723" y="541340"/>
                  <a:pt x="771028" y="675544"/>
                </a:cubicBezTo>
                <a:lnTo>
                  <a:pt x="752579" y="723551"/>
                </a:lnTo>
                <a:lnTo>
                  <a:pt x="746797" y="718251"/>
                </a:lnTo>
                <a:cubicBezTo>
                  <a:pt x="704873" y="686611"/>
                  <a:pt x="653226" y="666521"/>
                  <a:pt x="596508" y="663150"/>
                </a:cubicBezTo>
                <a:cubicBezTo>
                  <a:pt x="539791" y="659778"/>
                  <a:pt x="486058" y="673603"/>
                  <a:pt x="440564" y="700046"/>
                </a:cubicBezTo>
                <a:lnTo>
                  <a:pt x="417026" y="716907"/>
                </a:lnTo>
                <a:lnTo>
                  <a:pt x="392966" y="666240"/>
                </a:lnTo>
                <a:cubicBezTo>
                  <a:pt x="317323" y="540363"/>
                  <a:pt x="181523" y="452486"/>
                  <a:pt x="21952" y="443000"/>
                </a:cubicBezTo>
                <a:lnTo>
                  <a:pt x="0" y="443867"/>
                </a:lnTo>
                <a:lnTo>
                  <a:pt x="0" y="1446663"/>
                </a:lnTo>
                <a:lnTo>
                  <a:pt x="5181908" y="1446663"/>
                </a:lnTo>
                <a:lnTo>
                  <a:pt x="5182275" y="1410336"/>
                </a:lnTo>
                <a:cubicBezTo>
                  <a:pt x="5169441" y="1101428"/>
                  <a:pt x="4920523" y="846166"/>
                  <a:pt x="4599980" y="827112"/>
                </a:cubicBezTo>
                <a:cubicBezTo>
                  <a:pt x="4471763" y="819489"/>
                  <a:pt x="4350294" y="850742"/>
                  <a:pt x="4247452" y="910519"/>
                </a:cubicBezTo>
                <a:lnTo>
                  <a:pt x="4221711" y="928958"/>
                </a:lnTo>
                <a:lnTo>
                  <a:pt x="4225214" y="915985"/>
                </a:lnTo>
                <a:cubicBezTo>
                  <a:pt x="4234356" y="767234"/>
                  <a:pt x="4119157" y="639359"/>
                  <a:pt x="3967910" y="630368"/>
                </a:cubicBezTo>
                <a:cubicBezTo>
                  <a:pt x="3892286" y="625872"/>
                  <a:pt x="3821970" y="651949"/>
                  <a:pt x="3769416" y="697742"/>
                </a:cubicBezTo>
                <a:lnTo>
                  <a:pt x="3759390" y="708322"/>
                </a:lnTo>
                <a:lnTo>
                  <a:pt x="3715718" y="616351"/>
                </a:lnTo>
                <a:cubicBezTo>
                  <a:pt x="3614417" y="447777"/>
                  <a:pt x="3432554" y="330094"/>
                  <a:pt x="3218860" y="317391"/>
                </a:cubicBezTo>
                <a:cubicBezTo>
                  <a:pt x="3005165" y="304687"/>
                  <a:pt x="2810214" y="399970"/>
                  <a:pt x="2689006" y="555316"/>
                </a:cubicBezTo>
                <a:lnTo>
                  <a:pt x="2628042" y="651450"/>
                </a:lnTo>
                <a:lnTo>
                  <a:pt x="2620437" y="641181"/>
                </a:lnTo>
                <a:cubicBezTo>
                  <a:pt x="2566970" y="581831"/>
                  <a:pt x="2490481" y="542540"/>
                  <a:pt x="2403644" y="537379"/>
                </a:cubicBezTo>
                <a:cubicBezTo>
                  <a:pt x="2381935" y="536088"/>
                  <a:pt x="2360608" y="536992"/>
                  <a:pt x="2339883" y="539893"/>
                </a:cubicBezTo>
                <a:lnTo>
                  <a:pt x="2327421" y="542901"/>
                </a:lnTo>
                <a:lnTo>
                  <a:pt x="2329064" y="532945"/>
                </a:lnTo>
                <a:cubicBezTo>
                  <a:pt x="2346092" y="255870"/>
                  <a:pt x="2131512" y="17680"/>
                  <a:pt x="1849786" y="9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7" name="Freeform: Shape 356">
            <a:extLst>
              <a:ext uri="{FF2B5EF4-FFF2-40B4-BE49-F238E27FC236}">
                <a16:creationId xmlns:a16="http://schemas.microsoft.com/office/drawing/2014/main" id="{FBD3B092-4E49-4CE5-8E29-8D4ACDBFDB3F}"/>
              </a:ext>
            </a:extLst>
          </p:cNvPr>
          <p:cNvSpPr/>
          <p:nvPr/>
        </p:nvSpPr>
        <p:spPr>
          <a:xfrm>
            <a:off x="6191141" y="5420818"/>
            <a:ext cx="6007430" cy="1446663"/>
          </a:xfrm>
          <a:custGeom>
            <a:avLst/>
            <a:gdLst>
              <a:gd name="connsiteX0" fmla="*/ 2606035 w 5631977"/>
              <a:gd name="connsiteY0" fmla="*/ 932 h 1446663"/>
              <a:gd name="connsiteX1" fmla="*/ 3077400 w 5631977"/>
              <a:gd name="connsiteY1" fmla="*/ 532945 h 1446663"/>
              <a:gd name="connsiteX2" fmla="*/ 3075784 w 5631977"/>
              <a:gd name="connsiteY2" fmla="*/ 542901 h 1446663"/>
              <a:gd name="connsiteX3" fmla="*/ 3088040 w 5631977"/>
              <a:gd name="connsiteY3" fmla="*/ 539893 h 1446663"/>
              <a:gd name="connsiteX4" fmla="*/ 3150749 w 5631977"/>
              <a:gd name="connsiteY4" fmla="*/ 537379 h 1446663"/>
              <a:gd name="connsiteX5" fmla="*/ 3363962 w 5631977"/>
              <a:gd name="connsiteY5" fmla="*/ 641181 h 1446663"/>
              <a:gd name="connsiteX6" fmla="*/ 3371442 w 5631977"/>
              <a:gd name="connsiteY6" fmla="*/ 651450 h 1446663"/>
              <a:gd name="connsiteX7" fmla="*/ 3431400 w 5631977"/>
              <a:gd name="connsiteY7" fmla="*/ 555316 h 1446663"/>
              <a:gd name="connsiteX8" fmla="*/ 3952506 w 5631977"/>
              <a:gd name="connsiteY8" fmla="*/ 317391 h 1446663"/>
              <a:gd name="connsiteX9" fmla="*/ 4441162 w 5631977"/>
              <a:gd name="connsiteY9" fmla="*/ 616351 h 1446663"/>
              <a:gd name="connsiteX10" fmla="*/ 4484113 w 5631977"/>
              <a:gd name="connsiteY10" fmla="*/ 708322 h 1446663"/>
              <a:gd name="connsiteX11" fmla="*/ 4493974 w 5631977"/>
              <a:gd name="connsiteY11" fmla="*/ 697742 h 1446663"/>
              <a:gd name="connsiteX12" fmla="*/ 4689190 w 5631977"/>
              <a:gd name="connsiteY12" fmla="*/ 630368 h 1446663"/>
              <a:gd name="connsiteX13" fmla="*/ 4942248 w 5631977"/>
              <a:gd name="connsiteY13" fmla="*/ 915985 h 1446663"/>
              <a:gd name="connsiteX14" fmla="*/ 4938802 w 5631977"/>
              <a:gd name="connsiteY14" fmla="*/ 928958 h 1446663"/>
              <a:gd name="connsiteX15" fmla="*/ 4964118 w 5631977"/>
              <a:gd name="connsiteY15" fmla="*/ 910519 h 1446663"/>
              <a:gd name="connsiteX16" fmla="*/ 5310826 w 5631977"/>
              <a:gd name="connsiteY16" fmla="*/ 827112 h 1446663"/>
              <a:gd name="connsiteX17" fmla="*/ 5627236 w 5631977"/>
              <a:gd name="connsiteY17" fmla="*/ 938571 h 1446663"/>
              <a:gd name="connsiteX18" fmla="*/ 5631977 w 5631977"/>
              <a:gd name="connsiteY18" fmla="*/ 942633 h 1446663"/>
              <a:gd name="connsiteX19" fmla="*/ 5631977 w 5631977"/>
              <a:gd name="connsiteY19" fmla="*/ 1032076 h 1446663"/>
              <a:gd name="connsiteX20" fmla="*/ 5631976 w 5631977"/>
              <a:gd name="connsiteY20" fmla="*/ 1032076 h 1446663"/>
              <a:gd name="connsiteX21" fmla="*/ 5631976 w 5631977"/>
              <a:gd name="connsiteY21" fmla="*/ 1446663 h 1446663"/>
              <a:gd name="connsiteX22" fmla="*/ 0 w 5631977"/>
              <a:gd name="connsiteY22" fmla="*/ 1446663 h 1446663"/>
              <a:gd name="connsiteX23" fmla="*/ 8724 w 5631977"/>
              <a:gd name="connsiteY23" fmla="*/ 1376308 h 1446663"/>
              <a:gd name="connsiteX24" fmla="*/ 310392 w 5631977"/>
              <a:gd name="connsiteY24" fmla="*/ 947438 h 1446663"/>
              <a:gd name="connsiteX25" fmla="*/ 333856 w 5631977"/>
              <a:gd name="connsiteY25" fmla="*/ 936480 h 1446663"/>
              <a:gd name="connsiteX26" fmla="*/ 326243 w 5631977"/>
              <a:gd name="connsiteY26" fmla="*/ 870171 h 1446663"/>
              <a:gd name="connsiteX27" fmla="*/ 808376 w 5631977"/>
              <a:gd name="connsiteY27" fmla="*/ 443000 h 1446663"/>
              <a:gd name="connsiteX28" fmla="*/ 1173265 w 5631977"/>
              <a:gd name="connsiteY28" fmla="*/ 666240 h 1446663"/>
              <a:gd name="connsiteX29" fmla="*/ 1196928 w 5631977"/>
              <a:gd name="connsiteY29" fmla="*/ 716907 h 1446663"/>
              <a:gd name="connsiteX30" fmla="*/ 1220077 w 5631977"/>
              <a:gd name="connsiteY30" fmla="*/ 700046 h 1446663"/>
              <a:gd name="connsiteX31" fmla="*/ 1373446 w 5631977"/>
              <a:gd name="connsiteY31" fmla="*/ 663150 h 1446663"/>
              <a:gd name="connsiteX32" fmla="*/ 1521255 w 5631977"/>
              <a:gd name="connsiteY32" fmla="*/ 718251 h 1446663"/>
              <a:gd name="connsiteX33" fmla="*/ 1526941 w 5631977"/>
              <a:gd name="connsiteY33" fmla="*/ 723551 h 1446663"/>
              <a:gd name="connsiteX34" fmla="*/ 1545086 w 5631977"/>
              <a:gd name="connsiteY34" fmla="*/ 675544 h 1446663"/>
              <a:gd name="connsiteX35" fmla="*/ 1912823 w 5631977"/>
              <a:gd name="connsiteY35" fmla="*/ 462552 h 1446663"/>
              <a:gd name="connsiteX36" fmla="*/ 2060365 w 5631977"/>
              <a:gd name="connsiteY36" fmla="*/ 501736 h 1446663"/>
              <a:gd name="connsiteX37" fmla="*/ 2075584 w 5631977"/>
              <a:gd name="connsiteY37" fmla="*/ 511227 h 1446663"/>
              <a:gd name="connsiteX38" fmla="*/ 2074023 w 5631977"/>
              <a:gd name="connsiteY38" fmla="*/ 472296 h 1446663"/>
              <a:gd name="connsiteX39" fmla="*/ 2606035 w 5631977"/>
              <a:gd name="connsiteY39" fmla="*/ 932 h 144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631977" h="1446663">
                <a:moveTo>
                  <a:pt x="2606035" y="932"/>
                </a:moveTo>
                <a:cubicBezTo>
                  <a:pt x="2883110" y="17680"/>
                  <a:pt x="3094147" y="255870"/>
                  <a:pt x="3077400" y="532945"/>
                </a:cubicBezTo>
                <a:lnTo>
                  <a:pt x="3075784" y="542901"/>
                </a:lnTo>
                <a:lnTo>
                  <a:pt x="3088040" y="539893"/>
                </a:lnTo>
                <a:cubicBezTo>
                  <a:pt x="3108423" y="536992"/>
                  <a:pt x="3129398" y="536088"/>
                  <a:pt x="3150749" y="537379"/>
                </a:cubicBezTo>
                <a:cubicBezTo>
                  <a:pt x="3236152" y="542540"/>
                  <a:pt x="3311378" y="581831"/>
                  <a:pt x="3363962" y="641181"/>
                </a:cubicBezTo>
                <a:lnTo>
                  <a:pt x="3371442" y="651450"/>
                </a:lnTo>
                <a:lnTo>
                  <a:pt x="3431400" y="555316"/>
                </a:lnTo>
                <a:cubicBezTo>
                  <a:pt x="3550608" y="399970"/>
                  <a:pt x="3742339" y="304687"/>
                  <a:pt x="3952506" y="317391"/>
                </a:cubicBezTo>
                <a:cubicBezTo>
                  <a:pt x="4162673" y="330094"/>
                  <a:pt x="4341534" y="447777"/>
                  <a:pt x="4441162" y="616351"/>
                </a:cubicBezTo>
                <a:lnTo>
                  <a:pt x="4484113" y="708322"/>
                </a:lnTo>
                <a:lnTo>
                  <a:pt x="4493974" y="697742"/>
                </a:lnTo>
                <a:cubicBezTo>
                  <a:pt x="4545660" y="651949"/>
                  <a:pt x="4614816" y="625872"/>
                  <a:pt x="4689190" y="630368"/>
                </a:cubicBezTo>
                <a:cubicBezTo>
                  <a:pt x="4837941" y="639359"/>
                  <a:pt x="4951238" y="767234"/>
                  <a:pt x="4942248" y="915985"/>
                </a:cubicBezTo>
                <a:lnTo>
                  <a:pt x="4938802" y="928958"/>
                </a:lnTo>
                <a:lnTo>
                  <a:pt x="4964118" y="910519"/>
                </a:lnTo>
                <a:cubicBezTo>
                  <a:pt x="5065262" y="850742"/>
                  <a:pt x="5184726" y="819489"/>
                  <a:pt x="5310826" y="827112"/>
                </a:cubicBezTo>
                <a:cubicBezTo>
                  <a:pt x="5429045" y="834257"/>
                  <a:pt x="5537358" y="874619"/>
                  <a:pt x="5627236" y="938571"/>
                </a:cubicBezTo>
                <a:lnTo>
                  <a:pt x="5631977" y="942633"/>
                </a:lnTo>
                <a:lnTo>
                  <a:pt x="5631977" y="1032076"/>
                </a:lnTo>
                <a:lnTo>
                  <a:pt x="5631976" y="1032076"/>
                </a:lnTo>
                <a:lnTo>
                  <a:pt x="5631976" y="1446663"/>
                </a:lnTo>
                <a:lnTo>
                  <a:pt x="0" y="1446663"/>
                </a:lnTo>
                <a:lnTo>
                  <a:pt x="8724" y="1376308"/>
                </a:lnTo>
                <a:cubicBezTo>
                  <a:pt x="43480" y="1192427"/>
                  <a:pt x="156628" y="1038314"/>
                  <a:pt x="310392" y="947438"/>
                </a:cubicBezTo>
                <a:lnTo>
                  <a:pt x="333856" y="936480"/>
                </a:lnTo>
                <a:lnTo>
                  <a:pt x="326243" y="870171"/>
                </a:lnTo>
                <a:cubicBezTo>
                  <a:pt x="341420" y="619073"/>
                  <a:pt x="557278" y="427823"/>
                  <a:pt x="808376" y="443000"/>
                </a:cubicBezTo>
                <a:cubicBezTo>
                  <a:pt x="965313" y="452486"/>
                  <a:pt x="1098871" y="540363"/>
                  <a:pt x="1173265" y="666240"/>
                </a:cubicBezTo>
                <a:lnTo>
                  <a:pt x="1196928" y="716907"/>
                </a:lnTo>
                <a:lnTo>
                  <a:pt x="1220077" y="700046"/>
                </a:lnTo>
                <a:cubicBezTo>
                  <a:pt x="1264820" y="673603"/>
                  <a:pt x="1317666" y="659778"/>
                  <a:pt x="1373446" y="663150"/>
                </a:cubicBezTo>
                <a:cubicBezTo>
                  <a:pt x="1429228" y="666521"/>
                  <a:pt x="1480023" y="686611"/>
                  <a:pt x="1521255" y="718251"/>
                </a:cubicBezTo>
                <a:lnTo>
                  <a:pt x="1526941" y="723551"/>
                </a:lnTo>
                <a:lnTo>
                  <a:pt x="1545086" y="675544"/>
                </a:lnTo>
                <a:cubicBezTo>
                  <a:pt x="1611663" y="541340"/>
                  <a:pt x="1753879" y="452945"/>
                  <a:pt x="1912823" y="462552"/>
                </a:cubicBezTo>
                <a:cubicBezTo>
                  <a:pt x="1965805" y="465755"/>
                  <a:pt x="2015630" y="479543"/>
                  <a:pt x="2060365" y="501736"/>
                </a:cubicBezTo>
                <a:lnTo>
                  <a:pt x="2075584" y="511227"/>
                </a:lnTo>
                <a:lnTo>
                  <a:pt x="2074023" y="472296"/>
                </a:lnTo>
                <a:cubicBezTo>
                  <a:pt x="2090770" y="195221"/>
                  <a:pt x="2328960" y="-15816"/>
                  <a:pt x="2606035" y="9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1984A504-59A0-4329-A78F-4EDA59FEDB5B}"/>
              </a:ext>
            </a:extLst>
          </p:cNvPr>
          <p:cNvSpPr/>
          <p:nvPr/>
        </p:nvSpPr>
        <p:spPr>
          <a:xfrm>
            <a:off x="9416602" y="6634766"/>
            <a:ext cx="182880" cy="1803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>
            <a:extLst>
              <a:ext uri="{FF2B5EF4-FFF2-40B4-BE49-F238E27FC236}">
                <a16:creationId xmlns:a16="http://schemas.microsoft.com/office/drawing/2014/main" id="{302725A9-95D3-4289-883F-1BC69221718F}"/>
              </a:ext>
            </a:extLst>
          </p:cNvPr>
          <p:cNvSpPr/>
          <p:nvPr/>
        </p:nvSpPr>
        <p:spPr>
          <a:xfrm>
            <a:off x="11279747" y="5600164"/>
            <a:ext cx="182880" cy="1803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>
            <a:extLst>
              <a:ext uri="{FF2B5EF4-FFF2-40B4-BE49-F238E27FC236}">
                <a16:creationId xmlns:a16="http://schemas.microsoft.com/office/drawing/2014/main" id="{25583508-1F37-4D9E-AC01-42091724575C}"/>
              </a:ext>
            </a:extLst>
          </p:cNvPr>
          <p:cNvSpPr/>
          <p:nvPr/>
        </p:nvSpPr>
        <p:spPr>
          <a:xfrm>
            <a:off x="0" y="6203324"/>
            <a:ext cx="182880" cy="1803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>
            <a:extLst>
              <a:ext uri="{FF2B5EF4-FFF2-40B4-BE49-F238E27FC236}">
                <a16:creationId xmlns:a16="http://schemas.microsoft.com/office/drawing/2014/main" id="{DD8773E1-3536-4599-8823-E5B5C49D86B1}"/>
              </a:ext>
            </a:extLst>
          </p:cNvPr>
          <p:cNvSpPr/>
          <p:nvPr/>
        </p:nvSpPr>
        <p:spPr>
          <a:xfrm>
            <a:off x="6057364" y="5990823"/>
            <a:ext cx="182880" cy="1803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>
            <a:extLst>
              <a:ext uri="{FF2B5EF4-FFF2-40B4-BE49-F238E27FC236}">
                <a16:creationId xmlns:a16="http://schemas.microsoft.com/office/drawing/2014/main" id="{3424353F-E49B-499E-ABD1-177CA0CDEFAF}"/>
              </a:ext>
            </a:extLst>
          </p:cNvPr>
          <p:cNvSpPr/>
          <p:nvPr/>
        </p:nvSpPr>
        <p:spPr>
          <a:xfrm>
            <a:off x="6349280" y="5899383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>
            <a:extLst>
              <a:ext uri="{FF2B5EF4-FFF2-40B4-BE49-F238E27FC236}">
                <a16:creationId xmlns:a16="http://schemas.microsoft.com/office/drawing/2014/main" id="{4BED7B10-2659-46E1-A051-B8605876263C}"/>
              </a:ext>
            </a:extLst>
          </p:cNvPr>
          <p:cNvSpPr/>
          <p:nvPr/>
        </p:nvSpPr>
        <p:spPr>
          <a:xfrm>
            <a:off x="10790345" y="6589046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>
            <a:extLst>
              <a:ext uri="{FF2B5EF4-FFF2-40B4-BE49-F238E27FC236}">
                <a16:creationId xmlns:a16="http://schemas.microsoft.com/office/drawing/2014/main" id="{30F84255-E52B-4FCE-8802-9683E8CBEE19}"/>
              </a:ext>
            </a:extLst>
          </p:cNvPr>
          <p:cNvSpPr/>
          <p:nvPr/>
        </p:nvSpPr>
        <p:spPr>
          <a:xfrm>
            <a:off x="523526" y="6589046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>
            <a:extLst>
              <a:ext uri="{FF2B5EF4-FFF2-40B4-BE49-F238E27FC236}">
                <a16:creationId xmlns:a16="http://schemas.microsoft.com/office/drawing/2014/main" id="{E0723999-FCA5-4307-BE5C-098FB1486F82}"/>
              </a:ext>
            </a:extLst>
          </p:cNvPr>
          <p:cNvSpPr/>
          <p:nvPr/>
        </p:nvSpPr>
        <p:spPr>
          <a:xfrm>
            <a:off x="5954329" y="4870576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>
            <a:extLst>
              <a:ext uri="{FF2B5EF4-FFF2-40B4-BE49-F238E27FC236}">
                <a16:creationId xmlns:a16="http://schemas.microsoft.com/office/drawing/2014/main" id="{AADF7FAB-7F1A-478D-8A8E-5053AA8A3FB2}"/>
              </a:ext>
            </a:extLst>
          </p:cNvPr>
          <p:cNvSpPr/>
          <p:nvPr/>
        </p:nvSpPr>
        <p:spPr>
          <a:xfrm>
            <a:off x="2661411" y="681228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7" name="Graphic 507">
            <a:extLst>
              <a:ext uri="{FF2B5EF4-FFF2-40B4-BE49-F238E27FC236}">
                <a16:creationId xmlns:a16="http://schemas.microsoft.com/office/drawing/2014/main" id="{0DD06ACE-73F3-4A14-9E66-678F4980BF81}"/>
              </a:ext>
            </a:extLst>
          </p:cNvPr>
          <p:cNvGrpSpPr/>
          <p:nvPr/>
        </p:nvGrpSpPr>
        <p:grpSpPr>
          <a:xfrm>
            <a:off x="11406722" y="5087296"/>
            <a:ext cx="1360820" cy="1517630"/>
            <a:chOff x="5929281" y="3243262"/>
            <a:chExt cx="328838" cy="375503"/>
          </a:xfrm>
        </p:grpSpPr>
        <p:grpSp>
          <p:nvGrpSpPr>
            <p:cNvPr id="368" name="Graphic 507">
              <a:extLst>
                <a:ext uri="{FF2B5EF4-FFF2-40B4-BE49-F238E27FC236}">
                  <a16:creationId xmlns:a16="http://schemas.microsoft.com/office/drawing/2014/main" id="{5F1ED167-D16F-413C-8059-8A0538026AD3}"/>
                </a:ext>
              </a:extLst>
            </p:cNvPr>
            <p:cNvGrpSpPr/>
            <p:nvPr/>
          </p:nvGrpSpPr>
          <p:grpSpPr>
            <a:xfrm>
              <a:off x="5929281" y="3243271"/>
              <a:ext cx="328838" cy="375493"/>
              <a:chOff x="5929281" y="3243271"/>
              <a:chExt cx="328838" cy="375493"/>
            </a:xfrm>
            <a:solidFill>
              <a:srgbClr val="E54545"/>
            </a:solidFill>
          </p:grpSpPr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468EA2CB-6C1E-410F-96C9-DFB1F97B5C13}"/>
                  </a:ext>
                </a:extLst>
              </p:cNvPr>
              <p:cNvSpPr/>
              <p:nvPr/>
            </p:nvSpPr>
            <p:spPr>
              <a:xfrm>
                <a:off x="5947648" y="3277974"/>
                <a:ext cx="26836" cy="41990"/>
              </a:xfrm>
              <a:custGeom>
                <a:avLst/>
                <a:gdLst>
                  <a:gd name="connsiteX0" fmla="*/ 332 w 26836"/>
                  <a:gd name="connsiteY0" fmla="*/ 11770 h 41990"/>
                  <a:gd name="connsiteX1" fmla="*/ 5285 w 26836"/>
                  <a:gd name="connsiteY1" fmla="*/ 1959 h 41990"/>
                  <a:gd name="connsiteX2" fmla="*/ 15572 w 26836"/>
                  <a:gd name="connsiteY2" fmla="*/ 1768 h 41990"/>
                  <a:gd name="connsiteX3" fmla="*/ 19001 w 26836"/>
                  <a:gd name="connsiteY3" fmla="*/ 15484 h 41990"/>
                  <a:gd name="connsiteX4" fmla="*/ 26716 w 26836"/>
                  <a:gd name="connsiteY4" fmla="*/ 30343 h 41990"/>
                  <a:gd name="connsiteX5" fmla="*/ 24145 w 26836"/>
                  <a:gd name="connsiteY5" fmla="*/ 38821 h 41990"/>
                  <a:gd name="connsiteX6" fmla="*/ 6142 w 26836"/>
                  <a:gd name="connsiteY6" fmla="*/ 34058 h 41990"/>
                  <a:gd name="connsiteX7" fmla="*/ 332 w 26836"/>
                  <a:gd name="connsiteY7" fmla="*/ 11770 h 41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836" h="41990">
                    <a:moveTo>
                      <a:pt x="332" y="11770"/>
                    </a:moveTo>
                    <a:cubicBezTo>
                      <a:pt x="904" y="8055"/>
                      <a:pt x="2332" y="4340"/>
                      <a:pt x="5285" y="1959"/>
                    </a:cubicBezTo>
                    <a:cubicBezTo>
                      <a:pt x="8238" y="-422"/>
                      <a:pt x="12905" y="-803"/>
                      <a:pt x="15572" y="1768"/>
                    </a:cubicBezTo>
                    <a:cubicBezTo>
                      <a:pt x="19001" y="5102"/>
                      <a:pt x="17668" y="10817"/>
                      <a:pt x="19001" y="15484"/>
                    </a:cubicBezTo>
                    <a:cubicBezTo>
                      <a:pt x="20525" y="20914"/>
                      <a:pt x="25859" y="24819"/>
                      <a:pt x="26716" y="30343"/>
                    </a:cubicBezTo>
                    <a:cubicBezTo>
                      <a:pt x="27193" y="33391"/>
                      <a:pt x="26240" y="36535"/>
                      <a:pt x="24145" y="38821"/>
                    </a:cubicBezTo>
                    <a:cubicBezTo>
                      <a:pt x="17668" y="45774"/>
                      <a:pt x="10524" y="39964"/>
                      <a:pt x="6142" y="34058"/>
                    </a:cubicBezTo>
                    <a:cubicBezTo>
                      <a:pt x="1380" y="27772"/>
                      <a:pt x="-906" y="19580"/>
                      <a:pt x="332" y="11770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F8233051-94AB-4C1E-BD6E-7477B16C4A2B}"/>
                  </a:ext>
                </a:extLst>
              </p:cNvPr>
              <p:cNvSpPr/>
              <p:nvPr/>
            </p:nvSpPr>
            <p:spPr>
              <a:xfrm>
                <a:off x="5929281" y="3278633"/>
                <a:ext cx="288984" cy="309474"/>
              </a:xfrm>
              <a:custGeom>
                <a:avLst/>
                <a:gdLst>
                  <a:gd name="connsiteX0" fmla="*/ 130047 w 288984"/>
                  <a:gd name="connsiteY0" fmla="*/ 261332 h 309474"/>
                  <a:gd name="connsiteX1" fmla="*/ 94233 w 288984"/>
                  <a:gd name="connsiteY1" fmla="*/ 198848 h 309474"/>
                  <a:gd name="connsiteX2" fmla="*/ 32035 w 288984"/>
                  <a:gd name="connsiteY2" fmla="*/ 138936 h 309474"/>
                  <a:gd name="connsiteX3" fmla="*/ 5460 w 288984"/>
                  <a:gd name="connsiteY3" fmla="*/ 99026 h 309474"/>
                  <a:gd name="connsiteX4" fmla="*/ 4984 w 288984"/>
                  <a:gd name="connsiteY4" fmla="*/ 54354 h 309474"/>
                  <a:gd name="connsiteX5" fmla="*/ 83089 w 288984"/>
                  <a:gd name="connsiteY5" fmla="*/ 4824 h 309474"/>
                  <a:gd name="connsiteX6" fmla="*/ 136238 w 288984"/>
                  <a:gd name="connsiteY6" fmla="*/ 823 h 309474"/>
                  <a:gd name="connsiteX7" fmla="*/ 182530 w 288984"/>
                  <a:gd name="connsiteY7" fmla="*/ 13206 h 309474"/>
                  <a:gd name="connsiteX8" fmla="*/ 263016 w 288984"/>
                  <a:gd name="connsiteY8" fmla="*/ 84357 h 309474"/>
                  <a:gd name="connsiteX9" fmla="*/ 281399 w 288984"/>
                  <a:gd name="connsiteY9" fmla="*/ 232566 h 309474"/>
                  <a:gd name="connsiteX10" fmla="*/ 246538 w 288984"/>
                  <a:gd name="connsiteY10" fmla="*/ 290478 h 309474"/>
                  <a:gd name="connsiteX11" fmla="*/ 195388 w 288984"/>
                  <a:gd name="connsiteY11" fmla="*/ 309433 h 309474"/>
                  <a:gd name="connsiteX12" fmla="*/ 182911 w 288984"/>
                  <a:gd name="connsiteY12" fmla="*/ 307623 h 309474"/>
                  <a:gd name="connsiteX13" fmla="*/ 130047 w 288984"/>
                  <a:gd name="connsiteY13" fmla="*/ 261332 h 309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8984" h="309474">
                    <a:moveTo>
                      <a:pt x="130047" y="261332"/>
                    </a:moveTo>
                    <a:cubicBezTo>
                      <a:pt x="117760" y="240663"/>
                      <a:pt x="108806" y="217898"/>
                      <a:pt x="94233" y="198848"/>
                    </a:cubicBezTo>
                    <a:cubicBezTo>
                      <a:pt x="76707" y="175893"/>
                      <a:pt x="52132" y="159605"/>
                      <a:pt x="32035" y="138936"/>
                    </a:cubicBezTo>
                    <a:cubicBezTo>
                      <a:pt x="20890" y="127506"/>
                      <a:pt x="11175" y="114075"/>
                      <a:pt x="5460" y="99026"/>
                    </a:cubicBezTo>
                    <a:cubicBezTo>
                      <a:pt x="602" y="86262"/>
                      <a:pt x="-3684" y="65974"/>
                      <a:pt x="4984" y="54354"/>
                    </a:cubicBezTo>
                    <a:cubicBezTo>
                      <a:pt x="23462" y="29493"/>
                      <a:pt x="53466" y="12444"/>
                      <a:pt x="83089" y="4824"/>
                    </a:cubicBezTo>
                    <a:cubicBezTo>
                      <a:pt x="100424" y="347"/>
                      <a:pt x="118522" y="-1082"/>
                      <a:pt x="136238" y="823"/>
                    </a:cubicBezTo>
                    <a:cubicBezTo>
                      <a:pt x="152240" y="2538"/>
                      <a:pt x="167861" y="6824"/>
                      <a:pt x="182530" y="13206"/>
                    </a:cubicBezTo>
                    <a:cubicBezTo>
                      <a:pt x="215772" y="27779"/>
                      <a:pt x="244347" y="53115"/>
                      <a:pt x="263016" y="84357"/>
                    </a:cubicBezTo>
                    <a:cubicBezTo>
                      <a:pt x="289210" y="128363"/>
                      <a:pt x="296068" y="183417"/>
                      <a:pt x="281399" y="232566"/>
                    </a:cubicBezTo>
                    <a:cubicBezTo>
                      <a:pt x="274827" y="254474"/>
                      <a:pt x="263873" y="275524"/>
                      <a:pt x="246538" y="290478"/>
                    </a:cubicBezTo>
                    <a:cubicBezTo>
                      <a:pt x="232441" y="302671"/>
                      <a:pt x="213772" y="310100"/>
                      <a:pt x="195388" y="309433"/>
                    </a:cubicBezTo>
                    <a:cubicBezTo>
                      <a:pt x="191197" y="309243"/>
                      <a:pt x="187006" y="308671"/>
                      <a:pt x="182911" y="307623"/>
                    </a:cubicBezTo>
                    <a:cubicBezTo>
                      <a:pt x="159670" y="301623"/>
                      <a:pt x="142429" y="282001"/>
                      <a:pt x="130047" y="261332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F453D6B1-93E8-4D03-AA82-3E7B586A0E2E}"/>
                  </a:ext>
                </a:extLst>
              </p:cNvPr>
              <p:cNvSpPr/>
              <p:nvPr/>
            </p:nvSpPr>
            <p:spPr>
              <a:xfrm>
                <a:off x="6145584" y="3271820"/>
                <a:ext cx="41122" cy="56954"/>
              </a:xfrm>
              <a:custGeom>
                <a:avLst/>
                <a:gdLst>
                  <a:gd name="connsiteX0" fmla="*/ 21376 w 41122"/>
                  <a:gd name="connsiteY0" fmla="*/ 3732 h 56954"/>
                  <a:gd name="connsiteX1" fmla="*/ 30996 w 41122"/>
                  <a:gd name="connsiteY1" fmla="*/ 17 h 56954"/>
                  <a:gd name="connsiteX2" fmla="*/ 39950 w 41122"/>
                  <a:gd name="connsiteY2" fmla="*/ 4208 h 56954"/>
                  <a:gd name="connsiteX3" fmla="*/ 37759 w 41122"/>
                  <a:gd name="connsiteY3" fmla="*/ 18686 h 56954"/>
                  <a:gd name="connsiteX4" fmla="*/ 28139 w 41122"/>
                  <a:gd name="connsiteY4" fmla="*/ 35355 h 56954"/>
                  <a:gd name="connsiteX5" fmla="*/ 19090 w 41122"/>
                  <a:gd name="connsiteY5" fmla="*/ 50690 h 56954"/>
                  <a:gd name="connsiteX6" fmla="*/ 14327 w 41122"/>
                  <a:gd name="connsiteY6" fmla="*/ 56119 h 56954"/>
                  <a:gd name="connsiteX7" fmla="*/ 1469 w 41122"/>
                  <a:gd name="connsiteY7" fmla="*/ 52023 h 56954"/>
                  <a:gd name="connsiteX8" fmla="*/ 992 w 41122"/>
                  <a:gd name="connsiteY8" fmla="*/ 35259 h 56954"/>
                  <a:gd name="connsiteX9" fmla="*/ 21376 w 41122"/>
                  <a:gd name="connsiteY9" fmla="*/ 3732 h 56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22" h="56954">
                    <a:moveTo>
                      <a:pt x="21376" y="3732"/>
                    </a:moveTo>
                    <a:cubicBezTo>
                      <a:pt x="24329" y="1827"/>
                      <a:pt x="27567" y="303"/>
                      <a:pt x="30996" y="17"/>
                    </a:cubicBezTo>
                    <a:cubicBezTo>
                      <a:pt x="34425" y="-174"/>
                      <a:pt x="38140" y="1255"/>
                      <a:pt x="39950" y="4208"/>
                    </a:cubicBezTo>
                    <a:cubicBezTo>
                      <a:pt x="42617" y="8589"/>
                      <a:pt x="40235" y="14209"/>
                      <a:pt x="37759" y="18686"/>
                    </a:cubicBezTo>
                    <a:cubicBezTo>
                      <a:pt x="34711" y="24306"/>
                      <a:pt x="31377" y="29830"/>
                      <a:pt x="28139" y="35355"/>
                    </a:cubicBezTo>
                    <a:cubicBezTo>
                      <a:pt x="25091" y="40498"/>
                      <a:pt x="22138" y="45546"/>
                      <a:pt x="19090" y="50690"/>
                    </a:cubicBezTo>
                    <a:cubicBezTo>
                      <a:pt x="17852" y="52785"/>
                      <a:pt x="16518" y="54976"/>
                      <a:pt x="14327" y="56119"/>
                    </a:cubicBezTo>
                    <a:cubicBezTo>
                      <a:pt x="10232" y="58310"/>
                      <a:pt x="3659" y="55929"/>
                      <a:pt x="1469" y="52023"/>
                    </a:cubicBezTo>
                    <a:cubicBezTo>
                      <a:pt x="-1008" y="47642"/>
                      <a:pt x="230" y="39831"/>
                      <a:pt x="992" y="35259"/>
                    </a:cubicBezTo>
                    <a:cubicBezTo>
                      <a:pt x="3278" y="22686"/>
                      <a:pt x="10517" y="10780"/>
                      <a:pt x="21376" y="3732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8E9B024F-0739-4F52-9C26-31AD6C0026A8}"/>
                  </a:ext>
                </a:extLst>
              </p:cNvPr>
              <p:cNvSpPr/>
              <p:nvPr/>
            </p:nvSpPr>
            <p:spPr>
              <a:xfrm>
                <a:off x="6019680" y="3502514"/>
                <a:ext cx="35806" cy="38709"/>
              </a:xfrm>
              <a:custGeom>
                <a:avLst/>
                <a:gdLst>
                  <a:gd name="connsiteX0" fmla="*/ 23265 w 35806"/>
                  <a:gd name="connsiteY0" fmla="*/ 22497 h 38709"/>
                  <a:gd name="connsiteX1" fmla="*/ 17931 w 35806"/>
                  <a:gd name="connsiteY1" fmla="*/ 32974 h 38709"/>
                  <a:gd name="connsiteX2" fmla="*/ 8310 w 35806"/>
                  <a:gd name="connsiteY2" fmla="*/ 38689 h 38709"/>
                  <a:gd name="connsiteX3" fmla="*/ 405 w 35806"/>
                  <a:gd name="connsiteY3" fmla="*/ 31260 h 38709"/>
                  <a:gd name="connsiteX4" fmla="*/ 1643 w 35806"/>
                  <a:gd name="connsiteY4" fmla="*/ 19925 h 38709"/>
                  <a:gd name="connsiteX5" fmla="*/ 11168 w 35806"/>
                  <a:gd name="connsiteY5" fmla="*/ 6019 h 38709"/>
                  <a:gd name="connsiteX6" fmla="*/ 20788 w 35806"/>
                  <a:gd name="connsiteY6" fmla="*/ 494 h 38709"/>
                  <a:gd name="connsiteX7" fmla="*/ 31551 w 35806"/>
                  <a:gd name="connsiteY7" fmla="*/ 2018 h 38709"/>
                  <a:gd name="connsiteX8" fmla="*/ 34314 w 35806"/>
                  <a:gd name="connsiteY8" fmla="*/ 12210 h 38709"/>
                  <a:gd name="connsiteX9" fmla="*/ 23265 w 35806"/>
                  <a:gd name="connsiteY9" fmla="*/ 22497 h 38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806" h="38709">
                    <a:moveTo>
                      <a:pt x="23265" y="22497"/>
                    </a:moveTo>
                    <a:cubicBezTo>
                      <a:pt x="21264" y="25926"/>
                      <a:pt x="20026" y="29736"/>
                      <a:pt x="17931" y="32974"/>
                    </a:cubicBezTo>
                    <a:cubicBezTo>
                      <a:pt x="15740" y="36213"/>
                      <a:pt x="12216" y="38975"/>
                      <a:pt x="8310" y="38689"/>
                    </a:cubicBezTo>
                    <a:cubicBezTo>
                      <a:pt x="4500" y="38404"/>
                      <a:pt x="1357" y="34975"/>
                      <a:pt x="405" y="31260"/>
                    </a:cubicBezTo>
                    <a:cubicBezTo>
                      <a:pt x="-548" y="27545"/>
                      <a:pt x="309" y="23545"/>
                      <a:pt x="1643" y="19925"/>
                    </a:cubicBezTo>
                    <a:cubicBezTo>
                      <a:pt x="3738" y="14686"/>
                      <a:pt x="6977" y="9829"/>
                      <a:pt x="11168" y="6019"/>
                    </a:cubicBezTo>
                    <a:cubicBezTo>
                      <a:pt x="13930" y="3542"/>
                      <a:pt x="17169" y="1351"/>
                      <a:pt x="20788" y="494"/>
                    </a:cubicBezTo>
                    <a:cubicBezTo>
                      <a:pt x="24408" y="-458"/>
                      <a:pt x="28408" y="-77"/>
                      <a:pt x="31551" y="2018"/>
                    </a:cubicBezTo>
                    <a:cubicBezTo>
                      <a:pt x="34599" y="4114"/>
                      <a:pt x="37743" y="9638"/>
                      <a:pt x="34314" y="12210"/>
                    </a:cubicBezTo>
                    <a:cubicBezTo>
                      <a:pt x="29932" y="15353"/>
                      <a:pt x="26122" y="17639"/>
                      <a:pt x="23265" y="22497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E2BE3E34-CCC9-427B-8CB2-6305EBBB3894}"/>
                  </a:ext>
                </a:extLst>
              </p:cNvPr>
              <p:cNvSpPr/>
              <p:nvPr/>
            </p:nvSpPr>
            <p:spPr>
              <a:xfrm>
                <a:off x="5941958" y="3421499"/>
                <a:ext cx="40083" cy="43727"/>
              </a:xfrm>
              <a:custGeom>
                <a:avLst/>
                <a:gdLst>
                  <a:gd name="connsiteX0" fmla="*/ 21834 w 40083"/>
                  <a:gd name="connsiteY0" fmla="*/ 36837 h 43727"/>
                  <a:gd name="connsiteX1" fmla="*/ 10785 w 40083"/>
                  <a:gd name="connsiteY1" fmla="*/ 43695 h 43727"/>
                  <a:gd name="connsiteX2" fmla="*/ 1831 w 40083"/>
                  <a:gd name="connsiteY2" fmla="*/ 39599 h 43727"/>
                  <a:gd name="connsiteX3" fmla="*/ 784 w 40083"/>
                  <a:gd name="connsiteY3" fmla="*/ 29789 h 43727"/>
                  <a:gd name="connsiteX4" fmla="*/ 8023 w 40083"/>
                  <a:gd name="connsiteY4" fmla="*/ 22550 h 43727"/>
                  <a:gd name="connsiteX5" fmla="*/ 16690 w 40083"/>
                  <a:gd name="connsiteY5" fmla="*/ 16835 h 43727"/>
                  <a:gd name="connsiteX6" fmla="*/ 22977 w 40083"/>
                  <a:gd name="connsiteY6" fmla="*/ 7976 h 43727"/>
                  <a:gd name="connsiteX7" fmla="*/ 31168 w 40083"/>
                  <a:gd name="connsiteY7" fmla="*/ 452 h 43727"/>
                  <a:gd name="connsiteX8" fmla="*/ 39550 w 40083"/>
                  <a:gd name="connsiteY8" fmla="*/ 2547 h 43727"/>
                  <a:gd name="connsiteX9" fmla="*/ 37550 w 40083"/>
                  <a:gd name="connsiteY9" fmla="*/ 12358 h 43727"/>
                  <a:gd name="connsiteX10" fmla="*/ 31264 w 40083"/>
                  <a:gd name="connsiteY10" fmla="*/ 24359 h 43727"/>
                  <a:gd name="connsiteX11" fmla="*/ 21834 w 40083"/>
                  <a:gd name="connsiteY11" fmla="*/ 36837 h 43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083" h="43727">
                    <a:moveTo>
                      <a:pt x="21834" y="36837"/>
                    </a:moveTo>
                    <a:cubicBezTo>
                      <a:pt x="18786" y="40076"/>
                      <a:pt x="15166" y="43314"/>
                      <a:pt x="10785" y="43695"/>
                    </a:cubicBezTo>
                    <a:cubicBezTo>
                      <a:pt x="7356" y="43981"/>
                      <a:pt x="3832" y="42362"/>
                      <a:pt x="1831" y="39599"/>
                    </a:cubicBezTo>
                    <a:cubicBezTo>
                      <a:pt x="-169" y="36837"/>
                      <a:pt x="-550" y="32932"/>
                      <a:pt x="784" y="29789"/>
                    </a:cubicBezTo>
                    <a:cubicBezTo>
                      <a:pt x="2117" y="26645"/>
                      <a:pt x="5070" y="24359"/>
                      <a:pt x="8023" y="22550"/>
                    </a:cubicBezTo>
                    <a:cubicBezTo>
                      <a:pt x="10975" y="20740"/>
                      <a:pt x="14214" y="19216"/>
                      <a:pt x="16690" y="16835"/>
                    </a:cubicBezTo>
                    <a:cubicBezTo>
                      <a:pt x="19357" y="14358"/>
                      <a:pt x="21072" y="11024"/>
                      <a:pt x="22977" y="7976"/>
                    </a:cubicBezTo>
                    <a:cubicBezTo>
                      <a:pt x="24977" y="4928"/>
                      <a:pt x="27549" y="1690"/>
                      <a:pt x="31168" y="452"/>
                    </a:cubicBezTo>
                    <a:cubicBezTo>
                      <a:pt x="33835" y="-406"/>
                      <a:pt x="38026" y="-215"/>
                      <a:pt x="39550" y="2547"/>
                    </a:cubicBezTo>
                    <a:cubicBezTo>
                      <a:pt x="41170" y="5500"/>
                      <a:pt x="38693" y="9691"/>
                      <a:pt x="37550" y="12358"/>
                    </a:cubicBezTo>
                    <a:cubicBezTo>
                      <a:pt x="35740" y="16549"/>
                      <a:pt x="33645" y="20549"/>
                      <a:pt x="31264" y="24359"/>
                    </a:cubicBezTo>
                    <a:cubicBezTo>
                      <a:pt x="28501" y="28836"/>
                      <a:pt x="25358" y="33027"/>
                      <a:pt x="21834" y="36837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6013E552-EB67-4513-AA0F-88154B08B014}"/>
                  </a:ext>
                </a:extLst>
              </p:cNvPr>
              <p:cNvSpPr/>
              <p:nvPr/>
            </p:nvSpPr>
            <p:spPr>
              <a:xfrm>
                <a:off x="6202148" y="3395610"/>
                <a:ext cx="55970" cy="28026"/>
              </a:xfrm>
              <a:custGeom>
                <a:avLst/>
                <a:gdLst>
                  <a:gd name="connsiteX0" fmla="*/ 35964 w 55970"/>
                  <a:gd name="connsiteY0" fmla="*/ 26531 h 28026"/>
                  <a:gd name="connsiteX1" fmla="*/ 51299 w 55970"/>
                  <a:gd name="connsiteY1" fmla="*/ 20435 h 28026"/>
                  <a:gd name="connsiteX2" fmla="*/ 54633 w 55970"/>
                  <a:gd name="connsiteY2" fmla="*/ 5386 h 28026"/>
                  <a:gd name="connsiteX3" fmla="*/ 42345 w 55970"/>
                  <a:gd name="connsiteY3" fmla="*/ 52 h 28026"/>
                  <a:gd name="connsiteX4" fmla="*/ 29201 w 55970"/>
                  <a:gd name="connsiteY4" fmla="*/ 4719 h 28026"/>
                  <a:gd name="connsiteX5" fmla="*/ 9198 w 55970"/>
                  <a:gd name="connsiteY5" fmla="*/ 9672 h 28026"/>
                  <a:gd name="connsiteX6" fmla="*/ 340 w 55970"/>
                  <a:gd name="connsiteY6" fmla="*/ 17959 h 28026"/>
                  <a:gd name="connsiteX7" fmla="*/ 35964 w 55970"/>
                  <a:gd name="connsiteY7" fmla="*/ 26531 h 2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970" h="28026">
                    <a:moveTo>
                      <a:pt x="35964" y="26531"/>
                    </a:moveTo>
                    <a:cubicBezTo>
                      <a:pt x="41488" y="25674"/>
                      <a:pt x="47203" y="24245"/>
                      <a:pt x="51299" y="20435"/>
                    </a:cubicBezTo>
                    <a:cubicBezTo>
                      <a:pt x="55490" y="16721"/>
                      <a:pt x="57490" y="10148"/>
                      <a:pt x="54633" y="5386"/>
                    </a:cubicBezTo>
                    <a:cubicBezTo>
                      <a:pt x="52251" y="1385"/>
                      <a:pt x="47013" y="-329"/>
                      <a:pt x="42345" y="52"/>
                    </a:cubicBezTo>
                    <a:cubicBezTo>
                      <a:pt x="37678" y="433"/>
                      <a:pt x="33392" y="2624"/>
                      <a:pt x="29201" y="4719"/>
                    </a:cubicBezTo>
                    <a:cubicBezTo>
                      <a:pt x="22343" y="8243"/>
                      <a:pt x="16818" y="9386"/>
                      <a:pt x="9198" y="9672"/>
                    </a:cubicBezTo>
                    <a:cubicBezTo>
                      <a:pt x="3674" y="9863"/>
                      <a:pt x="-1374" y="11482"/>
                      <a:pt x="340" y="17959"/>
                    </a:cubicBezTo>
                    <a:cubicBezTo>
                      <a:pt x="3864" y="31484"/>
                      <a:pt x="26058" y="27960"/>
                      <a:pt x="35964" y="26531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C6651239-A7B9-46B2-9251-3BECAB55722B}"/>
                  </a:ext>
                </a:extLst>
              </p:cNvPr>
              <p:cNvSpPr/>
              <p:nvPr/>
            </p:nvSpPr>
            <p:spPr>
              <a:xfrm>
                <a:off x="6190860" y="3525702"/>
                <a:ext cx="52948" cy="34463"/>
              </a:xfrm>
              <a:custGeom>
                <a:avLst/>
                <a:gdLst>
                  <a:gd name="connsiteX0" fmla="*/ 41251 w 52948"/>
                  <a:gd name="connsiteY0" fmla="*/ 6929 h 34463"/>
                  <a:gd name="connsiteX1" fmla="*/ 49919 w 52948"/>
                  <a:gd name="connsiteY1" fmla="*/ 14168 h 34463"/>
                  <a:gd name="connsiteX2" fmla="*/ 52776 w 52948"/>
                  <a:gd name="connsiteY2" fmla="*/ 24836 h 34463"/>
                  <a:gd name="connsiteX3" fmla="*/ 42965 w 52948"/>
                  <a:gd name="connsiteY3" fmla="*/ 34266 h 34463"/>
                  <a:gd name="connsiteX4" fmla="*/ 30011 w 52948"/>
                  <a:gd name="connsiteY4" fmla="*/ 29408 h 34463"/>
                  <a:gd name="connsiteX5" fmla="*/ 24963 w 52948"/>
                  <a:gd name="connsiteY5" fmla="*/ 22836 h 34463"/>
                  <a:gd name="connsiteX6" fmla="*/ 12581 w 52948"/>
                  <a:gd name="connsiteY6" fmla="*/ 18740 h 34463"/>
                  <a:gd name="connsiteX7" fmla="*/ 1151 w 52948"/>
                  <a:gd name="connsiteY7" fmla="*/ 12930 h 34463"/>
                  <a:gd name="connsiteX8" fmla="*/ 6675 w 52948"/>
                  <a:gd name="connsiteY8" fmla="*/ 643 h 34463"/>
                  <a:gd name="connsiteX9" fmla="*/ 28773 w 52948"/>
                  <a:gd name="connsiteY9" fmla="*/ 1786 h 34463"/>
                  <a:gd name="connsiteX10" fmla="*/ 41251 w 52948"/>
                  <a:gd name="connsiteY10" fmla="*/ 6929 h 3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948" h="34463">
                    <a:moveTo>
                      <a:pt x="41251" y="6929"/>
                    </a:moveTo>
                    <a:cubicBezTo>
                      <a:pt x="44489" y="8834"/>
                      <a:pt x="47633" y="11120"/>
                      <a:pt x="49919" y="14168"/>
                    </a:cubicBezTo>
                    <a:cubicBezTo>
                      <a:pt x="52109" y="17216"/>
                      <a:pt x="53443" y="21122"/>
                      <a:pt x="52776" y="24836"/>
                    </a:cubicBezTo>
                    <a:cubicBezTo>
                      <a:pt x="51919" y="29599"/>
                      <a:pt x="47728" y="33409"/>
                      <a:pt x="42965" y="34266"/>
                    </a:cubicBezTo>
                    <a:cubicBezTo>
                      <a:pt x="38203" y="35123"/>
                      <a:pt x="33155" y="33123"/>
                      <a:pt x="30011" y="29408"/>
                    </a:cubicBezTo>
                    <a:cubicBezTo>
                      <a:pt x="28202" y="27313"/>
                      <a:pt x="27059" y="24741"/>
                      <a:pt x="24963" y="22836"/>
                    </a:cubicBezTo>
                    <a:cubicBezTo>
                      <a:pt x="21725" y="19883"/>
                      <a:pt x="16962" y="19407"/>
                      <a:pt x="12581" y="18740"/>
                    </a:cubicBezTo>
                    <a:cubicBezTo>
                      <a:pt x="8199" y="18074"/>
                      <a:pt x="3437" y="16740"/>
                      <a:pt x="1151" y="12930"/>
                    </a:cubicBezTo>
                    <a:cubicBezTo>
                      <a:pt x="-1802" y="7977"/>
                      <a:pt x="1246" y="1595"/>
                      <a:pt x="6675" y="643"/>
                    </a:cubicBezTo>
                    <a:cubicBezTo>
                      <a:pt x="14009" y="-500"/>
                      <a:pt x="21629" y="-119"/>
                      <a:pt x="28773" y="1786"/>
                    </a:cubicBezTo>
                    <a:cubicBezTo>
                      <a:pt x="33155" y="3024"/>
                      <a:pt x="37346" y="4739"/>
                      <a:pt x="41251" y="6929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6C52DC68-BE23-4460-833D-41EF9A2ED8A6}"/>
                  </a:ext>
                </a:extLst>
              </p:cNvPr>
              <p:cNvSpPr/>
              <p:nvPr/>
            </p:nvSpPr>
            <p:spPr>
              <a:xfrm>
                <a:off x="6102336" y="3569531"/>
                <a:ext cx="26082" cy="49233"/>
              </a:xfrm>
              <a:custGeom>
                <a:avLst/>
                <a:gdLst>
                  <a:gd name="connsiteX0" fmla="*/ 24048 w 26082"/>
                  <a:gd name="connsiteY0" fmla="*/ 24155 h 49233"/>
                  <a:gd name="connsiteX1" fmla="*/ 25953 w 26082"/>
                  <a:gd name="connsiteY1" fmla="*/ 34728 h 49233"/>
                  <a:gd name="connsiteX2" fmla="*/ 23762 w 26082"/>
                  <a:gd name="connsiteY2" fmla="*/ 45015 h 49233"/>
                  <a:gd name="connsiteX3" fmla="*/ 11189 w 26082"/>
                  <a:gd name="connsiteY3" fmla="*/ 48729 h 49233"/>
                  <a:gd name="connsiteX4" fmla="*/ 1569 w 26082"/>
                  <a:gd name="connsiteY4" fmla="*/ 39204 h 49233"/>
                  <a:gd name="connsiteX5" fmla="*/ 426 w 26082"/>
                  <a:gd name="connsiteY5" fmla="*/ 25488 h 49233"/>
                  <a:gd name="connsiteX6" fmla="*/ 4141 w 26082"/>
                  <a:gd name="connsiteY6" fmla="*/ 12058 h 49233"/>
                  <a:gd name="connsiteX7" fmla="*/ 11284 w 26082"/>
                  <a:gd name="connsiteY7" fmla="*/ 1104 h 49233"/>
                  <a:gd name="connsiteX8" fmla="*/ 20714 w 26082"/>
                  <a:gd name="connsiteY8" fmla="*/ 1485 h 49233"/>
                  <a:gd name="connsiteX9" fmla="*/ 24048 w 26082"/>
                  <a:gd name="connsiteY9" fmla="*/ 24155 h 4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82" h="49233">
                    <a:moveTo>
                      <a:pt x="24048" y="24155"/>
                    </a:moveTo>
                    <a:cubicBezTo>
                      <a:pt x="24524" y="27679"/>
                      <a:pt x="25572" y="31203"/>
                      <a:pt x="25953" y="34728"/>
                    </a:cubicBezTo>
                    <a:cubicBezTo>
                      <a:pt x="26334" y="38252"/>
                      <a:pt x="25953" y="42157"/>
                      <a:pt x="23762" y="45015"/>
                    </a:cubicBezTo>
                    <a:cubicBezTo>
                      <a:pt x="21000" y="48729"/>
                      <a:pt x="15666" y="50063"/>
                      <a:pt x="11189" y="48729"/>
                    </a:cubicBezTo>
                    <a:cubicBezTo>
                      <a:pt x="6712" y="47396"/>
                      <a:pt x="3283" y="43586"/>
                      <a:pt x="1569" y="39204"/>
                    </a:cubicBezTo>
                    <a:cubicBezTo>
                      <a:pt x="-146" y="34918"/>
                      <a:pt x="-336" y="30060"/>
                      <a:pt x="426" y="25488"/>
                    </a:cubicBezTo>
                    <a:cubicBezTo>
                      <a:pt x="1093" y="20916"/>
                      <a:pt x="2617" y="16440"/>
                      <a:pt x="4141" y="12058"/>
                    </a:cubicBezTo>
                    <a:cubicBezTo>
                      <a:pt x="5569" y="7867"/>
                      <a:pt x="7379" y="3200"/>
                      <a:pt x="11284" y="1104"/>
                    </a:cubicBezTo>
                    <a:cubicBezTo>
                      <a:pt x="14142" y="-515"/>
                      <a:pt x="17952" y="-324"/>
                      <a:pt x="20714" y="1485"/>
                    </a:cubicBezTo>
                    <a:cubicBezTo>
                      <a:pt x="28334" y="6438"/>
                      <a:pt x="23095" y="16916"/>
                      <a:pt x="24048" y="24155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35969789-BAAA-43C2-ADD9-BC38C0588D99}"/>
                  </a:ext>
                </a:extLst>
              </p:cNvPr>
              <p:cNvSpPr/>
              <p:nvPr/>
            </p:nvSpPr>
            <p:spPr>
              <a:xfrm>
                <a:off x="6046478" y="3243271"/>
                <a:ext cx="23337" cy="50478"/>
              </a:xfrm>
              <a:custGeom>
                <a:avLst/>
                <a:gdLst>
                  <a:gd name="connsiteX0" fmla="*/ 22280 w 23337"/>
                  <a:gd name="connsiteY0" fmla="*/ 12849 h 50478"/>
                  <a:gd name="connsiteX1" fmla="*/ 18089 w 23337"/>
                  <a:gd name="connsiteY1" fmla="*/ 3514 h 50478"/>
                  <a:gd name="connsiteX2" fmla="*/ 8754 w 23337"/>
                  <a:gd name="connsiteY2" fmla="*/ 276 h 50478"/>
                  <a:gd name="connsiteX3" fmla="*/ 2563 w 23337"/>
                  <a:gd name="connsiteY3" fmla="*/ 6562 h 50478"/>
                  <a:gd name="connsiteX4" fmla="*/ 1134 w 23337"/>
                  <a:gd name="connsiteY4" fmla="*/ 15611 h 50478"/>
                  <a:gd name="connsiteX5" fmla="*/ 86 w 23337"/>
                  <a:gd name="connsiteY5" fmla="*/ 35614 h 50478"/>
                  <a:gd name="connsiteX6" fmla="*/ 2277 w 23337"/>
                  <a:gd name="connsiteY6" fmla="*/ 46758 h 50478"/>
                  <a:gd name="connsiteX7" fmla="*/ 12278 w 23337"/>
                  <a:gd name="connsiteY7" fmla="*/ 50473 h 50478"/>
                  <a:gd name="connsiteX8" fmla="*/ 17327 w 23337"/>
                  <a:gd name="connsiteY8" fmla="*/ 46186 h 50478"/>
                  <a:gd name="connsiteX9" fmla="*/ 23232 w 23337"/>
                  <a:gd name="connsiteY9" fmla="*/ 25231 h 50478"/>
                  <a:gd name="connsiteX10" fmla="*/ 22280 w 23337"/>
                  <a:gd name="connsiteY10" fmla="*/ 12849 h 5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37" h="50478">
                    <a:moveTo>
                      <a:pt x="22280" y="12849"/>
                    </a:moveTo>
                    <a:cubicBezTo>
                      <a:pt x="21613" y="9515"/>
                      <a:pt x="20375" y="6086"/>
                      <a:pt x="18089" y="3514"/>
                    </a:cubicBezTo>
                    <a:cubicBezTo>
                      <a:pt x="15803" y="943"/>
                      <a:pt x="12088" y="-677"/>
                      <a:pt x="8754" y="276"/>
                    </a:cubicBezTo>
                    <a:cubicBezTo>
                      <a:pt x="5801" y="1133"/>
                      <a:pt x="3611" y="3705"/>
                      <a:pt x="2563" y="6562"/>
                    </a:cubicBezTo>
                    <a:cubicBezTo>
                      <a:pt x="1515" y="9420"/>
                      <a:pt x="1325" y="12563"/>
                      <a:pt x="1134" y="15611"/>
                    </a:cubicBezTo>
                    <a:cubicBezTo>
                      <a:pt x="753" y="22279"/>
                      <a:pt x="467" y="28946"/>
                      <a:pt x="86" y="35614"/>
                    </a:cubicBezTo>
                    <a:cubicBezTo>
                      <a:pt x="-104" y="39519"/>
                      <a:pt x="-199" y="43710"/>
                      <a:pt x="2277" y="46758"/>
                    </a:cubicBezTo>
                    <a:cubicBezTo>
                      <a:pt x="4563" y="49520"/>
                      <a:pt x="8849" y="50568"/>
                      <a:pt x="12278" y="50473"/>
                    </a:cubicBezTo>
                    <a:cubicBezTo>
                      <a:pt x="15231" y="50377"/>
                      <a:pt x="15993" y="48568"/>
                      <a:pt x="17327" y="46186"/>
                    </a:cubicBezTo>
                    <a:cubicBezTo>
                      <a:pt x="20851" y="39805"/>
                      <a:pt x="22946" y="32566"/>
                      <a:pt x="23232" y="25231"/>
                    </a:cubicBezTo>
                    <a:cubicBezTo>
                      <a:pt x="23518" y="21040"/>
                      <a:pt x="23232" y="16849"/>
                      <a:pt x="22280" y="12849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13CE7AA7-7659-41C9-872F-FAD7BC5CB206}"/>
                </a:ext>
              </a:extLst>
            </p:cNvPr>
            <p:cNvSpPr/>
            <p:nvPr/>
          </p:nvSpPr>
          <p:spPr>
            <a:xfrm>
              <a:off x="5929312" y="324326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8239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370" name="Graphic 507">
              <a:extLst>
                <a:ext uri="{FF2B5EF4-FFF2-40B4-BE49-F238E27FC236}">
                  <a16:creationId xmlns:a16="http://schemas.microsoft.com/office/drawing/2014/main" id="{BD808D30-708D-4811-B7DD-0F2812187FF6}"/>
                </a:ext>
              </a:extLst>
            </p:cNvPr>
            <p:cNvGrpSpPr/>
            <p:nvPr/>
          </p:nvGrpSpPr>
          <p:grpSpPr>
            <a:xfrm>
              <a:off x="5960208" y="3298690"/>
              <a:ext cx="186750" cy="150599"/>
              <a:chOff x="5960208" y="3298690"/>
              <a:chExt cx="186750" cy="150599"/>
            </a:xfrm>
            <a:solidFill>
              <a:srgbClr val="E54545"/>
            </a:solidFill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6DFEC112-9FCE-4471-8533-5157CBCBAEFC}"/>
                  </a:ext>
                </a:extLst>
              </p:cNvPr>
              <p:cNvSpPr/>
              <p:nvPr/>
            </p:nvSpPr>
            <p:spPr>
              <a:xfrm>
                <a:off x="6041622" y="3351275"/>
                <a:ext cx="57785" cy="53437"/>
              </a:xfrm>
              <a:custGeom>
                <a:avLst/>
                <a:gdLst>
                  <a:gd name="connsiteX0" fmla="*/ 32565 w 57785"/>
                  <a:gd name="connsiteY0" fmla="*/ 3620 h 53437"/>
                  <a:gd name="connsiteX1" fmla="*/ 17706 w 57785"/>
                  <a:gd name="connsiteY1" fmla="*/ 0 h 53437"/>
                  <a:gd name="connsiteX2" fmla="*/ 3704 w 57785"/>
                  <a:gd name="connsiteY2" fmla="*/ 5429 h 53437"/>
                  <a:gd name="connsiteX3" fmla="*/ 1133 w 57785"/>
                  <a:gd name="connsiteY3" fmla="*/ 19717 h 53437"/>
                  <a:gd name="connsiteX4" fmla="*/ 14182 w 57785"/>
                  <a:gd name="connsiteY4" fmla="*/ 31718 h 53437"/>
                  <a:gd name="connsiteX5" fmla="*/ 23516 w 57785"/>
                  <a:gd name="connsiteY5" fmla="*/ 47720 h 53437"/>
                  <a:gd name="connsiteX6" fmla="*/ 42947 w 57785"/>
                  <a:gd name="connsiteY6" fmla="*/ 52388 h 53437"/>
                  <a:gd name="connsiteX7" fmla="*/ 56378 w 57785"/>
                  <a:gd name="connsiteY7" fmla="*/ 37624 h 53437"/>
                  <a:gd name="connsiteX8" fmla="*/ 54187 w 57785"/>
                  <a:gd name="connsiteY8" fmla="*/ 17526 h 53437"/>
                  <a:gd name="connsiteX9" fmla="*/ 44186 w 57785"/>
                  <a:gd name="connsiteY9" fmla="*/ 10096 h 53437"/>
                  <a:gd name="connsiteX10" fmla="*/ 32565 w 57785"/>
                  <a:gd name="connsiteY10" fmla="*/ 3620 h 53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785" h="53437">
                    <a:moveTo>
                      <a:pt x="32565" y="3620"/>
                    </a:moveTo>
                    <a:cubicBezTo>
                      <a:pt x="27803" y="1619"/>
                      <a:pt x="22850" y="0"/>
                      <a:pt x="17706" y="0"/>
                    </a:cubicBezTo>
                    <a:cubicBezTo>
                      <a:pt x="12563" y="0"/>
                      <a:pt x="7229" y="1715"/>
                      <a:pt x="3704" y="5429"/>
                    </a:cubicBezTo>
                    <a:cubicBezTo>
                      <a:pt x="180" y="9144"/>
                      <a:pt x="-1153" y="15049"/>
                      <a:pt x="1133" y="19717"/>
                    </a:cubicBezTo>
                    <a:cubicBezTo>
                      <a:pt x="3800" y="25051"/>
                      <a:pt x="10277" y="27241"/>
                      <a:pt x="14182" y="31718"/>
                    </a:cubicBezTo>
                    <a:cubicBezTo>
                      <a:pt x="18278" y="36385"/>
                      <a:pt x="19421" y="43053"/>
                      <a:pt x="23516" y="47720"/>
                    </a:cubicBezTo>
                    <a:cubicBezTo>
                      <a:pt x="28184" y="53054"/>
                      <a:pt x="36280" y="54769"/>
                      <a:pt x="42947" y="52388"/>
                    </a:cubicBezTo>
                    <a:cubicBezTo>
                      <a:pt x="49615" y="50006"/>
                      <a:pt x="54282" y="44291"/>
                      <a:pt x="56378" y="37624"/>
                    </a:cubicBezTo>
                    <a:cubicBezTo>
                      <a:pt x="58283" y="31623"/>
                      <a:pt x="58854" y="22479"/>
                      <a:pt x="54187" y="17526"/>
                    </a:cubicBezTo>
                    <a:cubicBezTo>
                      <a:pt x="51425" y="14573"/>
                      <a:pt x="47519" y="12287"/>
                      <a:pt x="44186" y="10096"/>
                    </a:cubicBezTo>
                    <a:cubicBezTo>
                      <a:pt x="40566" y="7525"/>
                      <a:pt x="36661" y="5334"/>
                      <a:pt x="32565" y="3620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0CBBBB34-1F86-4CF6-95AD-9E265DE47BCB}"/>
                  </a:ext>
                </a:extLst>
              </p:cNvPr>
              <p:cNvSpPr/>
              <p:nvPr/>
            </p:nvSpPr>
            <p:spPr>
              <a:xfrm>
                <a:off x="5996359" y="3367395"/>
                <a:ext cx="42211" cy="50101"/>
              </a:xfrm>
              <a:custGeom>
                <a:avLst/>
                <a:gdLst>
                  <a:gd name="connsiteX0" fmla="*/ 36585 w 42211"/>
                  <a:gd name="connsiteY0" fmla="*/ 11217 h 50101"/>
                  <a:gd name="connsiteX1" fmla="*/ 24488 w 42211"/>
                  <a:gd name="connsiteY1" fmla="*/ 644 h 50101"/>
                  <a:gd name="connsiteX2" fmla="*/ 4581 w 42211"/>
                  <a:gd name="connsiteY2" fmla="*/ 8169 h 50101"/>
                  <a:gd name="connsiteX3" fmla="*/ 676 w 42211"/>
                  <a:gd name="connsiteY3" fmla="*/ 29886 h 50101"/>
                  <a:gd name="connsiteX4" fmla="*/ 8010 w 42211"/>
                  <a:gd name="connsiteY4" fmla="*/ 44173 h 50101"/>
                  <a:gd name="connsiteX5" fmla="*/ 22678 w 42211"/>
                  <a:gd name="connsiteY5" fmla="*/ 50079 h 50101"/>
                  <a:gd name="connsiteX6" fmla="*/ 34489 w 42211"/>
                  <a:gd name="connsiteY6" fmla="*/ 45126 h 50101"/>
                  <a:gd name="connsiteX7" fmla="*/ 40776 w 42211"/>
                  <a:gd name="connsiteY7" fmla="*/ 37410 h 50101"/>
                  <a:gd name="connsiteX8" fmla="*/ 36585 w 42211"/>
                  <a:gd name="connsiteY8" fmla="*/ 11217 h 5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211" h="50101">
                    <a:moveTo>
                      <a:pt x="36585" y="11217"/>
                    </a:moveTo>
                    <a:cubicBezTo>
                      <a:pt x="33918" y="6454"/>
                      <a:pt x="29727" y="2168"/>
                      <a:pt x="24488" y="644"/>
                    </a:cubicBezTo>
                    <a:cubicBezTo>
                      <a:pt x="17249" y="-1547"/>
                      <a:pt x="8962" y="2073"/>
                      <a:pt x="4581" y="8169"/>
                    </a:cubicBezTo>
                    <a:cubicBezTo>
                      <a:pt x="104" y="14265"/>
                      <a:pt x="-848" y="22456"/>
                      <a:pt x="676" y="29886"/>
                    </a:cubicBezTo>
                    <a:cubicBezTo>
                      <a:pt x="1819" y="35220"/>
                      <a:pt x="4200" y="40363"/>
                      <a:pt x="8010" y="44173"/>
                    </a:cubicBezTo>
                    <a:cubicBezTo>
                      <a:pt x="11820" y="47983"/>
                      <a:pt x="17249" y="50364"/>
                      <a:pt x="22678" y="50079"/>
                    </a:cubicBezTo>
                    <a:cubicBezTo>
                      <a:pt x="26965" y="49793"/>
                      <a:pt x="31156" y="47888"/>
                      <a:pt x="34489" y="45126"/>
                    </a:cubicBezTo>
                    <a:cubicBezTo>
                      <a:pt x="37061" y="43030"/>
                      <a:pt x="39347" y="40458"/>
                      <a:pt x="40776" y="37410"/>
                    </a:cubicBezTo>
                    <a:cubicBezTo>
                      <a:pt x="44395" y="29505"/>
                      <a:pt x="40490" y="18360"/>
                      <a:pt x="36585" y="11217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5110381A-C662-4567-95B0-510A2B02BD51}"/>
                  </a:ext>
                </a:extLst>
              </p:cNvPr>
              <p:cNvSpPr/>
              <p:nvPr/>
            </p:nvSpPr>
            <p:spPr>
              <a:xfrm>
                <a:off x="6057404" y="3419186"/>
                <a:ext cx="31954" cy="30104"/>
              </a:xfrm>
              <a:custGeom>
                <a:avLst/>
                <a:gdLst>
                  <a:gd name="connsiteX0" fmla="*/ 28499 w 31954"/>
                  <a:gd name="connsiteY0" fmla="*/ 4003 h 30104"/>
                  <a:gd name="connsiteX1" fmla="*/ 17831 w 31954"/>
                  <a:gd name="connsiteY1" fmla="*/ 3 h 30104"/>
                  <a:gd name="connsiteX2" fmla="*/ 2781 w 31954"/>
                  <a:gd name="connsiteY2" fmla="*/ 7051 h 30104"/>
                  <a:gd name="connsiteX3" fmla="*/ 2114 w 31954"/>
                  <a:gd name="connsiteY3" fmla="*/ 23244 h 30104"/>
                  <a:gd name="connsiteX4" fmla="*/ 12687 w 31954"/>
                  <a:gd name="connsiteY4" fmla="*/ 29721 h 30104"/>
                  <a:gd name="connsiteX5" fmla="*/ 26689 w 31954"/>
                  <a:gd name="connsiteY5" fmla="*/ 26768 h 30104"/>
                  <a:gd name="connsiteX6" fmla="*/ 31547 w 31954"/>
                  <a:gd name="connsiteY6" fmla="*/ 14862 h 30104"/>
                  <a:gd name="connsiteX7" fmla="*/ 28499 w 31954"/>
                  <a:gd name="connsiteY7" fmla="*/ 4003 h 3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954" h="30104">
                    <a:moveTo>
                      <a:pt x="28499" y="4003"/>
                    </a:moveTo>
                    <a:cubicBezTo>
                      <a:pt x="25641" y="1336"/>
                      <a:pt x="21736" y="98"/>
                      <a:pt x="17831" y="3"/>
                    </a:cubicBezTo>
                    <a:cubicBezTo>
                      <a:pt x="12116" y="-93"/>
                      <a:pt x="6210" y="2384"/>
                      <a:pt x="2781" y="7051"/>
                    </a:cubicBezTo>
                    <a:cubicBezTo>
                      <a:pt x="-553" y="11718"/>
                      <a:pt x="-1029" y="18481"/>
                      <a:pt x="2114" y="23244"/>
                    </a:cubicBezTo>
                    <a:cubicBezTo>
                      <a:pt x="4496" y="26768"/>
                      <a:pt x="8496" y="28959"/>
                      <a:pt x="12687" y="29721"/>
                    </a:cubicBezTo>
                    <a:cubicBezTo>
                      <a:pt x="17545" y="30673"/>
                      <a:pt x="22974" y="29911"/>
                      <a:pt x="26689" y="26768"/>
                    </a:cubicBezTo>
                    <a:cubicBezTo>
                      <a:pt x="30594" y="23434"/>
                      <a:pt x="30404" y="19434"/>
                      <a:pt x="31547" y="14862"/>
                    </a:cubicBezTo>
                    <a:cubicBezTo>
                      <a:pt x="32594" y="10861"/>
                      <a:pt x="31642" y="6956"/>
                      <a:pt x="28499" y="4003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FDEBB2E0-1798-4B9E-9776-83D86F21D2E7}"/>
                  </a:ext>
                </a:extLst>
              </p:cNvPr>
              <p:cNvSpPr/>
              <p:nvPr/>
            </p:nvSpPr>
            <p:spPr>
              <a:xfrm>
                <a:off x="6113737" y="3336889"/>
                <a:ext cx="23672" cy="22417"/>
              </a:xfrm>
              <a:custGeom>
                <a:avLst/>
                <a:gdLst>
                  <a:gd name="connsiteX0" fmla="*/ 21124 w 23672"/>
                  <a:gd name="connsiteY0" fmla="*/ 2956 h 22417"/>
                  <a:gd name="connsiteX1" fmla="*/ 13218 w 23672"/>
                  <a:gd name="connsiteY1" fmla="*/ 3 h 22417"/>
                  <a:gd name="connsiteX2" fmla="*/ 2074 w 23672"/>
                  <a:gd name="connsiteY2" fmla="*/ 5242 h 22417"/>
                  <a:gd name="connsiteX3" fmla="*/ 1598 w 23672"/>
                  <a:gd name="connsiteY3" fmla="*/ 17244 h 22417"/>
                  <a:gd name="connsiteX4" fmla="*/ 9408 w 23672"/>
                  <a:gd name="connsiteY4" fmla="*/ 22101 h 22417"/>
                  <a:gd name="connsiteX5" fmla="*/ 19790 w 23672"/>
                  <a:gd name="connsiteY5" fmla="*/ 19911 h 22417"/>
                  <a:gd name="connsiteX6" fmla="*/ 23315 w 23672"/>
                  <a:gd name="connsiteY6" fmla="*/ 11148 h 22417"/>
                  <a:gd name="connsiteX7" fmla="*/ 21124 w 23672"/>
                  <a:gd name="connsiteY7" fmla="*/ 2956 h 2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72" h="22417">
                    <a:moveTo>
                      <a:pt x="21124" y="2956"/>
                    </a:moveTo>
                    <a:cubicBezTo>
                      <a:pt x="19028" y="956"/>
                      <a:pt x="16076" y="3"/>
                      <a:pt x="13218" y="3"/>
                    </a:cubicBezTo>
                    <a:cubicBezTo>
                      <a:pt x="8932" y="-92"/>
                      <a:pt x="4646" y="1813"/>
                      <a:pt x="2074" y="5242"/>
                    </a:cubicBezTo>
                    <a:cubicBezTo>
                      <a:pt x="-403" y="8671"/>
                      <a:pt x="-784" y="13719"/>
                      <a:pt x="1598" y="17244"/>
                    </a:cubicBezTo>
                    <a:cubicBezTo>
                      <a:pt x="3312" y="19815"/>
                      <a:pt x="6360" y="21435"/>
                      <a:pt x="9408" y="22101"/>
                    </a:cubicBezTo>
                    <a:cubicBezTo>
                      <a:pt x="13028" y="22863"/>
                      <a:pt x="17028" y="22292"/>
                      <a:pt x="19790" y="19911"/>
                    </a:cubicBezTo>
                    <a:cubicBezTo>
                      <a:pt x="22648" y="17434"/>
                      <a:pt x="22553" y="14481"/>
                      <a:pt x="23315" y="11148"/>
                    </a:cubicBezTo>
                    <a:cubicBezTo>
                      <a:pt x="24172" y="8004"/>
                      <a:pt x="23505" y="5147"/>
                      <a:pt x="21124" y="2956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57ACF827-AEEE-4578-962B-1D813CDD722F}"/>
                  </a:ext>
                </a:extLst>
              </p:cNvPr>
              <p:cNvSpPr/>
              <p:nvPr/>
            </p:nvSpPr>
            <p:spPr>
              <a:xfrm>
                <a:off x="6056481" y="3298690"/>
                <a:ext cx="47627" cy="44887"/>
              </a:xfrm>
              <a:custGeom>
                <a:avLst/>
                <a:gdLst>
                  <a:gd name="connsiteX0" fmla="*/ 42471 w 47627"/>
                  <a:gd name="connsiteY0" fmla="*/ 6008 h 44887"/>
                  <a:gd name="connsiteX1" fmla="*/ 26564 w 47627"/>
                  <a:gd name="connsiteY1" fmla="*/ 7 h 44887"/>
                  <a:gd name="connsiteX2" fmla="*/ 4180 w 47627"/>
                  <a:gd name="connsiteY2" fmla="*/ 10484 h 44887"/>
                  <a:gd name="connsiteX3" fmla="*/ 3228 w 47627"/>
                  <a:gd name="connsiteY3" fmla="*/ 34583 h 44887"/>
                  <a:gd name="connsiteX4" fmla="*/ 18944 w 47627"/>
                  <a:gd name="connsiteY4" fmla="*/ 44298 h 44887"/>
                  <a:gd name="connsiteX5" fmla="*/ 39899 w 47627"/>
                  <a:gd name="connsiteY5" fmla="*/ 39821 h 44887"/>
                  <a:gd name="connsiteX6" fmla="*/ 47043 w 47627"/>
                  <a:gd name="connsiteY6" fmla="*/ 22105 h 44887"/>
                  <a:gd name="connsiteX7" fmla="*/ 42471 w 47627"/>
                  <a:gd name="connsiteY7" fmla="*/ 6008 h 4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7" h="44887">
                    <a:moveTo>
                      <a:pt x="42471" y="6008"/>
                    </a:moveTo>
                    <a:cubicBezTo>
                      <a:pt x="38280" y="2007"/>
                      <a:pt x="32374" y="102"/>
                      <a:pt x="26564" y="7"/>
                    </a:cubicBezTo>
                    <a:cubicBezTo>
                      <a:pt x="17992" y="-184"/>
                      <a:pt x="9229" y="3531"/>
                      <a:pt x="4180" y="10484"/>
                    </a:cubicBezTo>
                    <a:cubicBezTo>
                      <a:pt x="-868" y="17438"/>
                      <a:pt x="-1535" y="27534"/>
                      <a:pt x="3228" y="34583"/>
                    </a:cubicBezTo>
                    <a:cubicBezTo>
                      <a:pt x="6752" y="39821"/>
                      <a:pt x="12753" y="43060"/>
                      <a:pt x="18944" y="44298"/>
                    </a:cubicBezTo>
                    <a:cubicBezTo>
                      <a:pt x="26183" y="45727"/>
                      <a:pt x="34279" y="44679"/>
                      <a:pt x="39899" y="39821"/>
                    </a:cubicBezTo>
                    <a:cubicBezTo>
                      <a:pt x="45709" y="34868"/>
                      <a:pt x="45519" y="28868"/>
                      <a:pt x="47043" y="22105"/>
                    </a:cubicBezTo>
                    <a:cubicBezTo>
                      <a:pt x="48567" y="16104"/>
                      <a:pt x="47138" y="10389"/>
                      <a:pt x="42471" y="6008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A28B3C47-1B7D-45A2-B3A1-E87B49389687}"/>
                  </a:ext>
                </a:extLst>
              </p:cNvPr>
              <p:cNvSpPr/>
              <p:nvPr/>
            </p:nvSpPr>
            <p:spPr>
              <a:xfrm>
                <a:off x="5978231" y="3328291"/>
                <a:ext cx="35908" cy="29763"/>
              </a:xfrm>
              <a:custGeom>
                <a:avLst/>
                <a:gdLst>
                  <a:gd name="connsiteX0" fmla="*/ 21756 w 35908"/>
                  <a:gd name="connsiteY0" fmla="*/ 29 h 29763"/>
                  <a:gd name="connsiteX1" fmla="*/ 6993 w 35908"/>
                  <a:gd name="connsiteY1" fmla="*/ 6029 h 29763"/>
                  <a:gd name="connsiteX2" fmla="*/ 230 w 35908"/>
                  <a:gd name="connsiteY2" fmla="*/ 14221 h 29763"/>
                  <a:gd name="connsiteX3" fmla="*/ 5564 w 35908"/>
                  <a:gd name="connsiteY3" fmla="*/ 26127 h 29763"/>
                  <a:gd name="connsiteX4" fmla="*/ 27471 w 35908"/>
                  <a:gd name="connsiteY4" fmla="*/ 26603 h 29763"/>
                  <a:gd name="connsiteX5" fmla="*/ 35663 w 35908"/>
                  <a:gd name="connsiteY5" fmla="*/ 13649 h 29763"/>
                  <a:gd name="connsiteX6" fmla="*/ 30805 w 35908"/>
                  <a:gd name="connsiteY6" fmla="*/ 2315 h 29763"/>
                  <a:gd name="connsiteX7" fmla="*/ 21756 w 35908"/>
                  <a:gd name="connsiteY7" fmla="*/ 29 h 2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08" h="29763">
                    <a:moveTo>
                      <a:pt x="21756" y="29"/>
                    </a:moveTo>
                    <a:cubicBezTo>
                      <a:pt x="16422" y="314"/>
                      <a:pt x="11374" y="2886"/>
                      <a:pt x="6993" y="6029"/>
                    </a:cubicBezTo>
                    <a:cubicBezTo>
                      <a:pt x="4040" y="8125"/>
                      <a:pt x="1087" y="10697"/>
                      <a:pt x="230" y="14221"/>
                    </a:cubicBezTo>
                    <a:cubicBezTo>
                      <a:pt x="-818" y="18698"/>
                      <a:pt x="1849" y="23365"/>
                      <a:pt x="5564" y="26127"/>
                    </a:cubicBezTo>
                    <a:cubicBezTo>
                      <a:pt x="11850" y="30794"/>
                      <a:pt x="20994" y="30985"/>
                      <a:pt x="27471" y="26603"/>
                    </a:cubicBezTo>
                    <a:cubicBezTo>
                      <a:pt x="31853" y="23651"/>
                      <a:pt x="34806" y="18793"/>
                      <a:pt x="35663" y="13649"/>
                    </a:cubicBezTo>
                    <a:cubicBezTo>
                      <a:pt x="36520" y="8601"/>
                      <a:pt x="35187" y="5077"/>
                      <a:pt x="30805" y="2315"/>
                    </a:cubicBezTo>
                    <a:cubicBezTo>
                      <a:pt x="28138" y="600"/>
                      <a:pt x="24900" y="-162"/>
                      <a:pt x="21756" y="29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5AEC316E-376D-405F-8924-E356F355EB45}"/>
                  </a:ext>
                </a:extLst>
              </p:cNvPr>
              <p:cNvSpPr/>
              <p:nvPr/>
            </p:nvSpPr>
            <p:spPr>
              <a:xfrm>
                <a:off x="6105103" y="3382966"/>
                <a:ext cx="41854" cy="41295"/>
              </a:xfrm>
              <a:custGeom>
                <a:avLst/>
                <a:gdLst>
                  <a:gd name="connsiteX0" fmla="*/ 36997 w 41854"/>
                  <a:gd name="connsiteY0" fmla="*/ 8219 h 41295"/>
                  <a:gd name="connsiteX1" fmla="*/ 24805 w 41854"/>
                  <a:gd name="connsiteY1" fmla="*/ 1266 h 41295"/>
                  <a:gd name="connsiteX2" fmla="*/ 9565 w 41854"/>
                  <a:gd name="connsiteY2" fmla="*/ 1456 h 41295"/>
                  <a:gd name="connsiteX3" fmla="*/ 40 w 41854"/>
                  <a:gd name="connsiteY3" fmla="*/ 16125 h 41295"/>
                  <a:gd name="connsiteX4" fmla="*/ 5945 w 41854"/>
                  <a:gd name="connsiteY4" fmla="*/ 33079 h 41295"/>
                  <a:gd name="connsiteX5" fmla="*/ 17661 w 41854"/>
                  <a:gd name="connsiteY5" fmla="*/ 40985 h 41295"/>
                  <a:gd name="connsiteX6" fmla="*/ 33663 w 41854"/>
                  <a:gd name="connsiteY6" fmla="*/ 36127 h 41295"/>
                  <a:gd name="connsiteX7" fmla="*/ 41855 w 41854"/>
                  <a:gd name="connsiteY7" fmla="*/ 21745 h 41295"/>
                  <a:gd name="connsiteX8" fmla="*/ 36997 w 41854"/>
                  <a:gd name="connsiteY8" fmla="*/ 8219 h 4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4" h="41295">
                    <a:moveTo>
                      <a:pt x="36997" y="8219"/>
                    </a:moveTo>
                    <a:cubicBezTo>
                      <a:pt x="33758" y="4790"/>
                      <a:pt x="29377" y="2599"/>
                      <a:pt x="24805" y="1266"/>
                    </a:cubicBezTo>
                    <a:cubicBezTo>
                      <a:pt x="19852" y="-163"/>
                      <a:pt x="14327" y="-734"/>
                      <a:pt x="9565" y="1456"/>
                    </a:cubicBezTo>
                    <a:cubicBezTo>
                      <a:pt x="3945" y="4028"/>
                      <a:pt x="421" y="10029"/>
                      <a:pt x="40" y="16125"/>
                    </a:cubicBezTo>
                    <a:cubicBezTo>
                      <a:pt x="-341" y="22221"/>
                      <a:pt x="2040" y="28317"/>
                      <a:pt x="5945" y="33079"/>
                    </a:cubicBezTo>
                    <a:cubicBezTo>
                      <a:pt x="8993" y="36794"/>
                      <a:pt x="12994" y="40033"/>
                      <a:pt x="17661" y="40985"/>
                    </a:cubicBezTo>
                    <a:cubicBezTo>
                      <a:pt x="23281" y="42128"/>
                      <a:pt x="29377" y="40033"/>
                      <a:pt x="33663" y="36127"/>
                    </a:cubicBezTo>
                    <a:cubicBezTo>
                      <a:pt x="37283" y="32889"/>
                      <a:pt x="41855" y="26793"/>
                      <a:pt x="41855" y="21745"/>
                    </a:cubicBezTo>
                    <a:cubicBezTo>
                      <a:pt x="41855" y="16982"/>
                      <a:pt x="40235" y="11839"/>
                      <a:pt x="36997" y="8219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7A7174D6-BA9D-41CF-AEC4-F8EF4F108377}"/>
                  </a:ext>
                </a:extLst>
              </p:cNvPr>
              <p:cNvSpPr/>
              <p:nvPr/>
            </p:nvSpPr>
            <p:spPr>
              <a:xfrm>
                <a:off x="6031359" y="3320011"/>
                <a:ext cx="18802" cy="23922"/>
              </a:xfrm>
              <a:custGeom>
                <a:avLst/>
                <a:gdLst>
                  <a:gd name="connsiteX0" fmla="*/ 18253 w 18802"/>
                  <a:gd name="connsiteY0" fmla="*/ 5261 h 23922"/>
                  <a:gd name="connsiteX1" fmla="*/ 15872 w 18802"/>
                  <a:gd name="connsiteY1" fmla="*/ 1070 h 23922"/>
                  <a:gd name="connsiteX2" fmla="*/ 11395 w 18802"/>
                  <a:gd name="connsiteY2" fmla="*/ 22 h 23922"/>
                  <a:gd name="connsiteX3" fmla="*/ 2060 w 18802"/>
                  <a:gd name="connsiteY3" fmla="*/ 5642 h 23922"/>
                  <a:gd name="connsiteX4" fmla="*/ 536 w 18802"/>
                  <a:gd name="connsiteY4" fmla="*/ 16500 h 23922"/>
                  <a:gd name="connsiteX5" fmla="*/ 7109 w 18802"/>
                  <a:gd name="connsiteY5" fmla="*/ 23644 h 23922"/>
                  <a:gd name="connsiteX6" fmla="*/ 15681 w 18802"/>
                  <a:gd name="connsiteY6" fmla="*/ 20691 h 23922"/>
                  <a:gd name="connsiteX7" fmla="*/ 18729 w 18802"/>
                  <a:gd name="connsiteY7" fmla="*/ 11738 h 23922"/>
                  <a:gd name="connsiteX8" fmla="*/ 18253 w 18802"/>
                  <a:gd name="connsiteY8" fmla="*/ 5261 h 23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02" h="23922">
                    <a:moveTo>
                      <a:pt x="18253" y="5261"/>
                    </a:moveTo>
                    <a:cubicBezTo>
                      <a:pt x="17872" y="3641"/>
                      <a:pt x="17205" y="2022"/>
                      <a:pt x="15872" y="1070"/>
                    </a:cubicBezTo>
                    <a:cubicBezTo>
                      <a:pt x="14633" y="117"/>
                      <a:pt x="12919" y="-73"/>
                      <a:pt x="11395" y="22"/>
                    </a:cubicBezTo>
                    <a:cubicBezTo>
                      <a:pt x="7680" y="308"/>
                      <a:pt x="4061" y="2498"/>
                      <a:pt x="2060" y="5642"/>
                    </a:cubicBezTo>
                    <a:cubicBezTo>
                      <a:pt x="-35" y="8785"/>
                      <a:pt x="-511" y="12881"/>
                      <a:pt x="536" y="16500"/>
                    </a:cubicBezTo>
                    <a:cubicBezTo>
                      <a:pt x="1489" y="19739"/>
                      <a:pt x="3870" y="22691"/>
                      <a:pt x="7109" y="23644"/>
                    </a:cubicBezTo>
                    <a:cubicBezTo>
                      <a:pt x="10347" y="24596"/>
                      <a:pt x="13490" y="22977"/>
                      <a:pt x="15681" y="20691"/>
                    </a:cubicBezTo>
                    <a:cubicBezTo>
                      <a:pt x="17777" y="18500"/>
                      <a:pt x="18539" y="14595"/>
                      <a:pt x="18729" y="11738"/>
                    </a:cubicBezTo>
                    <a:cubicBezTo>
                      <a:pt x="18920" y="9452"/>
                      <a:pt x="18729" y="7356"/>
                      <a:pt x="18253" y="5261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D320417E-8726-4384-A110-5C38A191FCE7}"/>
                  </a:ext>
                </a:extLst>
              </p:cNvPr>
              <p:cNvSpPr/>
              <p:nvPr/>
            </p:nvSpPr>
            <p:spPr>
              <a:xfrm>
                <a:off x="5960208" y="3366874"/>
                <a:ext cx="18860" cy="23922"/>
              </a:xfrm>
              <a:custGeom>
                <a:avLst/>
                <a:gdLst>
                  <a:gd name="connsiteX0" fmla="*/ 18253 w 18860"/>
                  <a:gd name="connsiteY0" fmla="*/ 5261 h 23922"/>
                  <a:gd name="connsiteX1" fmla="*/ 15872 w 18860"/>
                  <a:gd name="connsiteY1" fmla="*/ 1070 h 23922"/>
                  <a:gd name="connsiteX2" fmla="*/ 11395 w 18860"/>
                  <a:gd name="connsiteY2" fmla="*/ 22 h 23922"/>
                  <a:gd name="connsiteX3" fmla="*/ 2060 w 18860"/>
                  <a:gd name="connsiteY3" fmla="*/ 5642 h 23922"/>
                  <a:gd name="connsiteX4" fmla="*/ 536 w 18860"/>
                  <a:gd name="connsiteY4" fmla="*/ 16500 h 23922"/>
                  <a:gd name="connsiteX5" fmla="*/ 7109 w 18860"/>
                  <a:gd name="connsiteY5" fmla="*/ 23644 h 23922"/>
                  <a:gd name="connsiteX6" fmla="*/ 15681 w 18860"/>
                  <a:gd name="connsiteY6" fmla="*/ 20691 h 23922"/>
                  <a:gd name="connsiteX7" fmla="*/ 18729 w 18860"/>
                  <a:gd name="connsiteY7" fmla="*/ 11738 h 23922"/>
                  <a:gd name="connsiteX8" fmla="*/ 18253 w 18860"/>
                  <a:gd name="connsiteY8" fmla="*/ 5261 h 23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60" h="23922">
                    <a:moveTo>
                      <a:pt x="18253" y="5261"/>
                    </a:moveTo>
                    <a:cubicBezTo>
                      <a:pt x="17872" y="3641"/>
                      <a:pt x="17205" y="2022"/>
                      <a:pt x="15872" y="1070"/>
                    </a:cubicBezTo>
                    <a:cubicBezTo>
                      <a:pt x="14633" y="117"/>
                      <a:pt x="12919" y="-73"/>
                      <a:pt x="11395" y="22"/>
                    </a:cubicBezTo>
                    <a:cubicBezTo>
                      <a:pt x="7680" y="308"/>
                      <a:pt x="4061" y="2498"/>
                      <a:pt x="2060" y="5642"/>
                    </a:cubicBezTo>
                    <a:cubicBezTo>
                      <a:pt x="-35" y="8785"/>
                      <a:pt x="-511" y="12881"/>
                      <a:pt x="536" y="16500"/>
                    </a:cubicBezTo>
                    <a:cubicBezTo>
                      <a:pt x="1489" y="19739"/>
                      <a:pt x="3870" y="22691"/>
                      <a:pt x="7109" y="23644"/>
                    </a:cubicBezTo>
                    <a:cubicBezTo>
                      <a:pt x="10347" y="24596"/>
                      <a:pt x="13490" y="22977"/>
                      <a:pt x="15681" y="20691"/>
                    </a:cubicBezTo>
                    <a:cubicBezTo>
                      <a:pt x="17777" y="18500"/>
                      <a:pt x="18539" y="14595"/>
                      <a:pt x="18729" y="11738"/>
                    </a:cubicBezTo>
                    <a:cubicBezTo>
                      <a:pt x="19015" y="9547"/>
                      <a:pt x="18824" y="7356"/>
                      <a:pt x="18253" y="5261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4C941F05-E1EB-4418-8131-D57174D2BDA3}"/>
                </a:ext>
              </a:extLst>
            </p:cNvPr>
            <p:cNvSpPr/>
            <p:nvPr/>
          </p:nvSpPr>
          <p:spPr>
            <a:xfrm>
              <a:off x="6096604" y="3359184"/>
              <a:ext cx="110062" cy="181858"/>
            </a:xfrm>
            <a:custGeom>
              <a:avLst/>
              <a:gdLst>
                <a:gd name="connsiteX0" fmla="*/ 85311 w 110062"/>
                <a:gd name="connsiteY0" fmla="*/ 31334 h 181858"/>
                <a:gd name="connsiteX1" fmla="*/ 53973 w 110062"/>
                <a:gd name="connsiteY1" fmla="*/ 3617 h 181858"/>
                <a:gd name="connsiteX2" fmla="*/ 13683 w 110062"/>
                <a:gd name="connsiteY2" fmla="*/ 7331 h 181858"/>
                <a:gd name="connsiteX3" fmla="*/ 1110 w 110062"/>
                <a:gd name="connsiteY3" fmla="*/ 50575 h 181858"/>
                <a:gd name="connsiteX4" fmla="*/ 20445 w 110062"/>
                <a:gd name="connsiteY4" fmla="*/ 93533 h 181858"/>
                <a:gd name="connsiteX5" fmla="*/ 36733 w 110062"/>
                <a:gd name="connsiteY5" fmla="*/ 137538 h 181858"/>
                <a:gd name="connsiteX6" fmla="*/ 42258 w 110062"/>
                <a:gd name="connsiteY6" fmla="*/ 172114 h 181858"/>
                <a:gd name="connsiteX7" fmla="*/ 55593 w 110062"/>
                <a:gd name="connsiteY7" fmla="*/ 180401 h 181858"/>
                <a:gd name="connsiteX8" fmla="*/ 89502 w 110062"/>
                <a:gd name="connsiteY8" fmla="*/ 174590 h 181858"/>
                <a:gd name="connsiteX9" fmla="*/ 105885 w 110062"/>
                <a:gd name="connsiteY9" fmla="*/ 144968 h 181858"/>
                <a:gd name="connsiteX10" fmla="*/ 104075 w 110062"/>
                <a:gd name="connsiteY10" fmla="*/ 70196 h 181858"/>
                <a:gd name="connsiteX11" fmla="*/ 85311 w 110062"/>
                <a:gd name="connsiteY11" fmla="*/ 31334 h 18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062" h="181858">
                  <a:moveTo>
                    <a:pt x="85311" y="31334"/>
                  </a:moveTo>
                  <a:cubicBezTo>
                    <a:pt x="77214" y="19714"/>
                    <a:pt x="66927" y="9141"/>
                    <a:pt x="53973" y="3617"/>
                  </a:cubicBezTo>
                  <a:cubicBezTo>
                    <a:pt x="40924" y="-1908"/>
                    <a:pt x="24827" y="-1432"/>
                    <a:pt x="13683" y="7331"/>
                  </a:cubicBezTo>
                  <a:cubicBezTo>
                    <a:pt x="1300" y="17142"/>
                    <a:pt x="-2034" y="35049"/>
                    <a:pt x="1110" y="50575"/>
                  </a:cubicBezTo>
                  <a:cubicBezTo>
                    <a:pt x="4253" y="66101"/>
                    <a:pt x="12635" y="79817"/>
                    <a:pt x="20445" y="93533"/>
                  </a:cubicBezTo>
                  <a:cubicBezTo>
                    <a:pt x="28256" y="107249"/>
                    <a:pt x="35781" y="121822"/>
                    <a:pt x="36733" y="137538"/>
                  </a:cubicBezTo>
                  <a:cubicBezTo>
                    <a:pt x="37495" y="149444"/>
                    <a:pt x="34828" y="162779"/>
                    <a:pt x="42258" y="172114"/>
                  </a:cubicBezTo>
                  <a:cubicBezTo>
                    <a:pt x="45591" y="176305"/>
                    <a:pt x="50449" y="178877"/>
                    <a:pt x="55593" y="180401"/>
                  </a:cubicBezTo>
                  <a:cubicBezTo>
                    <a:pt x="67023" y="183734"/>
                    <a:pt x="79691" y="181163"/>
                    <a:pt x="89502" y="174590"/>
                  </a:cubicBezTo>
                  <a:cubicBezTo>
                    <a:pt x="100551" y="167161"/>
                    <a:pt x="102741" y="157160"/>
                    <a:pt x="105885" y="144968"/>
                  </a:cubicBezTo>
                  <a:cubicBezTo>
                    <a:pt x="112076" y="120488"/>
                    <a:pt x="111314" y="94390"/>
                    <a:pt x="104075" y="70196"/>
                  </a:cubicBezTo>
                  <a:cubicBezTo>
                    <a:pt x="99789" y="56480"/>
                    <a:pt x="93502" y="43241"/>
                    <a:pt x="85311" y="31334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CEEFD390-D227-469D-AFD4-5C2AAA9782BE}"/>
                </a:ext>
              </a:extLst>
            </p:cNvPr>
            <p:cNvSpPr/>
            <p:nvPr/>
          </p:nvSpPr>
          <p:spPr>
            <a:xfrm>
              <a:off x="5929281" y="3278633"/>
              <a:ext cx="195388" cy="309242"/>
            </a:xfrm>
            <a:custGeom>
              <a:avLst/>
              <a:gdLst>
                <a:gd name="connsiteX0" fmla="*/ 130047 w 195388"/>
                <a:gd name="connsiteY0" fmla="*/ 261332 h 309242"/>
                <a:gd name="connsiteX1" fmla="*/ 94233 w 195388"/>
                <a:gd name="connsiteY1" fmla="*/ 198848 h 309242"/>
                <a:gd name="connsiteX2" fmla="*/ 32035 w 195388"/>
                <a:gd name="connsiteY2" fmla="*/ 138936 h 309242"/>
                <a:gd name="connsiteX3" fmla="*/ 5460 w 195388"/>
                <a:gd name="connsiteY3" fmla="*/ 99026 h 309242"/>
                <a:gd name="connsiteX4" fmla="*/ 4984 w 195388"/>
                <a:gd name="connsiteY4" fmla="*/ 54354 h 309242"/>
                <a:gd name="connsiteX5" fmla="*/ 83089 w 195388"/>
                <a:gd name="connsiteY5" fmla="*/ 4824 h 309242"/>
                <a:gd name="connsiteX6" fmla="*/ 136238 w 195388"/>
                <a:gd name="connsiteY6" fmla="*/ 823 h 309242"/>
                <a:gd name="connsiteX7" fmla="*/ 182530 w 195388"/>
                <a:gd name="connsiteY7" fmla="*/ 13206 h 309242"/>
                <a:gd name="connsiteX8" fmla="*/ 154431 w 195388"/>
                <a:gd name="connsiteY8" fmla="*/ 14920 h 309242"/>
                <a:gd name="connsiteX9" fmla="*/ 116331 w 195388"/>
                <a:gd name="connsiteY9" fmla="*/ 27684 h 309242"/>
                <a:gd name="connsiteX10" fmla="*/ 70230 w 195388"/>
                <a:gd name="connsiteY10" fmla="*/ 101026 h 309242"/>
                <a:gd name="connsiteX11" fmla="*/ 94519 w 195388"/>
                <a:gd name="connsiteY11" fmla="*/ 157033 h 309242"/>
                <a:gd name="connsiteX12" fmla="*/ 133762 w 195388"/>
                <a:gd name="connsiteY12" fmla="*/ 205039 h 309242"/>
                <a:gd name="connsiteX13" fmla="*/ 172338 w 195388"/>
                <a:gd name="connsiteY13" fmla="*/ 278191 h 309242"/>
                <a:gd name="connsiteX14" fmla="*/ 195388 w 195388"/>
                <a:gd name="connsiteY14" fmla="*/ 309243 h 309242"/>
                <a:gd name="connsiteX15" fmla="*/ 182911 w 195388"/>
                <a:gd name="connsiteY15" fmla="*/ 307433 h 309242"/>
                <a:gd name="connsiteX16" fmla="*/ 130047 w 195388"/>
                <a:gd name="connsiteY16" fmla="*/ 261332 h 30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388" h="309242">
                  <a:moveTo>
                    <a:pt x="130047" y="261332"/>
                  </a:moveTo>
                  <a:cubicBezTo>
                    <a:pt x="117760" y="240663"/>
                    <a:pt x="108806" y="217898"/>
                    <a:pt x="94233" y="198848"/>
                  </a:cubicBezTo>
                  <a:cubicBezTo>
                    <a:pt x="76707" y="175893"/>
                    <a:pt x="52132" y="159605"/>
                    <a:pt x="32035" y="138936"/>
                  </a:cubicBezTo>
                  <a:cubicBezTo>
                    <a:pt x="20890" y="127506"/>
                    <a:pt x="11175" y="114075"/>
                    <a:pt x="5460" y="99026"/>
                  </a:cubicBezTo>
                  <a:cubicBezTo>
                    <a:pt x="602" y="86262"/>
                    <a:pt x="-3684" y="65974"/>
                    <a:pt x="4984" y="54354"/>
                  </a:cubicBezTo>
                  <a:cubicBezTo>
                    <a:pt x="23462" y="29493"/>
                    <a:pt x="53466" y="12444"/>
                    <a:pt x="83089" y="4824"/>
                  </a:cubicBezTo>
                  <a:cubicBezTo>
                    <a:pt x="100424" y="347"/>
                    <a:pt x="118522" y="-1082"/>
                    <a:pt x="136238" y="823"/>
                  </a:cubicBezTo>
                  <a:cubicBezTo>
                    <a:pt x="152240" y="2538"/>
                    <a:pt x="167861" y="6824"/>
                    <a:pt x="182530" y="13206"/>
                  </a:cubicBezTo>
                  <a:cubicBezTo>
                    <a:pt x="173195" y="13872"/>
                    <a:pt x="163670" y="13396"/>
                    <a:pt x="154431" y="14920"/>
                  </a:cubicBezTo>
                  <a:cubicBezTo>
                    <a:pt x="141191" y="17206"/>
                    <a:pt x="128142" y="21302"/>
                    <a:pt x="116331" y="27684"/>
                  </a:cubicBezTo>
                  <a:cubicBezTo>
                    <a:pt x="89566" y="42162"/>
                    <a:pt x="68896" y="70641"/>
                    <a:pt x="70230" y="101026"/>
                  </a:cubicBezTo>
                  <a:cubicBezTo>
                    <a:pt x="71182" y="121695"/>
                    <a:pt x="81850" y="140745"/>
                    <a:pt x="94519" y="157033"/>
                  </a:cubicBezTo>
                  <a:cubicBezTo>
                    <a:pt x="107187" y="173416"/>
                    <a:pt x="122141" y="187989"/>
                    <a:pt x="133762" y="205039"/>
                  </a:cubicBezTo>
                  <a:cubicBezTo>
                    <a:pt x="149383" y="227804"/>
                    <a:pt x="158717" y="254188"/>
                    <a:pt x="172338" y="278191"/>
                  </a:cubicBezTo>
                  <a:cubicBezTo>
                    <a:pt x="178624" y="289335"/>
                    <a:pt x="186340" y="300194"/>
                    <a:pt x="195388" y="309243"/>
                  </a:cubicBezTo>
                  <a:cubicBezTo>
                    <a:pt x="191197" y="309052"/>
                    <a:pt x="187006" y="308481"/>
                    <a:pt x="182911" y="307433"/>
                  </a:cubicBezTo>
                  <a:cubicBezTo>
                    <a:pt x="159670" y="301623"/>
                    <a:pt x="142429" y="282001"/>
                    <a:pt x="130047" y="261332"/>
                  </a:cubicBezTo>
                  <a:close/>
                </a:path>
              </a:pathLst>
            </a:custGeom>
            <a:solidFill>
              <a:srgbClr val="E58E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4" name="Graphic 12">
            <a:extLst>
              <a:ext uri="{FF2B5EF4-FFF2-40B4-BE49-F238E27FC236}">
                <a16:creationId xmlns:a16="http://schemas.microsoft.com/office/drawing/2014/main" id="{4B8EB0E7-D064-4FDC-8FE3-CA7A7C054D16}"/>
              </a:ext>
            </a:extLst>
          </p:cNvPr>
          <p:cNvSpPr/>
          <p:nvPr/>
        </p:nvSpPr>
        <p:spPr>
          <a:xfrm>
            <a:off x="787298" y="343109"/>
            <a:ext cx="6081742" cy="5516577"/>
          </a:xfrm>
          <a:custGeom>
            <a:avLst/>
            <a:gdLst>
              <a:gd name="connsiteX0" fmla="*/ 4374861 w 4542917"/>
              <a:gd name="connsiteY0" fmla="*/ 2001725 h 4173599"/>
              <a:gd name="connsiteX1" fmla="*/ 4113400 w 4542917"/>
              <a:gd name="connsiteY1" fmla="*/ 1108185 h 4173599"/>
              <a:gd name="connsiteX2" fmla="*/ 3325397 w 4542917"/>
              <a:gd name="connsiteY2" fmla="*/ 534018 h 4173599"/>
              <a:gd name="connsiteX3" fmla="*/ 2577494 w 4542917"/>
              <a:gd name="connsiteY3" fmla="*/ 28240 h 4173599"/>
              <a:gd name="connsiteX4" fmla="*/ 1593466 w 4542917"/>
              <a:gd name="connsiteY4" fmla="*/ 345232 h 4173599"/>
              <a:gd name="connsiteX5" fmla="*/ 1133980 w 4542917"/>
              <a:gd name="connsiteY5" fmla="*/ 595644 h 4173599"/>
              <a:gd name="connsiteX6" fmla="*/ 42796 w 4542917"/>
              <a:gd name="connsiteY6" fmla="*/ 1521189 h 4173599"/>
              <a:gd name="connsiteX7" fmla="*/ 163097 w 4542917"/>
              <a:gd name="connsiteY7" fmla="*/ 2343863 h 4173599"/>
              <a:gd name="connsiteX8" fmla="*/ 371885 w 4542917"/>
              <a:gd name="connsiteY8" fmla="*/ 2538744 h 4173599"/>
              <a:gd name="connsiteX9" fmla="*/ 465039 w 4542917"/>
              <a:gd name="connsiteY9" fmla="*/ 2766868 h 4173599"/>
              <a:gd name="connsiteX10" fmla="*/ 1229135 w 4542917"/>
              <a:gd name="connsiteY10" fmla="*/ 4109512 h 4173599"/>
              <a:gd name="connsiteX11" fmla="*/ 1395346 w 4542917"/>
              <a:gd name="connsiteY11" fmla="*/ 4152565 h 4173599"/>
              <a:gd name="connsiteX12" fmla="*/ 2251834 w 4542917"/>
              <a:gd name="connsiteY12" fmla="*/ 3887770 h 4173599"/>
              <a:gd name="connsiteX13" fmla="*/ 3194142 w 4542917"/>
              <a:gd name="connsiteY13" fmla="*/ 3596591 h 4173599"/>
              <a:gd name="connsiteX14" fmla="*/ 3738972 w 4542917"/>
              <a:gd name="connsiteY14" fmla="*/ 3710796 h 4173599"/>
              <a:gd name="connsiteX15" fmla="*/ 4160644 w 4542917"/>
              <a:gd name="connsiteY15" fmla="*/ 3661742 h 4173599"/>
              <a:gd name="connsiteX16" fmla="*/ 4469349 w 4542917"/>
              <a:gd name="connsiteY16" fmla="*/ 3245023 h 4173599"/>
              <a:gd name="connsiteX17" fmla="*/ 4374861 w 4542917"/>
              <a:gd name="connsiteY17" fmla="*/ 2001725 h 417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2917" h="4173599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245A59"/>
          </a:solidFill>
          <a:ln w="9525" cap="flat">
            <a:noFill/>
            <a:prstDash val="solid"/>
            <a:miter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44194" name="TextBox 44193">
            <a:extLst>
              <a:ext uri="{FF2B5EF4-FFF2-40B4-BE49-F238E27FC236}">
                <a16:creationId xmlns:a16="http://schemas.microsoft.com/office/drawing/2014/main" id="{ED44FE11-2793-4513-9308-196B1EA21425}"/>
              </a:ext>
            </a:extLst>
          </p:cNvPr>
          <p:cNvSpPr txBox="1"/>
          <p:nvPr/>
        </p:nvSpPr>
        <p:spPr>
          <a:xfrm>
            <a:off x="1203959" y="1102588"/>
            <a:ext cx="48668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pc="3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DB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hday" panose="02000500000000000000" pitchFamily="2" charset="0"/>
                <a:cs typeface="ARMNoklae" panose="02000506000000020004" pitchFamily="2" charset="0"/>
              </a:rPr>
              <a:t>PENDIDIKAN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Patrick Hand" panose="00000500000000000000" pitchFamily="2" charset="0"/>
              <a:ea typeface="Calibri"/>
              <a:cs typeface="Calibri"/>
              <a:sym typeface="Calibri"/>
            </a:endParaRPr>
          </a:p>
          <a:p>
            <a:pPr marL="457200" indent="-457200" algn="ctr">
              <a:buAutoNum type="arabicPeriod"/>
            </a:pPr>
            <a:r>
              <a:rPr lang="en-US" sz="2800" dirty="0" err="1">
                <a:solidFill>
                  <a:schemeClr val="bg1"/>
                </a:solidFill>
                <a:latin typeface="Patrick Hand" panose="00000500000000000000" pitchFamily="2" charset="0"/>
                <a:ea typeface="Calibri"/>
                <a:cs typeface="Calibri"/>
                <a:sym typeface="Calibri"/>
              </a:rPr>
              <a:t>Menurut</a:t>
            </a:r>
            <a:r>
              <a:rPr lang="en-US" sz="2800" dirty="0">
                <a:solidFill>
                  <a:schemeClr val="bg1"/>
                </a:solidFill>
                <a:latin typeface="Patrick Hand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Patrick Hand" panose="00000500000000000000" pitchFamily="2" charset="0"/>
                <a:ea typeface="Calibri"/>
                <a:cs typeface="Calibri"/>
                <a:sym typeface="Calibri"/>
              </a:rPr>
              <a:t>kamus</a:t>
            </a:r>
            <a:r>
              <a:rPr lang="en-US" sz="2800" dirty="0">
                <a:solidFill>
                  <a:schemeClr val="bg1"/>
                </a:solidFill>
                <a:latin typeface="Patrick Hand" panose="00000500000000000000" pitchFamily="2" charset="0"/>
                <a:ea typeface="Calibri"/>
                <a:cs typeface="Calibri"/>
                <a:sym typeface="Calibri"/>
              </a:rPr>
              <a:t> Bahasa Indonesia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  <a:latin typeface="Patrick Hand" panose="00000500000000000000" pitchFamily="2" charset="0"/>
                <a:ea typeface="Calibri"/>
                <a:cs typeface="Calibri"/>
                <a:sym typeface="Calibri"/>
              </a:rPr>
              <a:t>Imbuhan</a:t>
            </a:r>
            <a:r>
              <a:rPr lang="en-US" sz="2800" dirty="0">
                <a:solidFill>
                  <a:schemeClr val="bg1"/>
                </a:solidFill>
                <a:latin typeface="Patrick Hand" panose="00000500000000000000" pitchFamily="2" charset="0"/>
                <a:ea typeface="Calibri"/>
                <a:cs typeface="Calibri"/>
                <a:sym typeface="Calibri"/>
              </a:rPr>
              <a:t> ‘pe’ dan ‘an’</a:t>
            </a:r>
          </a:p>
          <a:p>
            <a:pPr marL="457200" indent="-457200" algn="ctr">
              <a:buAutoNum type="arabicPeriod"/>
            </a:pPr>
            <a:endParaRPr lang="en-US" sz="2800" dirty="0">
              <a:solidFill>
                <a:schemeClr val="bg1"/>
              </a:solidFill>
              <a:latin typeface="Patrick Hand" panose="00000500000000000000" pitchFamily="2" charset="0"/>
              <a:ea typeface="Calibri"/>
              <a:cs typeface="Calibri"/>
              <a:sym typeface="Calibri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Patrick Hand" panose="00000500000000000000" pitchFamily="2" charset="0"/>
                <a:ea typeface="Calibri"/>
                <a:cs typeface="Calibri"/>
                <a:sym typeface="Calibri"/>
              </a:rPr>
              <a:t>2.   </a:t>
            </a:r>
            <a:r>
              <a:rPr lang="en-US" sz="2800" dirty="0" err="1">
                <a:solidFill>
                  <a:schemeClr val="bg1"/>
                </a:solidFill>
                <a:latin typeface="Patrick Hand" panose="00000500000000000000" pitchFamily="2" charset="0"/>
                <a:ea typeface="Calibri"/>
                <a:cs typeface="Calibri"/>
                <a:sym typeface="Calibri"/>
              </a:rPr>
              <a:t>Menurut</a:t>
            </a:r>
            <a:r>
              <a:rPr lang="en-US" sz="2800" dirty="0">
                <a:solidFill>
                  <a:schemeClr val="bg1"/>
                </a:solidFill>
                <a:latin typeface="Patrick Hand" panose="00000500000000000000" pitchFamily="2" charset="0"/>
                <a:ea typeface="Calibri"/>
                <a:cs typeface="Calibri"/>
                <a:sym typeface="Calibri"/>
              </a:rPr>
              <a:t> Bapak Pendidikan Indonesia</a:t>
            </a:r>
          </a:p>
          <a:p>
            <a:pPr algn="ctr"/>
            <a:endParaRPr lang="th-TH" sz="2400" spc="3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EDB8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achday" panose="02000500000000000000" pitchFamily="2" charset="0"/>
              <a:cs typeface="ARMNoklae" panose="02000506000000020004" pitchFamily="2" charset="0"/>
            </a:endParaRPr>
          </a:p>
        </p:txBody>
      </p:sp>
      <p:grpSp>
        <p:nvGrpSpPr>
          <p:cNvPr id="44234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20674992">
            <a:off x="-124510" y="4213035"/>
            <a:ext cx="2667786" cy="2458911"/>
            <a:chOff x="696549" y="4578468"/>
            <a:chExt cx="854163" cy="810703"/>
          </a:xfrm>
        </p:grpSpPr>
        <p:grpSp>
          <p:nvGrpSpPr>
            <p:cNvPr id="4423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44236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44237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38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39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0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1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2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3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4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5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6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7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44248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44249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0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1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2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3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4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5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6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7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8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44259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60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44262" name="Graphic 44260">
            <a:extLst>
              <a:ext uri="{FF2B5EF4-FFF2-40B4-BE49-F238E27FC236}">
                <a16:creationId xmlns:a16="http://schemas.microsoft.com/office/drawing/2014/main" id="{167C7071-C253-4831-8CB3-DE05ABCEA483}"/>
              </a:ext>
            </a:extLst>
          </p:cNvPr>
          <p:cNvGrpSpPr/>
          <p:nvPr/>
        </p:nvGrpSpPr>
        <p:grpSpPr>
          <a:xfrm>
            <a:off x="10930517" y="400917"/>
            <a:ext cx="1374335" cy="1473811"/>
            <a:chOff x="5972175" y="3276600"/>
            <a:chExt cx="245554" cy="304990"/>
          </a:xfrm>
        </p:grpSpPr>
        <p:sp>
          <p:nvSpPr>
            <p:cNvPr id="44263" name="Freeform: Shape 44262">
              <a:extLst>
                <a:ext uri="{FF2B5EF4-FFF2-40B4-BE49-F238E27FC236}">
                  <a16:creationId xmlns:a16="http://schemas.microsoft.com/office/drawing/2014/main" id="{D08C462E-B014-4367-9B5B-A4F7DCF57EC4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64" name="Freeform: Shape 44263">
              <a:extLst>
                <a:ext uri="{FF2B5EF4-FFF2-40B4-BE49-F238E27FC236}">
                  <a16:creationId xmlns:a16="http://schemas.microsoft.com/office/drawing/2014/main" id="{1332CFBB-6E87-4DA5-99FB-689D22CE481A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4266" name="Graphic 44264">
            <a:extLst>
              <a:ext uri="{FF2B5EF4-FFF2-40B4-BE49-F238E27FC236}">
                <a16:creationId xmlns:a16="http://schemas.microsoft.com/office/drawing/2014/main" id="{AEE59570-7737-4648-A7D2-1F1DE39603AC}"/>
              </a:ext>
            </a:extLst>
          </p:cNvPr>
          <p:cNvGrpSpPr/>
          <p:nvPr/>
        </p:nvGrpSpPr>
        <p:grpSpPr>
          <a:xfrm rot="958954">
            <a:off x="7426711" y="-126455"/>
            <a:ext cx="1140595" cy="1210499"/>
            <a:chOff x="5948362" y="3286088"/>
            <a:chExt cx="293127" cy="288168"/>
          </a:xfrm>
        </p:grpSpPr>
        <p:sp>
          <p:nvSpPr>
            <p:cNvPr id="44267" name="Freeform: Shape 44266">
              <a:extLst>
                <a:ext uri="{FF2B5EF4-FFF2-40B4-BE49-F238E27FC236}">
                  <a16:creationId xmlns:a16="http://schemas.microsoft.com/office/drawing/2014/main" id="{8B71EB0A-9935-4BE2-95CE-154602A53642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68" name="Freeform: Shape 44267">
              <a:extLst>
                <a:ext uri="{FF2B5EF4-FFF2-40B4-BE49-F238E27FC236}">
                  <a16:creationId xmlns:a16="http://schemas.microsoft.com/office/drawing/2014/main" id="{30649339-8C8D-45CB-914E-666A96CBBBE0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4270" name="Graphic 44268">
            <a:extLst>
              <a:ext uri="{FF2B5EF4-FFF2-40B4-BE49-F238E27FC236}">
                <a16:creationId xmlns:a16="http://schemas.microsoft.com/office/drawing/2014/main" id="{4854520F-F500-4C5A-8C55-5D9A94701324}"/>
              </a:ext>
            </a:extLst>
          </p:cNvPr>
          <p:cNvGrpSpPr/>
          <p:nvPr/>
        </p:nvGrpSpPr>
        <p:grpSpPr>
          <a:xfrm>
            <a:off x="7997010" y="5731098"/>
            <a:ext cx="1093185" cy="1323439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44271" name="Freeform: Shape 44270">
              <a:extLst>
                <a:ext uri="{FF2B5EF4-FFF2-40B4-BE49-F238E27FC236}">
                  <a16:creationId xmlns:a16="http://schemas.microsoft.com/office/drawing/2014/main" id="{AAF709C3-C084-4203-B38C-738FA8CAAFA4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72" name="Freeform: Shape 44271">
              <a:extLst>
                <a:ext uri="{FF2B5EF4-FFF2-40B4-BE49-F238E27FC236}">
                  <a16:creationId xmlns:a16="http://schemas.microsoft.com/office/drawing/2014/main" id="{E843BF79-B49F-4388-BAFE-3DC6CA5187C3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4277" name="Graphic 44275">
            <a:extLst>
              <a:ext uri="{FF2B5EF4-FFF2-40B4-BE49-F238E27FC236}">
                <a16:creationId xmlns:a16="http://schemas.microsoft.com/office/drawing/2014/main" id="{A59979EC-19AA-4ED5-B9B4-094544FC1459}"/>
              </a:ext>
            </a:extLst>
          </p:cNvPr>
          <p:cNvGrpSpPr/>
          <p:nvPr/>
        </p:nvGrpSpPr>
        <p:grpSpPr>
          <a:xfrm rot="1061059" flipH="1">
            <a:off x="434293" y="-66003"/>
            <a:ext cx="1193001" cy="1243475"/>
            <a:chOff x="5895956" y="3205138"/>
            <a:chExt cx="399616" cy="448193"/>
          </a:xfrm>
        </p:grpSpPr>
        <p:grpSp>
          <p:nvGrpSpPr>
            <p:cNvPr id="44278" name="Graphic 44275">
              <a:extLst>
                <a:ext uri="{FF2B5EF4-FFF2-40B4-BE49-F238E27FC236}">
                  <a16:creationId xmlns:a16="http://schemas.microsoft.com/office/drawing/2014/main" id="{A59979EC-19AA-4ED5-B9B4-094544FC1459}"/>
                </a:ext>
              </a:extLst>
            </p:cNvPr>
            <p:cNvGrpSpPr/>
            <p:nvPr/>
          </p:nvGrpSpPr>
          <p:grpSpPr>
            <a:xfrm>
              <a:off x="6126080" y="3277771"/>
              <a:ext cx="108250" cy="123046"/>
              <a:chOff x="6126080" y="3277771"/>
              <a:chExt cx="108250" cy="123046"/>
            </a:xfrm>
          </p:grpSpPr>
          <p:sp>
            <p:nvSpPr>
              <p:cNvPr id="44279" name="Freeform: Shape 44278">
                <a:extLst>
                  <a:ext uri="{FF2B5EF4-FFF2-40B4-BE49-F238E27FC236}">
                    <a16:creationId xmlns:a16="http://schemas.microsoft.com/office/drawing/2014/main" id="{7FCD7C87-B647-45E4-B7AF-32088CE48736}"/>
                  </a:ext>
                </a:extLst>
              </p:cNvPr>
              <p:cNvSpPr/>
              <p:nvPr/>
            </p:nvSpPr>
            <p:spPr>
              <a:xfrm rot="-8450884">
                <a:off x="6164774" y="3272522"/>
                <a:ext cx="30862" cy="133544"/>
              </a:xfrm>
              <a:custGeom>
                <a:avLst/>
                <a:gdLst>
                  <a:gd name="connsiteX0" fmla="*/ 0 w 30862"/>
                  <a:gd name="connsiteY0" fmla="*/ 0 h 133544"/>
                  <a:gd name="connsiteX1" fmla="*/ 30862 w 30862"/>
                  <a:gd name="connsiteY1" fmla="*/ 0 h 133544"/>
                  <a:gd name="connsiteX2" fmla="*/ 30862 w 30862"/>
                  <a:gd name="connsiteY2" fmla="*/ 133545 h 133544"/>
                  <a:gd name="connsiteX3" fmla="*/ 0 w 30862"/>
                  <a:gd name="connsiteY3" fmla="*/ 133545 h 133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62" h="133544">
                    <a:moveTo>
                      <a:pt x="0" y="0"/>
                    </a:moveTo>
                    <a:lnTo>
                      <a:pt x="30862" y="0"/>
                    </a:lnTo>
                    <a:lnTo>
                      <a:pt x="30862" y="133545"/>
                    </a:lnTo>
                    <a:lnTo>
                      <a:pt x="0" y="133545"/>
                    </a:lnTo>
                    <a:close/>
                  </a:path>
                </a:pathLst>
              </a:custGeom>
              <a:solidFill>
                <a:srgbClr val="444F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80" name="Freeform: Shape 44279">
                <a:extLst>
                  <a:ext uri="{FF2B5EF4-FFF2-40B4-BE49-F238E27FC236}">
                    <a16:creationId xmlns:a16="http://schemas.microsoft.com/office/drawing/2014/main" id="{823A65B0-EECC-408B-96BA-FFD043406A52}"/>
                  </a:ext>
                </a:extLst>
              </p:cNvPr>
              <p:cNvSpPr/>
              <p:nvPr/>
            </p:nvSpPr>
            <p:spPr>
              <a:xfrm rot="-8446264">
                <a:off x="6171799" y="3270995"/>
                <a:ext cx="7524" cy="123344"/>
              </a:xfrm>
              <a:custGeom>
                <a:avLst/>
                <a:gdLst>
                  <a:gd name="connsiteX0" fmla="*/ 0 w 7524"/>
                  <a:gd name="connsiteY0" fmla="*/ 0 h 123344"/>
                  <a:gd name="connsiteX1" fmla="*/ 7525 w 7524"/>
                  <a:gd name="connsiteY1" fmla="*/ 0 h 123344"/>
                  <a:gd name="connsiteX2" fmla="*/ 7525 w 7524"/>
                  <a:gd name="connsiteY2" fmla="*/ 123345 h 123344"/>
                  <a:gd name="connsiteX3" fmla="*/ 0 w 7524"/>
                  <a:gd name="connsiteY3" fmla="*/ 123345 h 12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4" h="123344">
                    <a:moveTo>
                      <a:pt x="0" y="0"/>
                    </a:moveTo>
                    <a:lnTo>
                      <a:pt x="7525" y="0"/>
                    </a:lnTo>
                    <a:lnTo>
                      <a:pt x="7525" y="123345"/>
                    </a:lnTo>
                    <a:lnTo>
                      <a:pt x="0" y="123345"/>
                    </a:ln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44281" name="Freeform: Shape 44280">
              <a:extLst>
                <a:ext uri="{FF2B5EF4-FFF2-40B4-BE49-F238E27FC236}">
                  <a16:creationId xmlns:a16="http://schemas.microsoft.com/office/drawing/2014/main" id="{9E40269E-E8FF-4996-B9DF-9D638BEAA7D5}"/>
                </a:ext>
              </a:extLst>
            </p:cNvPr>
            <p:cNvSpPr/>
            <p:nvPr/>
          </p:nvSpPr>
          <p:spPr>
            <a:xfrm>
              <a:off x="5895956" y="3346970"/>
              <a:ext cx="306360" cy="306360"/>
            </a:xfrm>
            <a:custGeom>
              <a:avLst/>
              <a:gdLst>
                <a:gd name="connsiteX0" fmla="*/ 56502 w 306360"/>
                <a:gd name="connsiteY0" fmla="*/ 271957 h 306360"/>
                <a:gd name="connsiteX1" fmla="*/ 271957 w 306360"/>
                <a:gd name="connsiteY1" fmla="*/ 249859 h 306360"/>
                <a:gd name="connsiteX2" fmla="*/ 249859 w 306360"/>
                <a:gd name="connsiteY2" fmla="*/ 34404 h 306360"/>
                <a:gd name="connsiteX3" fmla="*/ 34404 w 306360"/>
                <a:gd name="connsiteY3" fmla="*/ 56502 h 306360"/>
                <a:gd name="connsiteX4" fmla="*/ 56502 w 306360"/>
                <a:gd name="connsiteY4" fmla="*/ 271957 h 306360"/>
                <a:gd name="connsiteX5" fmla="*/ 234143 w 306360"/>
                <a:gd name="connsiteY5" fmla="*/ 53739 h 306360"/>
                <a:gd name="connsiteX6" fmla="*/ 252621 w 306360"/>
                <a:gd name="connsiteY6" fmla="*/ 234143 h 306360"/>
                <a:gd name="connsiteX7" fmla="*/ 72218 w 306360"/>
                <a:gd name="connsiteY7" fmla="*/ 252621 h 306360"/>
                <a:gd name="connsiteX8" fmla="*/ 53739 w 306360"/>
                <a:gd name="connsiteY8" fmla="*/ 72218 h 306360"/>
                <a:gd name="connsiteX9" fmla="*/ 234143 w 306360"/>
                <a:gd name="connsiteY9" fmla="*/ 53739 h 30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360" h="306360">
                  <a:moveTo>
                    <a:pt x="56502" y="271957"/>
                  </a:moveTo>
                  <a:cubicBezTo>
                    <a:pt x="122129" y="325392"/>
                    <a:pt x="218522" y="315486"/>
                    <a:pt x="271957" y="249859"/>
                  </a:cubicBezTo>
                  <a:cubicBezTo>
                    <a:pt x="325392" y="184232"/>
                    <a:pt x="315486" y="87744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68F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82" name="Freeform: Shape 44281">
              <a:extLst>
                <a:ext uri="{FF2B5EF4-FFF2-40B4-BE49-F238E27FC236}">
                  <a16:creationId xmlns:a16="http://schemas.microsoft.com/office/drawing/2014/main" id="{B7C60402-488E-4AF9-A4B0-C3CF0AF2750E}"/>
                </a:ext>
              </a:extLst>
            </p:cNvPr>
            <p:cNvSpPr/>
            <p:nvPr/>
          </p:nvSpPr>
          <p:spPr>
            <a:xfrm>
              <a:off x="5920936" y="3371950"/>
              <a:ext cx="256401" cy="256401"/>
            </a:xfrm>
            <a:custGeom>
              <a:avLst/>
              <a:gdLst>
                <a:gd name="connsiteX0" fmla="*/ 209163 w 256401"/>
                <a:gd name="connsiteY0" fmla="*/ 28760 h 256401"/>
                <a:gd name="connsiteX1" fmla="*/ 227642 w 256401"/>
                <a:gd name="connsiteY1" fmla="*/ 209163 h 256401"/>
                <a:gd name="connsiteX2" fmla="*/ 47238 w 256401"/>
                <a:gd name="connsiteY2" fmla="*/ 227642 h 256401"/>
                <a:gd name="connsiteX3" fmla="*/ 28760 w 256401"/>
                <a:gd name="connsiteY3" fmla="*/ 47238 h 256401"/>
                <a:gd name="connsiteX4" fmla="*/ 209163 w 256401"/>
                <a:gd name="connsiteY4" fmla="*/ 28760 h 25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401" h="256401">
                  <a:moveTo>
                    <a:pt x="209163" y="28760"/>
                  </a:moveTo>
                  <a:cubicBezTo>
                    <a:pt x="264027" y="73432"/>
                    <a:pt x="272314" y="154299"/>
                    <a:pt x="227642" y="209163"/>
                  </a:cubicBezTo>
                  <a:cubicBezTo>
                    <a:pt x="182969" y="264027"/>
                    <a:pt x="102102" y="272314"/>
                    <a:pt x="47238" y="227642"/>
                  </a:cubicBezTo>
                  <a:cubicBezTo>
                    <a:pt x="-7626" y="182969"/>
                    <a:pt x="-15913" y="102102"/>
                    <a:pt x="28760" y="47238"/>
                  </a:cubicBezTo>
                  <a:cubicBezTo>
                    <a:pt x="73432" y="-7626"/>
                    <a:pt x="154299" y="-15913"/>
                    <a:pt x="209163" y="2876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83" name="Freeform: Shape 44282">
              <a:extLst>
                <a:ext uri="{FF2B5EF4-FFF2-40B4-BE49-F238E27FC236}">
                  <a16:creationId xmlns:a16="http://schemas.microsoft.com/office/drawing/2014/main" id="{0C1A8E29-3AE3-439B-B7E0-1F85C14DB470}"/>
                </a:ext>
              </a:extLst>
            </p:cNvPr>
            <p:cNvSpPr/>
            <p:nvPr/>
          </p:nvSpPr>
          <p:spPr>
            <a:xfrm>
              <a:off x="5978937" y="3410806"/>
              <a:ext cx="198362" cy="217542"/>
            </a:xfrm>
            <a:custGeom>
              <a:avLst/>
              <a:gdLst>
                <a:gd name="connsiteX0" fmla="*/ 171545 w 198362"/>
                <a:gd name="connsiteY0" fmla="*/ 98393 h 217542"/>
                <a:gd name="connsiteX1" fmla="*/ 0 w 198362"/>
                <a:gd name="connsiteY1" fmla="*/ 196691 h 217542"/>
                <a:gd name="connsiteX2" fmla="*/ 169640 w 198362"/>
                <a:gd name="connsiteY2" fmla="*/ 170307 h 217542"/>
                <a:gd name="connsiteX3" fmla="*/ 162211 w 198362"/>
                <a:gd name="connsiteY3" fmla="*/ 0 h 217542"/>
                <a:gd name="connsiteX4" fmla="*/ 171545 w 198362"/>
                <a:gd name="connsiteY4" fmla="*/ 98393 h 21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62" h="217542">
                  <a:moveTo>
                    <a:pt x="171545" y="98393"/>
                  </a:moveTo>
                  <a:cubicBezTo>
                    <a:pt x="141923" y="161544"/>
                    <a:pt x="67723" y="208598"/>
                    <a:pt x="0" y="196691"/>
                  </a:cubicBezTo>
                  <a:cubicBezTo>
                    <a:pt x="54197" y="232220"/>
                    <a:pt x="127825" y="221647"/>
                    <a:pt x="169640" y="170307"/>
                  </a:cubicBezTo>
                  <a:cubicBezTo>
                    <a:pt x="211074" y="119444"/>
                    <a:pt x="206883" y="46006"/>
                    <a:pt x="162211" y="0"/>
                  </a:cubicBezTo>
                  <a:cubicBezTo>
                    <a:pt x="180689" y="29813"/>
                    <a:pt x="187262" y="64960"/>
                    <a:pt x="171545" y="98393"/>
                  </a:cubicBezTo>
                  <a:close/>
                </a:path>
              </a:pathLst>
            </a:custGeom>
            <a:solidFill>
              <a:srgbClr val="C8C8C8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84" name="Freeform: Shape 44283">
              <a:extLst>
                <a:ext uri="{FF2B5EF4-FFF2-40B4-BE49-F238E27FC236}">
                  <a16:creationId xmlns:a16="http://schemas.microsoft.com/office/drawing/2014/main" id="{BC56F0FB-085B-4D93-9BEE-40873D9E4852}"/>
                </a:ext>
              </a:extLst>
            </p:cNvPr>
            <p:cNvSpPr/>
            <p:nvPr/>
          </p:nvSpPr>
          <p:spPr>
            <a:xfrm>
              <a:off x="6178969" y="3205138"/>
              <a:ext cx="116573" cy="128033"/>
            </a:xfrm>
            <a:custGeom>
              <a:avLst/>
              <a:gdLst>
                <a:gd name="connsiteX0" fmla="*/ 89910 w 116573"/>
                <a:gd name="connsiteY0" fmla="*/ 3072 h 128033"/>
                <a:gd name="connsiteX1" fmla="*/ 111531 w 116573"/>
                <a:gd name="connsiteY1" fmla="*/ 20693 h 128033"/>
                <a:gd name="connsiteX2" fmla="*/ 113532 w 116573"/>
                <a:gd name="connsiteY2" fmla="*/ 39934 h 128033"/>
                <a:gd name="connsiteX3" fmla="*/ 45904 w 116573"/>
                <a:gd name="connsiteY3" fmla="*/ 122992 h 128033"/>
                <a:gd name="connsiteX4" fmla="*/ 26664 w 116573"/>
                <a:gd name="connsiteY4" fmla="*/ 124992 h 128033"/>
                <a:gd name="connsiteX5" fmla="*/ 5042 w 116573"/>
                <a:gd name="connsiteY5" fmla="*/ 107371 h 128033"/>
                <a:gd name="connsiteX6" fmla="*/ 3042 w 116573"/>
                <a:gd name="connsiteY6" fmla="*/ 88130 h 128033"/>
                <a:gd name="connsiteX7" fmla="*/ 70669 w 116573"/>
                <a:gd name="connsiteY7" fmla="*/ 5072 h 128033"/>
                <a:gd name="connsiteX8" fmla="*/ 89910 w 116573"/>
                <a:gd name="connsiteY8" fmla="*/ 3072 h 12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573" h="128033">
                  <a:moveTo>
                    <a:pt x="89910" y="3072"/>
                  </a:moveTo>
                  <a:lnTo>
                    <a:pt x="111531" y="20693"/>
                  </a:lnTo>
                  <a:cubicBezTo>
                    <a:pt x="117342" y="25456"/>
                    <a:pt x="118294" y="34028"/>
                    <a:pt x="113532" y="39934"/>
                  </a:cubicBezTo>
                  <a:lnTo>
                    <a:pt x="45904" y="122992"/>
                  </a:lnTo>
                  <a:cubicBezTo>
                    <a:pt x="41142" y="128802"/>
                    <a:pt x="32569" y="129754"/>
                    <a:pt x="26664" y="124992"/>
                  </a:cubicBezTo>
                  <a:lnTo>
                    <a:pt x="5042" y="107371"/>
                  </a:lnTo>
                  <a:cubicBezTo>
                    <a:pt x="-768" y="102608"/>
                    <a:pt x="-1721" y="94036"/>
                    <a:pt x="3042" y="88130"/>
                  </a:cubicBezTo>
                  <a:lnTo>
                    <a:pt x="70669" y="5072"/>
                  </a:lnTo>
                  <a:cubicBezTo>
                    <a:pt x="75432" y="-833"/>
                    <a:pt x="84004" y="-1691"/>
                    <a:pt x="89910" y="3072"/>
                  </a:cubicBezTo>
                  <a:close/>
                </a:path>
              </a:pathLst>
            </a:custGeom>
            <a:solidFill>
              <a:srgbClr val="1D2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85" name="Freeform: Shape 44284">
              <a:extLst>
                <a:ext uri="{FF2B5EF4-FFF2-40B4-BE49-F238E27FC236}">
                  <a16:creationId xmlns:a16="http://schemas.microsoft.com/office/drawing/2014/main" id="{C2727097-D169-4761-B467-EE1780E25F92}"/>
                </a:ext>
              </a:extLst>
            </p:cNvPr>
            <p:cNvSpPr/>
            <p:nvPr/>
          </p:nvSpPr>
          <p:spPr>
            <a:xfrm>
              <a:off x="6242494" y="3205138"/>
              <a:ext cx="53078" cy="101084"/>
            </a:xfrm>
            <a:custGeom>
              <a:avLst/>
              <a:gdLst>
                <a:gd name="connsiteX0" fmla="*/ 191 w 53078"/>
                <a:gd name="connsiteY0" fmla="*/ 101084 h 101084"/>
                <a:gd name="connsiteX1" fmla="*/ 50006 w 53078"/>
                <a:gd name="connsiteY1" fmla="*/ 39934 h 101084"/>
                <a:gd name="connsiteX2" fmla="*/ 48006 w 53078"/>
                <a:gd name="connsiteY2" fmla="*/ 20693 h 101084"/>
                <a:gd name="connsiteX3" fmla="*/ 26384 w 53078"/>
                <a:gd name="connsiteY3" fmla="*/ 3072 h 101084"/>
                <a:gd name="connsiteX4" fmla="*/ 7144 w 53078"/>
                <a:gd name="connsiteY4" fmla="*/ 5072 h 101084"/>
                <a:gd name="connsiteX5" fmla="*/ 0 w 53078"/>
                <a:gd name="connsiteY5" fmla="*/ 13835 h 101084"/>
                <a:gd name="connsiteX6" fmla="*/ 191 w 53078"/>
                <a:gd name="connsiteY6" fmla="*/ 101084 h 10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78" h="101084">
                  <a:moveTo>
                    <a:pt x="191" y="101084"/>
                  </a:moveTo>
                  <a:lnTo>
                    <a:pt x="50006" y="39934"/>
                  </a:lnTo>
                  <a:cubicBezTo>
                    <a:pt x="54769" y="34123"/>
                    <a:pt x="53912" y="25456"/>
                    <a:pt x="48006" y="20693"/>
                  </a:cubicBezTo>
                  <a:lnTo>
                    <a:pt x="26384" y="3072"/>
                  </a:lnTo>
                  <a:cubicBezTo>
                    <a:pt x="20479" y="-1691"/>
                    <a:pt x="11906" y="-833"/>
                    <a:pt x="7144" y="5072"/>
                  </a:cubicBezTo>
                  <a:lnTo>
                    <a:pt x="0" y="13835"/>
                  </a:lnTo>
                  <a:cubicBezTo>
                    <a:pt x="29527" y="29170"/>
                    <a:pt x="15335" y="70509"/>
                    <a:pt x="191" y="101084"/>
                  </a:cubicBezTo>
                  <a:close/>
                </a:path>
              </a:pathLst>
            </a:custGeom>
            <a:solidFill>
              <a:srgbClr val="1D2465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86" name="Freeform: Shape 44285">
              <a:extLst>
                <a:ext uri="{FF2B5EF4-FFF2-40B4-BE49-F238E27FC236}">
                  <a16:creationId xmlns:a16="http://schemas.microsoft.com/office/drawing/2014/main" id="{00A92EBB-65C6-4A3D-BDCA-DC3E1BD66FB1}"/>
                </a:ext>
              </a:extLst>
            </p:cNvPr>
            <p:cNvSpPr/>
            <p:nvPr/>
          </p:nvSpPr>
          <p:spPr>
            <a:xfrm>
              <a:off x="5934056" y="3385224"/>
              <a:ext cx="137273" cy="151788"/>
            </a:xfrm>
            <a:custGeom>
              <a:avLst/>
              <a:gdLst>
                <a:gd name="connsiteX0" fmla="*/ 2399 w 137273"/>
                <a:gd name="connsiteY0" fmla="*/ 151789 h 151788"/>
                <a:gd name="connsiteX1" fmla="*/ 24497 w 137273"/>
                <a:gd name="connsiteY1" fmla="*/ 50348 h 151788"/>
                <a:gd name="connsiteX2" fmla="*/ 137273 w 137273"/>
                <a:gd name="connsiteY2" fmla="*/ 2056 h 151788"/>
                <a:gd name="connsiteX3" fmla="*/ 46881 w 137273"/>
                <a:gd name="connsiteY3" fmla="*/ 63397 h 151788"/>
                <a:gd name="connsiteX4" fmla="*/ 2399 w 137273"/>
                <a:gd name="connsiteY4" fmla="*/ 151789 h 15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73" h="151788">
                  <a:moveTo>
                    <a:pt x="2399" y="151789"/>
                  </a:moveTo>
                  <a:cubicBezTo>
                    <a:pt x="2399" y="151789"/>
                    <a:pt x="-10745" y="97401"/>
                    <a:pt x="24497" y="50348"/>
                  </a:cubicBezTo>
                  <a:cubicBezTo>
                    <a:pt x="59740" y="3294"/>
                    <a:pt x="124319" y="-4612"/>
                    <a:pt x="137273" y="2056"/>
                  </a:cubicBezTo>
                  <a:cubicBezTo>
                    <a:pt x="104317" y="18058"/>
                    <a:pt x="77837" y="28821"/>
                    <a:pt x="46881" y="63397"/>
                  </a:cubicBezTo>
                  <a:cubicBezTo>
                    <a:pt x="14020" y="100354"/>
                    <a:pt x="2399" y="151789"/>
                    <a:pt x="2399" y="151789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87" name="Freeform: Shape 44286">
              <a:extLst>
                <a:ext uri="{FF2B5EF4-FFF2-40B4-BE49-F238E27FC236}">
                  <a16:creationId xmlns:a16="http://schemas.microsoft.com/office/drawing/2014/main" id="{662C3ED1-785F-491E-A265-BF8FC9ECA5E7}"/>
                </a:ext>
              </a:extLst>
            </p:cNvPr>
            <p:cNvSpPr/>
            <p:nvPr/>
          </p:nvSpPr>
          <p:spPr>
            <a:xfrm>
              <a:off x="5899004" y="3339541"/>
              <a:ext cx="306360" cy="306360"/>
            </a:xfrm>
            <a:custGeom>
              <a:avLst/>
              <a:gdLst>
                <a:gd name="connsiteX0" fmla="*/ 56502 w 306360"/>
                <a:gd name="connsiteY0" fmla="*/ 271957 h 306360"/>
                <a:gd name="connsiteX1" fmla="*/ 271957 w 306360"/>
                <a:gd name="connsiteY1" fmla="*/ 249859 h 306360"/>
                <a:gd name="connsiteX2" fmla="*/ 249859 w 306360"/>
                <a:gd name="connsiteY2" fmla="*/ 34404 h 306360"/>
                <a:gd name="connsiteX3" fmla="*/ 34404 w 306360"/>
                <a:gd name="connsiteY3" fmla="*/ 56502 h 306360"/>
                <a:gd name="connsiteX4" fmla="*/ 56502 w 306360"/>
                <a:gd name="connsiteY4" fmla="*/ 271957 h 306360"/>
                <a:gd name="connsiteX5" fmla="*/ 234143 w 306360"/>
                <a:gd name="connsiteY5" fmla="*/ 53739 h 306360"/>
                <a:gd name="connsiteX6" fmla="*/ 252621 w 306360"/>
                <a:gd name="connsiteY6" fmla="*/ 234143 h 306360"/>
                <a:gd name="connsiteX7" fmla="*/ 72218 w 306360"/>
                <a:gd name="connsiteY7" fmla="*/ 252621 h 306360"/>
                <a:gd name="connsiteX8" fmla="*/ 53739 w 306360"/>
                <a:gd name="connsiteY8" fmla="*/ 72218 h 306360"/>
                <a:gd name="connsiteX9" fmla="*/ 234143 w 306360"/>
                <a:gd name="connsiteY9" fmla="*/ 53739 h 30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360" h="306360">
                  <a:moveTo>
                    <a:pt x="56502" y="271957"/>
                  </a:moveTo>
                  <a:cubicBezTo>
                    <a:pt x="122129" y="325392"/>
                    <a:pt x="218617" y="315486"/>
                    <a:pt x="271957" y="249859"/>
                  </a:cubicBezTo>
                  <a:cubicBezTo>
                    <a:pt x="325392" y="184232"/>
                    <a:pt x="315486" y="87839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EB6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8" name="Graphic 106">
            <a:extLst>
              <a:ext uri="{FF2B5EF4-FFF2-40B4-BE49-F238E27FC236}">
                <a16:creationId xmlns:a16="http://schemas.microsoft.com/office/drawing/2014/main" id="{1471EA08-547D-4118-A6EE-6BF00AED42FE}"/>
              </a:ext>
            </a:extLst>
          </p:cNvPr>
          <p:cNvGrpSpPr/>
          <p:nvPr/>
        </p:nvGrpSpPr>
        <p:grpSpPr>
          <a:xfrm rot="4969823">
            <a:off x="5201160" y="5913948"/>
            <a:ext cx="1583332" cy="1280084"/>
            <a:chOff x="5857864" y="3271842"/>
            <a:chExt cx="478464" cy="312335"/>
          </a:xfrm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62A9E4A-A503-4D39-BBE6-1B91B502C2F5}"/>
                </a:ext>
              </a:extLst>
            </p:cNvPr>
            <p:cNvSpPr/>
            <p:nvPr/>
          </p:nvSpPr>
          <p:spPr>
            <a:xfrm>
              <a:off x="5857864" y="3271842"/>
              <a:ext cx="478464" cy="312335"/>
            </a:xfrm>
            <a:custGeom>
              <a:avLst/>
              <a:gdLst>
                <a:gd name="connsiteX0" fmla="*/ 478452 w 478464"/>
                <a:gd name="connsiteY0" fmla="*/ 274028 h 312335"/>
                <a:gd name="connsiteX1" fmla="*/ 457306 w 478464"/>
                <a:gd name="connsiteY1" fmla="*/ 4376 h 312335"/>
                <a:gd name="connsiteX2" fmla="*/ 449877 w 478464"/>
                <a:gd name="connsiteY2" fmla="*/ 851 h 312335"/>
                <a:gd name="connsiteX3" fmla="*/ 2106 w 478464"/>
                <a:gd name="connsiteY3" fmla="*/ 303651 h 312335"/>
                <a:gd name="connsiteX4" fmla="*/ 5059 w 478464"/>
                <a:gd name="connsiteY4" fmla="*/ 312319 h 312335"/>
                <a:gd name="connsiteX5" fmla="*/ 473975 w 478464"/>
                <a:gd name="connsiteY5" fmla="*/ 279172 h 312335"/>
                <a:gd name="connsiteX6" fmla="*/ 478452 w 478464"/>
                <a:gd name="connsiteY6" fmla="*/ 274028 h 312335"/>
                <a:gd name="connsiteX7" fmla="*/ 239946 w 478464"/>
                <a:gd name="connsiteY7" fmla="*/ 215450 h 312335"/>
                <a:gd name="connsiteX8" fmla="*/ 389583 w 478464"/>
                <a:gd name="connsiteY8" fmla="*/ 114294 h 312335"/>
                <a:gd name="connsiteX9" fmla="*/ 406157 w 478464"/>
                <a:gd name="connsiteY9" fmla="*/ 122295 h 312335"/>
                <a:gd name="connsiteX10" fmla="*/ 413205 w 478464"/>
                <a:gd name="connsiteY10" fmla="*/ 212402 h 312335"/>
                <a:gd name="connsiteX11" fmla="*/ 403299 w 478464"/>
                <a:gd name="connsiteY11" fmla="*/ 223927 h 312335"/>
                <a:gd name="connsiteX12" fmla="*/ 246708 w 478464"/>
                <a:gd name="connsiteY12" fmla="*/ 234881 h 312335"/>
                <a:gd name="connsiteX13" fmla="*/ 239946 w 478464"/>
                <a:gd name="connsiteY13" fmla="*/ 215450 h 31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8464" h="312335">
                  <a:moveTo>
                    <a:pt x="478452" y="274028"/>
                  </a:moveTo>
                  <a:lnTo>
                    <a:pt x="457306" y="4376"/>
                  </a:lnTo>
                  <a:cubicBezTo>
                    <a:pt x="457020" y="756"/>
                    <a:pt x="452925" y="-1244"/>
                    <a:pt x="449877" y="851"/>
                  </a:cubicBezTo>
                  <a:lnTo>
                    <a:pt x="2106" y="303651"/>
                  </a:lnTo>
                  <a:cubicBezTo>
                    <a:pt x="-1894" y="306413"/>
                    <a:pt x="201" y="312700"/>
                    <a:pt x="5059" y="312319"/>
                  </a:cubicBezTo>
                  <a:lnTo>
                    <a:pt x="473975" y="279172"/>
                  </a:lnTo>
                  <a:cubicBezTo>
                    <a:pt x="476642" y="278981"/>
                    <a:pt x="478642" y="276695"/>
                    <a:pt x="478452" y="274028"/>
                  </a:cubicBezTo>
                  <a:close/>
                  <a:moveTo>
                    <a:pt x="239946" y="215450"/>
                  </a:moveTo>
                  <a:lnTo>
                    <a:pt x="389583" y="114294"/>
                  </a:lnTo>
                  <a:cubicBezTo>
                    <a:pt x="396346" y="109722"/>
                    <a:pt x="405585" y="114199"/>
                    <a:pt x="406157" y="122295"/>
                  </a:cubicBezTo>
                  <a:lnTo>
                    <a:pt x="413205" y="212402"/>
                  </a:lnTo>
                  <a:cubicBezTo>
                    <a:pt x="413682" y="218307"/>
                    <a:pt x="409205" y="223451"/>
                    <a:pt x="403299" y="223927"/>
                  </a:cubicBezTo>
                  <a:lnTo>
                    <a:pt x="246708" y="234881"/>
                  </a:lnTo>
                  <a:cubicBezTo>
                    <a:pt x="235850" y="235643"/>
                    <a:pt x="230897" y="221546"/>
                    <a:pt x="239946" y="215450"/>
                  </a:cubicBezTo>
                  <a:close/>
                </a:path>
              </a:pathLst>
            </a:custGeom>
            <a:solidFill>
              <a:srgbClr val="DC48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grpSp>
          <p:nvGrpSpPr>
            <p:cNvPr id="110" name="Graphic 106">
              <a:extLst>
                <a:ext uri="{FF2B5EF4-FFF2-40B4-BE49-F238E27FC236}">
                  <a16:creationId xmlns:a16="http://schemas.microsoft.com/office/drawing/2014/main" id="{1471EA08-547D-4118-A6EE-6BF00AED42FE}"/>
                </a:ext>
              </a:extLst>
            </p:cNvPr>
            <p:cNvGrpSpPr/>
            <p:nvPr/>
          </p:nvGrpSpPr>
          <p:grpSpPr>
            <a:xfrm>
              <a:off x="5879972" y="3525996"/>
              <a:ext cx="449634" cy="56927"/>
              <a:chOff x="5879972" y="3525996"/>
              <a:chExt cx="449634" cy="56927"/>
            </a:xfrm>
            <a:solidFill>
              <a:srgbClr val="1D2465"/>
            </a:solidFill>
          </p:grpSpPr>
          <p:grpSp>
            <p:nvGrpSpPr>
              <p:cNvPr id="111" name="Graphic 106">
                <a:extLst>
                  <a:ext uri="{FF2B5EF4-FFF2-40B4-BE49-F238E27FC236}">
                    <a16:creationId xmlns:a16="http://schemas.microsoft.com/office/drawing/2014/main" id="{1471EA08-547D-4118-A6EE-6BF00AED42FE}"/>
                  </a:ext>
                </a:extLst>
              </p:cNvPr>
              <p:cNvGrpSpPr/>
              <p:nvPr/>
            </p:nvGrpSpPr>
            <p:grpSpPr>
              <a:xfrm>
                <a:off x="6282561" y="3525996"/>
                <a:ext cx="47046" cy="28489"/>
                <a:chOff x="6282561" y="3525996"/>
                <a:chExt cx="47046" cy="28489"/>
              </a:xfrm>
              <a:solidFill>
                <a:srgbClr val="1D2465"/>
              </a:solidFill>
            </p:grpSpPr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8EAB186B-C37D-4DF1-B56B-84BE733B819E}"/>
                    </a:ext>
                  </a:extLst>
                </p:cNvPr>
                <p:cNvSpPr/>
                <p:nvPr/>
              </p:nvSpPr>
              <p:spPr>
                <a:xfrm rot="-243937">
                  <a:off x="6326137" y="3526055"/>
                  <a:ext cx="2571" cy="25432"/>
                </a:xfrm>
                <a:custGeom>
                  <a:avLst/>
                  <a:gdLst>
                    <a:gd name="connsiteX0" fmla="*/ 0 w 2571"/>
                    <a:gd name="connsiteY0" fmla="*/ 0 h 25432"/>
                    <a:gd name="connsiteX1" fmla="*/ 2572 w 2571"/>
                    <a:gd name="connsiteY1" fmla="*/ 0 h 25432"/>
                    <a:gd name="connsiteX2" fmla="*/ 2572 w 2571"/>
                    <a:gd name="connsiteY2" fmla="*/ 25432 h 25432"/>
                    <a:gd name="connsiteX3" fmla="*/ 0 w 2571"/>
                    <a:gd name="connsiteY3" fmla="*/ 25432 h 25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" h="25432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F596E718-CE26-4B6F-893A-2E20324AA377}"/>
                    </a:ext>
                  </a:extLst>
                </p:cNvPr>
                <p:cNvSpPr/>
                <p:nvPr/>
              </p:nvSpPr>
              <p:spPr>
                <a:xfrm rot="-270830">
                  <a:off x="6283557" y="3528992"/>
                  <a:ext cx="2571" cy="25431"/>
                </a:xfrm>
                <a:custGeom>
                  <a:avLst/>
                  <a:gdLst>
                    <a:gd name="connsiteX0" fmla="*/ 0 w 2571"/>
                    <a:gd name="connsiteY0" fmla="*/ 0 h 25431"/>
                    <a:gd name="connsiteX1" fmla="*/ 2572 w 2571"/>
                    <a:gd name="connsiteY1" fmla="*/ 0 h 25431"/>
                    <a:gd name="connsiteX2" fmla="*/ 2572 w 2571"/>
                    <a:gd name="connsiteY2" fmla="*/ 25432 h 25431"/>
                    <a:gd name="connsiteX3" fmla="*/ 0 w 2571"/>
                    <a:gd name="connsiteY3" fmla="*/ 25432 h 2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" h="25431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4798C8B0-BD15-47A0-BBD3-6467F0A2198E}"/>
                    </a:ext>
                  </a:extLst>
                </p:cNvPr>
                <p:cNvSpPr/>
                <p:nvPr/>
              </p:nvSpPr>
              <p:spPr>
                <a:xfrm>
                  <a:off x="6305645" y="3546918"/>
                  <a:ext cx="2381" cy="6096"/>
                </a:xfrm>
                <a:custGeom>
                  <a:avLst/>
                  <a:gdLst>
                    <a:gd name="connsiteX0" fmla="*/ 0 w 2381"/>
                    <a:gd name="connsiteY0" fmla="*/ 95 h 6096"/>
                    <a:gd name="connsiteX1" fmla="*/ 1905 w 2381"/>
                    <a:gd name="connsiteY1" fmla="*/ 0 h 6096"/>
                    <a:gd name="connsiteX2" fmla="*/ 2381 w 2381"/>
                    <a:gd name="connsiteY2" fmla="*/ 5906 h 6096"/>
                    <a:gd name="connsiteX3" fmla="*/ 381 w 2381"/>
                    <a:gd name="connsiteY3" fmla="*/ 6096 h 6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" h="6096">
                      <a:moveTo>
                        <a:pt x="0" y="95"/>
                      </a:moveTo>
                      <a:lnTo>
                        <a:pt x="1905" y="0"/>
                      </a:lnTo>
                      <a:lnTo>
                        <a:pt x="2381" y="5906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6" name="Graphic 106">
                <a:extLst>
                  <a:ext uri="{FF2B5EF4-FFF2-40B4-BE49-F238E27FC236}">
                    <a16:creationId xmlns:a16="http://schemas.microsoft.com/office/drawing/2014/main" id="{1471EA08-547D-4118-A6EE-6BF00AED42FE}"/>
                  </a:ext>
                </a:extLst>
              </p:cNvPr>
              <p:cNvGrpSpPr/>
              <p:nvPr/>
            </p:nvGrpSpPr>
            <p:grpSpPr>
              <a:xfrm>
                <a:off x="6240085" y="3531993"/>
                <a:ext cx="25364" cy="25557"/>
                <a:chOff x="6240085" y="3531993"/>
                <a:chExt cx="25364" cy="25557"/>
              </a:xfrm>
              <a:solidFill>
                <a:srgbClr val="1D2465"/>
              </a:solidFill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127EDD4E-5AD3-4170-A96E-C92715A60834}"/>
                    </a:ext>
                  </a:extLst>
                </p:cNvPr>
                <p:cNvSpPr/>
                <p:nvPr/>
              </p:nvSpPr>
              <p:spPr>
                <a:xfrm rot="-243937">
                  <a:off x="6240983" y="3532056"/>
                  <a:ext cx="2667" cy="25432"/>
                </a:xfrm>
                <a:custGeom>
                  <a:avLst/>
                  <a:gdLst>
                    <a:gd name="connsiteX0" fmla="*/ 0 w 2667"/>
                    <a:gd name="connsiteY0" fmla="*/ 0 h 25432"/>
                    <a:gd name="connsiteX1" fmla="*/ 2667 w 2667"/>
                    <a:gd name="connsiteY1" fmla="*/ 0 h 25432"/>
                    <a:gd name="connsiteX2" fmla="*/ 2667 w 2667"/>
                    <a:gd name="connsiteY2" fmla="*/ 25432 h 25432"/>
                    <a:gd name="connsiteX3" fmla="*/ 0 w 2667"/>
                    <a:gd name="connsiteY3" fmla="*/ 25432 h 25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67" h="25432">
                      <a:moveTo>
                        <a:pt x="0" y="0"/>
                      </a:moveTo>
                      <a:lnTo>
                        <a:pt x="2667" y="0"/>
                      </a:lnTo>
                      <a:lnTo>
                        <a:pt x="2667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8E32C92B-3233-4025-AC82-153EF85168D0}"/>
                    </a:ext>
                  </a:extLst>
                </p:cNvPr>
                <p:cNvSpPr/>
                <p:nvPr/>
              </p:nvSpPr>
              <p:spPr>
                <a:xfrm>
                  <a:off x="6263068" y="3549871"/>
                  <a:ext cx="2381" cy="6095"/>
                </a:xfrm>
                <a:custGeom>
                  <a:avLst/>
                  <a:gdLst>
                    <a:gd name="connsiteX0" fmla="*/ 0 w 2381"/>
                    <a:gd name="connsiteY0" fmla="*/ 190 h 6095"/>
                    <a:gd name="connsiteX1" fmla="*/ 1905 w 2381"/>
                    <a:gd name="connsiteY1" fmla="*/ 0 h 6095"/>
                    <a:gd name="connsiteX2" fmla="*/ 2381 w 2381"/>
                    <a:gd name="connsiteY2" fmla="*/ 6001 h 6095"/>
                    <a:gd name="connsiteX3" fmla="*/ 381 w 2381"/>
                    <a:gd name="connsiteY3" fmla="*/ 6096 h 6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" h="6095">
                      <a:moveTo>
                        <a:pt x="0" y="190"/>
                      </a:moveTo>
                      <a:lnTo>
                        <a:pt x="1905" y="0"/>
                      </a:lnTo>
                      <a:lnTo>
                        <a:pt x="2381" y="6001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9" name="Graphic 106">
                <a:extLst>
                  <a:ext uri="{FF2B5EF4-FFF2-40B4-BE49-F238E27FC236}">
                    <a16:creationId xmlns:a16="http://schemas.microsoft.com/office/drawing/2014/main" id="{1471EA08-547D-4118-A6EE-6BF00AED42FE}"/>
                  </a:ext>
                </a:extLst>
              </p:cNvPr>
              <p:cNvGrpSpPr/>
              <p:nvPr/>
            </p:nvGrpSpPr>
            <p:grpSpPr>
              <a:xfrm>
                <a:off x="6197510" y="3534945"/>
                <a:ext cx="25362" cy="25550"/>
                <a:chOff x="6197510" y="3534945"/>
                <a:chExt cx="25362" cy="25550"/>
              </a:xfrm>
              <a:solidFill>
                <a:srgbClr val="1D2465"/>
              </a:solidFill>
            </p:grpSpPr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67D5BEB3-0C6A-4451-942B-FB79061BCB3D}"/>
                    </a:ext>
                  </a:extLst>
                </p:cNvPr>
                <p:cNvSpPr/>
                <p:nvPr/>
              </p:nvSpPr>
              <p:spPr>
                <a:xfrm rot="-243937">
                  <a:off x="6198409" y="3535004"/>
                  <a:ext cx="2571" cy="25432"/>
                </a:xfrm>
                <a:custGeom>
                  <a:avLst/>
                  <a:gdLst>
                    <a:gd name="connsiteX0" fmla="*/ 0 w 2571"/>
                    <a:gd name="connsiteY0" fmla="*/ 0 h 25432"/>
                    <a:gd name="connsiteX1" fmla="*/ 2572 w 2571"/>
                    <a:gd name="connsiteY1" fmla="*/ 0 h 25432"/>
                    <a:gd name="connsiteX2" fmla="*/ 2572 w 2571"/>
                    <a:gd name="connsiteY2" fmla="*/ 25432 h 25432"/>
                    <a:gd name="connsiteX3" fmla="*/ 0 w 2571"/>
                    <a:gd name="connsiteY3" fmla="*/ 25432 h 25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" h="25432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48BF197E-4519-48E7-B0AC-813F3CB4BC32}"/>
                    </a:ext>
                  </a:extLst>
                </p:cNvPr>
                <p:cNvSpPr/>
                <p:nvPr/>
              </p:nvSpPr>
              <p:spPr>
                <a:xfrm>
                  <a:off x="6220491" y="3552919"/>
                  <a:ext cx="2381" cy="6095"/>
                </a:xfrm>
                <a:custGeom>
                  <a:avLst/>
                  <a:gdLst>
                    <a:gd name="connsiteX0" fmla="*/ 0 w 2381"/>
                    <a:gd name="connsiteY0" fmla="*/ 95 h 6095"/>
                    <a:gd name="connsiteX1" fmla="*/ 1905 w 2381"/>
                    <a:gd name="connsiteY1" fmla="*/ 0 h 6095"/>
                    <a:gd name="connsiteX2" fmla="*/ 2381 w 2381"/>
                    <a:gd name="connsiteY2" fmla="*/ 5905 h 6095"/>
                    <a:gd name="connsiteX3" fmla="*/ 381 w 2381"/>
                    <a:gd name="connsiteY3" fmla="*/ 6096 h 6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" h="6095">
                      <a:moveTo>
                        <a:pt x="0" y="95"/>
                      </a:moveTo>
                      <a:lnTo>
                        <a:pt x="1905" y="0"/>
                      </a:lnTo>
                      <a:lnTo>
                        <a:pt x="2381" y="5905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22" name="Graphic 106">
                <a:extLst>
                  <a:ext uri="{FF2B5EF4-FFF2-40B4-BE49-F238E27FC236}">
                    <a16:creationId xmlns:a16="http://schemas.microsoft.com/office/drawing/2014/main" id="{1471EA08-547D-4118-A6EE-6BF00AED42FE}"/>
                  </a:ext>
                </a:extLst>
              </p:cNvPr>
              <p:cNvGrpSpPr/>
              <p:nvPr/>
            </p:nvGrpSpPr>
            <p:grpSpPr>
              <a:xfrm>
                <a:off x="6155112" y="3538012"/>
                <a:ext cx="25184" cy="25538"/>
                <a:chOff x="6155112" y="3538012"/>
                <a:chExt cx="25184" cy="25538"/>
              </a:xfrm>
              <a:solidFill>
                <a:srgbClr val="1D2465"/>
              </a:solidFill>
            </p:grpSpPr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D56988B8-96CC-4B1E-BC17-598F7B334E0F}"/>
                    </a:ext>
                  </a:extLst>
                </p:cNvPr>
                <p:cNvSpPr/>
                <p:nvPr/>
              </p:nvSpPr>
              <p:spPr>
                <a:xfrm rot="-196739">
                  <a:off x="6155837" y="3538065"/>
                  <a:ext cx="2571" cy="25432"/>
                </a:xfrm>
                <a:custGeom>
                  <a:avLst/>
                  <a:gdLst>
                    <a:gd name="connsiteX0" fmla="*/ 0 w 2571"/>
                    <a:gd name="connsiteY0" fmla="*/ 0 h 25432"/>
                    <a:gd name="connsiteX1" fmla="*/ 2572 w 2571"/>
                    <a:gd name="connsiteY1" fmla="*/ 0 h 25432"/>
                    <a:gd name="connsiteX2" fmla="*/ 2572 w 2571"/>
                    <a:gd name="connsiteY2" fmla="*/ 25433 h 25432"/>
                    <a:gd name="connsiteX3" fmla="*/ 0 w 2571"/>
                    <a:gd name="connsiteY3" fmla="*/ 25433 h 25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" h="25432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3"/>
                      </a:lnTo>
                      <a:lnTo>
                        <a:pt x="0" y="25433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1E3460E2-5EC4-40D3-81BB-57FD0E199229}"/>
                    </a:ext>
                  </a:extLst>
                </p:cNvPr>
                <p:cNvSpPr/>
                <p:nvPr/>
              </p:nvSpPr>
              <p:spPr>
                <a:xfrm>
                  <a:off x="6177914" y="3555872"/>
                  <a:ext cx="2381" cy="6095"/>
                </a:xfrm>
                <a:custGeom>
                  <a:avLst/>
                  <a:gdLst>
                    <a:gd name="connsiteX0" fmla="*/ 0 w 2381"/>
                    <a:gd name="connsiteY0" fmla="*/ 191 h 6095"/>
                    <a:gd name="connsiteX1" fmla="*/ 2000 w 2381"/>
                    <a:gd name="connsiteY1" fmla="*/ 0 h 6095"/>
                    <a:gd name="connsiteX2" fmla="*/ 2381 w 2381"/>
                    <a:gd name="connsiteY2" fmla="*/ 6001 h 6095"/>
                    <a:gd name="connsiteX3" fmla="*/ 381 w 2381"/>
                    <a:gd name="connsiteY3" fmla="*/ 6096 h 6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" h="6095">
                      <a:moveTo>
                        <a:pt x="0" y="191"/>
                      </a:moveTo>
                      <a:lnTo>
                        <a:pt x="2000" y="0"/>
                      </a:lnTo>
                      <a:lnTo>
                        <a:pt x="2381" y="6001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25" name="Graphic 106">
                <a:extLst>
                  <a:ext uri="{FF2B5EF4-FFF2-40B4-BE49-F238E27FC236}">
                    <a16:creationId xmlns:a16="http://schemas.microsoft.com/office/drawing/2014/main" id="{1471EA08-547D-4118-A6EE-6BF00AED42FE}"/>
                  </a:ext>
                </a:extLst>
              </p:cNvPr>
              <p:cNvGrpSpPr/>
              <p:nvPr/>
            </p:nvGrpSpPr>
            <p:grpSpPr>
              <a:xfrm>
                <a:off x="6112336" y="3540978"/>
                <a:ext cx="25382" cy="25551"/>
                <a:chOff x="6112336" y="3540978"/>
                <a:chExt cx="25382" cy="25551"/>
              </a:xfrm>
              <a:solidFill>
                <a:srgbClr val="1D2465"/>
              </a:solidFill>
            </p:grpSpPr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AE15423A-4084-4A5E-AB5F-4256A223E196}"/>
                    </a:ext>
                  </a:extLst>
                </p:cNvPr>
                <p:cNvSpPr/>
                <p:nvPr/>
              </p:nvSpPr>
              <p:spPr>
                <a:xfrm rot="-244623">
                  <a:off x="6113237" y="3541038"/>
                  <a:ext cx="2571" cy="25432"/>
                </a:xfrm>
                <a:custGeom>
                  <a:avLst/>
                  <a:gdLst>
                    <a:gd name="connsiteX0" fmla="*/ 0 w 2571"/>
                    <a:gd name="connsiteY0" fmla="*/ 0 h 25432"/>
                    <a:gd name="connsiteX1" fmla="*/ 2572 w 2571"/>
                    <a:gd name="connsiteY1" fmla="*/ 0 h 25432"/>
                    <a:gd name="connsiteX2" fmla="*/ 2572 w 2571"/>
                    <a:gd name="connsiteY2" fmla="*/ 25433 h 25432"/>
                    <a:gd name="connsiteX3" fmla="*/ 0 w 2571"/>
                    <a:gd name="connsiteY3" fmla="*/ 25433 h 25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" h="25432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3"/>
                      </a:lnTo>
                      <a:lnTo>
                        <a:pt x="0" y="25433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D8CD9DBD-BD9D-49DF-9E55-522DE34BC8BA}"/>
                    </a:ext>
                  </a:extLst>
                </p:cNvPr>
                <p:cNvSpPr/>
                <p:nvPr/>
              </p:nvSpPr>
              <p:spPr>
                <a:xfrm>
                  <a:off x="6135338" y="3558920"/>
                  <a:ext cx="2381" cy="6000"/>
                </a:xfrm>
                <a:custGeom>
                  <a:avLst/>
                  <a:gdLst>
                    <a:gd name="connsiteX0" fmla="*/ 0 w 2381"/>
                    <a:gd name="connsiteY0" fmla="*/ 95 h 6000"/>
                    <a:gd name="connsiteX1" fmla="*/ 2000 w 2381"/>
                    <a:gd name="connsiteY1" fmla="*/ 0 h 6000"/>
                    <a:gd name="connsiteX2" fmla="*/ 2381 w 2381"/>
                    <a:gd name="connsiteY2" fmla="*/ 5906 h 6000"/>
                    <a:gd name="connsiteX3" fmla="*/ 476 w 2381"/>
                    <a:gd name="connsiteY3" fmla="*/ 6001 h 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" h="6000">
                      <a:moveTo>
                        <a:pt x="0" y="95"/>
                      </a:moveTo>
                      <a:lnTo>
                        <a:pt x="2000" y="0"/>
                      </a:lnTo>
                      <a:lnTo>
                        <a:pt x="2381" y="5906"/>
                      </a:lnTo>
                      <a:lnTo>
                        <a:pt x="476" y="600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4288" name="Graphic 106">
                <a:extLst>
                  <a:ext uri="{FF2B5EF4-FFF2-40B4-BE49-F238E27FC236}">
                    <a16:creationId xmlns:a16="http://schemas.microsoft.com/office/drawing/2014/main" id="{1471EA08-547D-4118-A6EE-6BF00AED42FE}"/>
                  </a:ext>
                </a:extLst>
              </p:cNvPr>
              <p:cNvGrpSpPr/>
              <p:nvPr/>
            </p:nvGrpSpPr>
            <p:grpSpPr>
              <a:xfrm>
                <a:off x="6069948" y="3543892"/>
                <a:ext cx="25312" cy="25544"/>
                <a:chOff x="6069948" y="3543892"/>
                <a:chExt cx="25312" cy="25544"/>
              </a:xfrm>
              <a:solidFill>
                <a:srgbClr val="1D2465"/>
              </a:solidFill>
            </p:grpSpPr>
            <p:sp>
              <p:nvSpPr>
                <p:cNvPr id="44289" name="Freeform: Shape 44288">
                  <a:extLst>
                    <a:ext uri="{FF2B5EF4-FFF2-40B4-BE49-F238E27FC236}">
                      <a16:creationId xmlns:a16="http://schemas.microsoft.com/office/drawing/2014/main" id="{1B74ABF1-0F34-4002-B1FE-EA391CF88D43}"/>
                    </a:ext>
                  </a:extLst>
                </p:cNvPr>
                <p:cNvSpPr/>
                <p:nvPr/>
              </p:nvSpPr>
              <p:spPr>
                <a:xfrm rot="-221893">
                  <a:off x="6070765" y="3543948"/>
                  <a:ext cx="2571" cy="25431"/>
                </a:xfrm>
                <a:custGeom>
                  <a:avLst/>
                  <a:gdLst>
                    <a:gd name="connsiteX0" fmla="*/ 0 w 2571"/>
                    <a:gd name="connsiteY0" fmla="*/ 0 h 25431"/>
                    <a:gd name="connsiteX1" fmla="*/ 2572 w 2571"/>
                    <a:gd name="connsiteY1" fmla="*/ 0 h 25431"/>
                    <a:gd name="connsiteX2" fmla="*/ 2572 w 2571"/>
                    <a:gd name="connsiteY2" fmla="*/ 25431 h 25431"/>
                    <a:gd name="connsiteX3" fmla="*/ 0 w 2571"/>
                    <a:gd name="connsiteY3" fmla="*/ 25431 h 2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" h="25431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1"/>
                      </a:lnTo>
                      <a:lnTo>
                        <a:pt x="0" y="2543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290" name="Freeform: Shape 44289">
                  <a:extLst>
                    <a:ext uri="{FF2B5EF4-FFF2-40B4-BE49-F238E27FC236}">
                      <a16:creationId xmlns:a16="http://schemas.microsoft.com/office/drawing/2014/main" id="{08311629-A6D3-4DCF-8457-FE302DFE9530}"/>
                    </a:ext>
                  </a:extLst>
                </p:cNvPr>
                <p:cNvSpPr/>
                <p:nvPr/>
              </p:nvSpPr>
              <p:spPr>
                <a:xfrm rot="-228433">
                  <a:off x="6093063" y="3561955"/>
                  <a:ext cx="2000" cy="6000"/>
                </a:xfrm>
                <a:custGeom>
                  <a:avLst/>
                  <a:gdLst>
                    <a:gd name="connsiteX0" fmla="*/ 0 w 2000"/>
                    <a:gd name="connsiteY0" fmla="*/ 0 h 6000"/>
                    <a:gd name="connsiteX1" fmla="*/ 2000 w 2000"/>
                    <a:gd name="connsiteY1" fmla="*/ 0 h 6000"/>
                    <a:gd name="connsiteX2" fmla="*/ 2000 w 2000"/>
                    <a:gd name="connsiteY2" fmla="*/ 6001 h 6000"/>
                    <a:gd name="connsiteX3" fmla="*/ 0 w 2000"/>
                    <a:gd name="connsiteY3" fmla="*/ 6001 h 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0" h="600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6001"/>
                      </a:lnTo>
                      <a:lnTo>
                        <a:pt x="0" y="600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4291" name="Graphic 106">
                <a:extLst>
                  <a:ext uri="{FF2B5EF4-FFF2-40B4-BE49-F238E27FC236}">
                    <a16:creationId xmlns:a16="http://schemas.microsoft.com/office/drawing/2014/main" id="{1471EA08-547D-4118-A6EE-6BF00AED42FE}"/>
                  </a:ext>
                </a:extLst>
              </p:cNvPr>
              <p:cNvGrpSpPr/>
              <p:nvPr/>
            </p:nvGrpSpPr>
            <p:grpSpPr>
              <a:xfrm>
                <a:off x="5942138" y="3549967"/>
                <a:ext cx="46896" cy="28542"/>
                <a:chOff x="5942138" y="3549967"/>
                <a:chExt cx="46896" cy="28542"/>
              </a:xfrm>
              <a:solidFill>
                <a:srgbClr val="1D2465"/>
              </a:solidFill>
            </p:grpSpPr>
            <p:sp>
              <p:nvSpPr>
                <p:cNvPr id="44292" name="Freeform: Shape 44291">
                  <a:extLst>
                    <a:ext uri="{FF2B5EF4-FFF2-40B4-BE49-F238E27FC236}">
                      <a16:creationId xmlns:a16="http://schemas.microsoft.com/office/drawing/2014/main" id="{48F6C876-110E-42A2-B929-3C08FDE34873}"/>
                    </a:ext>
                  </a:extLst>
                </p:cNvPr>
                <p:cNvSpPr/>
                <p:nvPr/>
              </p:nvSpPr>
              <p:spPr>
                <a:xfrm>
                  <a:off x="5984652" y="3549967"/>
                  <a:ext cx="4381" cy="25526"/>
                </a:xfrm>
                <a:custGeom>
                  <a:avLst/>
                  <a:gdLst>
                    <a:gd name="connsiteX0" fmla="*/ 0 w 4381"/>
                    <a:gd name="connsiteY0" fmla="*/ 190 h 25526"/>
                    <a:gd name="connsiteX1" fmla="*/ 2667 w 4381"/>
                    <a:gd name="connsiteY1" fmla="*/ 0 h 25526"/>
                    <a:gd name="connsiteX2" fmla="*/ 4382 w 4381"/>
                    <a:gd name="connsiteY2" fmla="*/ 25336 h 25526"/>
                    <a:gd name="connsiteX3" fmla="*/ 1810 w 4381"/>
                    <a:gd name="connsiteY3" fmla="*/ 25527 h 25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1" h="25526">
                      <a:moveTo>
                        <a:pt x="0" y="190"/>
                      </a:moveTo>
                      <a:lnTo>
                        <a:pt x="2667" y="0"/>
                      </a:lnTo>
                      <a:lnTo>
                        <a:pt x="4382" y="25336"/>
                      </a:lnTo>
                      <a:lnTo>
                        <a:pt x="1810" y="25527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293" name="Freeform: Shape 44292">
                  <a:extLst>
                    <a:ext uri="{FF2B5EF4-FFF2-40B4-BE49-F238E27FC236}">
                      <a16:creationId xmlns:a16="http://schemas.microsoft.com/office/drawing/2014/main" id="{AD1ECB2C-65D0-41DB-9EF5-3467EF415FB5}"/>
                    </a:ext>
                  </a:extLst>
                </p:cNvPr>
                <p:cNvSpPr/>
                <p:nvPr/>
              </p:nvSpPr>
              <p:spPr>
                <a:xfrm rot="-243937">
                  <a:off x="5943036" y="3553018"/>
                  <a:ext cx="2571" cy="25432"/>
                </a:xfrm>
                <a:custGeom>
                  <a:avLst/>
                  <a:gdLst>
                    <a:gd name="connsiteX0" fmla="*/ 0 w 2571"/>
                    <a:gd name="connsiteY0" fmla="*/ 0 h 25432"/>
                    <a:gd name="connsiteX1" fmla="*/ 2572 w 2571"/>
                    <a:gd name="connsiteY1" fmla="*/ 0 h 25432"/>
                    <a:gd name="connsiteX2" fmla="*/ 2572 w 2571"/>
                    <a:gd name="connsiteY2" fmla="*/ 25432 h 25432"/>
                    <a:gd name="connsiteX3" fmla="*/ 0 w 2571"/>
                    <a:gd name="connsiteY3" fmla="*/ 25432 h 25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" h="25432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294" name="Freeform: Shape 44293">
                  <a:extLst>
                    <a:ext uri="{FF2B5EF4-FFF2-40B4-BE49-F238E27FC236}">
                      <a16:creationId xmlns:a16="http://schemas.microsoft.com/office/drawing/2014/main" id="{00F554B4-5B8F-4580-892D-80FAF31E72EC}"/>
                    </a:ext>
                  </a:extLst>
                </p:cNvPr>
                <p:cNvSpPr/>
                <p:nvPr/>
              </p:nvSpPr>
              <p:spPr>
                <a:xfrm>
                  <a:off x="5965126" y="3570826"/>
                  <a:ext cx="2381" cy="6095"/>
                </a:xfrm>
                <a:custGeom>
                  <a:avLst/>
                  <a:gdLst>
                    <a:gd name="connsiteX0" fmla="*/ 0 w 2381"/>
                    <a:gd name="connsiteY0" fmla="*/ 191 h 6095"/>
                    <a:gd name="connsiteX1" fmla="*/ 1905 w 2381"/>
                    <a:gd name="connsiteY1" fmla="*/ 0 h 6095"/>
                    <a:gd name="connsiteX2" fmla="*/ 2381 w 2381"/>
                    <a:gd name="connsiteY2" fmla="*/ 6001 h 6095"/>
                    <a:gd name="connsiteX3" fmla="*/ 381 w 2381"/>
                    <a:gd name="connsiteY3" fmla="*/ 6096 h 6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" h="6095">
                      <a:moveTo>
                        <a:pt x="0" y="191"/>
                      </a:moveTo>
                      <a:lnTo>
                        <a:pt x="1905" y="0"/>
                      </a:lnTo>
                      <a:lnTo>
                        <a:pt x="2381" y="6001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4295" name="Graphic 106">
                <a:extLst>
                  <a:ext uri="{FF2B5EF4-FFF2-40B4-BE49-F238E27FC236}">
                    <a16:creationId xmlns:a16="http://schemas.microsoft.com/office/drawing/2014/main" id="{1471EA08-547D-4118-A6EE-6BF00AED42FE}"/>
                  </a:ext>
                </a:extLst>
              </p:cNvPr>
              <p:cNvGrpSpPr/>
              <p:nvPr/>
            </p:nvGrpSpPr>
            <p:grpSpPr>
              <a:xfrm>
                <a:off x="5899624" y="3555904"/>
                <a:ext cx="25306" cy="25543"/>
                <a:chOff x="5899624" y="3555904"/>
                <a:chExt cx="25306" cy="25543"/>
              </a:xfrm>
              <a:solidFill>
                <a:srgbClr val="1D2465"/>
              </a:solidFill>
            </p:grpSpPr>
            <p:sp>
              <p:nvSpPr>
                <p:cNvPr id="44296" name="Freeform: Shape 44295">
                  <a:extLst>
                    <a:ext uri="{FF2B5EF4-FFF2-40B4-BE49-F238E27FC236}">
                      <a16:creationId xmlns:a16="http://schemas.microsoft.com/office/drawing/2014/main" id="{D31843C1-2E88-4390-A128-6E15F8A174A8}"/>
                    </a:ext>
                  </a:extLst>
                </p:cNvPr>
                <p:cNvSpPr/>
                <p:nvPr/>
              </p:nvSpPr>
              <p:spPr>
                <a:xfrm rot="-220863">
                  <a:off x="5900437" y="3555960"/>
                  <a:ext cx="2571" cy="25430"/>
                </a:xfrm>
                <a:custGeom>
                  <a:avLst/>
                  <a:gdLst>
                    <a:gd name="connsiteX0" fmla="*/ 0 w 2571"/>
                    <a:gd name="connsiteY0" fmla="*/ 0 h 25430"/>
                    <a:gd name="connsiteX1" fmla="*/ 2572 w 2571"/>
                    <a:gd name="connsiteY1" fmla="*/ 0 h 25430"/>
                    <a:gd name="connsiteX2" fmla="*/ 2572 w 2571"/>
                    <a:gd name="connsiteY2" fmla="*/ 25431 h 25430"/>
                    <a:gd name="connsiteX3" fmla="*/ 0 w 2571"/>
                    <a:gd name="connsiteY3" fmla="*/ 25431 h 2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" h="2543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1"/>
                      </a:lnTo>
                      <a:lnTo>
                        <a:pt x="0" y="2543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297" name="Freeform: Shape 44296">
                  <a:extLst>
                    <a:ext uri="{FF2B5EF4-FFF2-40B4-BE49-F238E27FC236}">
                      <a16:creationId xmlns:a16="http://schemas.microsoft.com/office/drawing/2014/main" id="{5AB0F925-38A8-42D0-B6F4-C71AE60ECD78}"/>
                    </a:ext>
                  </a:extLst>
                </p:cNvPr>
                <p:cNvSpPr/>
                <p:nvPr/>
              </p:nvSpPr>
              <p:spPr>
                <a:xfrm>
                  <a:off x="5922549" y="3573874"/>
                  <a:ext cx="2381" cy="6095"/>
                </a:xfrm>
                <a:custGeom>
                  <a:avLst/>
                  <a:gdLst>
                    <a:gd name="connsiteX0" fmla="*/ 0 w 2381"/>
                    <a:gd name="connsiteY0" fmla="*/ 95 h 6095"/>
                    <a:gd name="connsiteX1" fmla="*/ 1905 w 2381"/>
                    <a:gd name="connsiteY1" fmla="*/ 0 h 6095"/>
                    <a:gd name="connsiteX2" fmla="*/ 2381 w 2381"/>
                    <a:gd name="connsiteY2" fmla="*/ 5906 h 6095"/>
                    <a:gd name="connsiteX3" fmla="*/ 381 w 2381"/>
                    <a:gd name="connsiteY3" fmla="*/ 6096 h 6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" h="6095">
                      <a:moveTo>
                        <a:pt x="0" y="95"/>
                      </a:moveTo>
                      <a:lnTo>
                        <a:pt x="1905" y="0"/>
                      </a:lnTo>
                      <a:lnTo>
                        <a:pt x="2381" y="5906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44298" name="Freeform: Shape 44297">
                <a:extLst>
                  <a:ext uri="{FF2B5EF4-FFF2-40B4-BE49-F238E27FC236}">
                    <a16:creationId xmlns:a16="http://schemas.microsoft.com/office/drawing/2014/main" id="{B0F85108-C83E-4FBD-BBE9-D9BFF96EDE87}"/>
                  </a:ext>
                </a:extLst>
              </p:cNvPr>
              <p:cNvSpPr/>
              <p:nvPr/>
            </p:nvSpPr>
            <p:spPr>
              <a:xfrm>
                <a:off x="5879972" y="3576827"/>
                <a:ext cx="2381" cy="6095"/>
              </a:xfrm>
              <a:custGeom>
                <a:avLst/>
                <a:gdLst>
                  <a:gd name="connsiteX0" fmla="*/ 0 w 2381"/>
                  <a:gd name="connsiteY0" fmla="*/ 191 h 6095"/>
                  <a:gd name="connsiteX1" fmla="*/ 2000 w 2381"/>
                  <a:gd name="connsiteY1" fmla="*/ 0 h 6095"/>
                  <a:gd name="connsiteX2" fmla="*/ 2381 w 2381"/>
                  <a:gd name="connsiteY2" fmla="*/ 6001 h 6095"/>
                  <a:gd name="connsiteX3" fmla="*/ 381 w 2381"/>
                  <a:gd name="connsiteY3" fmla="*/ 6096 h 6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1" h="6095">
                    <a:moveTo>
                      <a:pt x="0" y="191"/>
                    </a:moveTo>
                    <a:lnTo>
                      <a:pt x="2000" y="0"/>
                    </a:lnTo>
                    <a:lnTo>
                      <a:pt x="2381" y="6001"/>
                    </a:lnTo>
                    <a:lnTo>
                      <a:pt x="381" y="6096"/>
                    </a:lnTo>
                    <a:close/>
                  </a:path>
                </a:pathLst>
              </a:custGeom>
              <a:solidFill>
                <a:srgbClr val="1D24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44299" name="Graphic 106">
                <a:extLst>
                  <a:ext uri="{FF2B5EF4-FFF2-40B4-BE49-F238E27FC236}">
                    <a16:creationId xmlns:a16="http://schemas.microsoft.com/office/drawing/2014/main" id="{1471EA08-547D-4118-A6EE-6BF00AED42FE}"/>
                  </a:ext>
                </a:extLst>
              </p:cNvPr>
              <p:cNvGrpSpPr/>
              <p:nvPr/>
            </p:nvGrpSpPr>
            <p:grpSpPr>
              <a:xfrm>
                <a:off x="6027229" y="3546918"/>
                <a:ext cx="25336" cy="25527"/>
                <a:chOff x="6027229" y="3546918"/>
                <a:chExt cx="25336" cy="25527"/>
              </a:xfrm>
              <a:solidFill>
                <a:srgbClr val="1D2465"/>
              </a:solidFill>
            </p:grpSpPr>
            <p:sp>
              <p:nvSpPr>
                <p:cNvPr id="44300" name="Freeform: Shape 44299">
                  <a:extLst>
                    <a:ext uri="{FF2B5EF4-FFF2-40B4-BE49-F238E27FC236}">
                      <a16:creationId xmlns:a16="http://schemas.microsoft.com/office/drawing/2014/main" id="{9763671A-9902-4ED9-A8CE-F2DF22EFB6FF}"/>
                    </a:ext>
                  </a:extLst>
                </p:cNvPr>
                <p:cNvSpPr/>
                <p:nvPr/>
              </p:nvSpPr>
              <p:spPr>
                <a:xfrm>
                  <a:off x="6027229" y="3546918"/>
                  <a:ext cx="4381" cy="25527"/>
                </a:xfrm>
                <a:custGeom>
                  <a:avLst/>
                  <a:gdLst>
                    <a:gd name="connsiteX0" fmla="*/ 0 w 4381"/>
                    <a:gd name="connsiteY0" fmla="*/ 191 h 25527"/>
                    <a:gd name="connsiteX1" fmla="*/ 2667 w 4381"/>
                    <a:gd name="connsiteY1" fmla="*/ 0 h 25527"/>
                    <a:gd name="connsiteX2" fmla="*/ 4381 w 4381"/>
                    <a:gd name="connsiteY2" fmla="*/ 25337 h 25527"/>
                    <a:gd name="connsiteX3" fmla="*/ 1810 w 4381"/>
                    <a:gd name="connsiteY3" fmla="*/ 25527 h 25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1" h="25527">
                      <a:moveTo>
                        <a:pt x="0" y="191"/>
                      </a:moveTo>
                      <a:lnTo>
                        <a:pt x="2667" y="0"/>
                      </a:lnTo>
                      <a:lnTo>
                        <a:pt x="4381" y="25337"/>
                      </a:lnTo>
                      <a:lnTo>
                        <a:pt x="1810" y="25527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301" name="Freeform: Shape 44300">
                  <a:extLst>
                    <a:ext uri="{FF2B5EF4-FFF2-40B4-BE49-F238E27FC236}">
                      <a16:creationId xmlns:a16="http://schemas.microsoft.com/office/drawing/2014/main" id="{B70C1853-4829-485A-B2C4-F5A8B2D63CFF}"/>
                    </a:ext>
                  </a:extLst>
                </p:cNvPr>
                <p:cNvSpPr/>
                <p:nvPr/>
              </p:nvSpPr>
              <p:spPr>
                <a:xfrm>
                  <a:off x="6050280" y="3564826"/>
                  <a:ext cx="2285" cy="6191"/>
                </a:xfrm>
                <a:custGeom>
                  <a:avLst/>
                  <a:gdLst>
                    <a:gd name="connsiteX0" fmla="*/ 0 w 2285"/>
                    <a:gd name="connsiteY0" fmla="*/ 191 h 6191"/>
                    <a:gd name="connsiteX1" fmla="*/ 1905 w 2285"/>
                    <a:gd name="connsiteY1" fmla="*/ 0 h 6191"/>
                    <a:gd name="connsiteX2" fmla="*/ 2286 w 2285"/>
                    <a:gd name="connsiteY2" fmla="*/ 6001 h 6191"/>
                    <a:gd name="connsiteX3" fmla="*/ 381 w 2285"/>
                    <a:gd name="connsiteY3" fmla="*/ 6191 h 6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5" h="6191">
                      <a:moveTo>
                        <a:pt x="0" y="191"/>
                      </a:moveTo>
                      <a:lnTo>
                        <a:pt x="1905" y="0"/>
                      </a:lnTo>
                      <a:lnTo>
                        <a:pt x="2286" y="6001"/>
                      </a:lnTo>
                      <a:lnTo>
                        <a:pt x="381" y="619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44302" name="Freeform: Shape 44301">
                <a:extLst>
                  <a:ext uri="{FF2B5EF4-FFF2-40B4-BE49-F238E27FC236}">
                    <a16:creationId xmlns:a16="http://schemas.microsoft.com/office/drawing/2014/main" id="{04DB1AF6-F0D7-4C80-8094-DF7E4891724B}"/>
                  </a:ext>
                </a:extLst>
              </p:cNvPr>
              <p:cNvSpPr/>
              <p:nvPr/>
            </p:nvSpPr>
            <p:spPr>
              <a:xfrm>
                <a:off x="6007703" y="3567873"/>
                <a:ext cx="2286" cy="6095"/>
              </a:xfrm>
              <a:custGeom>
                <a:avLst/>
                <a:gdLst>
                  <a:gd name="connsiteX0" fmla="*/ 0 w 2286"/>
                  <a:gd name="connsiteY0" fmla="*/ 95 h 6095"/>
                  <a:gd name="connsiteX1" fmla="*/ 1905 w 2286"/>
                  <a:gd name="connsiteY1" fmla="*/ 0 h 6095"/>
                  <a:gd name="connsiteX2" fmla="*/ 2286 w 2286"/>
                  <a:gd name="connsiteY2" fmla="*/ 5906 h 6095"/>
                  <a:gd name="connsiteX3" fmla="*/ 381 w 2286"/>
                  <a:gd name="connsiteY3" fmla="*/ 6096 h 6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" h="6095">
                    <a:moveTo>
                      <a:pt x="0" y="95"/>
                    </a:moveTo>
                    <a:lnTo>
                      <a:pt x="1905" y="0"/>
                    </a:lnTo>
                    <a:lnTo>
                      <a:pt x="2286" y="5906"/>
                    </a:lnTo>
                    <a:lnTo>
                      <a:pt x="381" y="6096"/>
                    </a:lnTo>
                    <a:close/>
                  </a:path>
                </a:pathLst>
              </a:custGeom>
              <a:solidFill>
                <a:srgbClr val="1D24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107" name="Graphic 8842">
            <a:extLst>
              <a:ext uri="{FF2B5EF4-FFF2-40B4-BE49-F238E27FC236}">
                <a16:creationId xmlns:a16="http://schemas.microsoft.com/office/drawing/2014/main" id="{6BC7B9BC-88F9-41DD-8C24-4769ABBA74B1}"/>
              </a:ext>
            </a:extLst>
          </p:cNvPr>
          <p:cNvGrpSpPr/>
          <p:nvPr/>
        </p:nvGrpSpPr>
        <p:grpSpPr>
          <a:xfrm rot="17632574">
            <a:off x="2089787" y="-100188"/>
            <a:ext cx="892457" cy="1018030"/>
            <a:chOff x="-311906" y="3289904"/>
            <a:chExt cx="1009128" cy="1078680"/>
          </a:xfrm>
        </p:grpSpPr>
        <p:grpSp>
          <p:nvGrpSpPr>
            <p:cNvPr id="115" name="Graphic 8842">
              <a:extLst>
                <a:ext uri="{FF2B5EF4-FFF2-40B4-BE49-F238E27FC236}">
                  <a16:creationId xmlns:a16="http://schemas.microsoft.com/office/drawing/2014/main" id="{86AA58AE-BA91-450D-BEEE-7667C6AA9CB0}"/>
                </a:ext>
              </a:extLst>
            </p:cNvPr>
            <p:cNvGrpSpPr/>
            <p:nvPr/>
          </p:nvGrpSpPr>
          <p:grpSpPr>
            <a:xfrm>
              <a:off x="-311906" y="3289904"/>
              <a:ext cx="1009128" cy="1078680"/>
              <a:chOff x="-311906" y="3289904"/>
              <a:chExt cx="1009128" cy="1078680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D9D223D-62FD-4114-93AE-E0E93E0E57F1}"/>
                  </a:ext>
                </a:extLst>
              </p:cNvPr>
              <p:cNvSpPr/>
              <p:nvPr/>
            </p:nvSpPr>
            <p:spPr>
              <a:xfrm>
                <a:off x="213953" y="3289904"/>
                <a:ext cx="227456" cy="507468"/>
              </a:xfrm>
              <a:custGeom>
                <a:avLst/>
                <a:gdLst>
                  <a:gd name="connsiteX0" fmla="*/ 0 w 227456"/>
                  <a:gd name="connsiteY0" fmla="*/ 479465 h 507468"/>
                  <a:gd name="connsiteX1" fmla="*/ 227457 w 227456"/>
                  <a:gd name="connsiteY1" fmla="*/ 167 h 507468"/>
                  <a:gd name="connsiteX2" fmla="*/ 111252 w 227456"/>
                  <a:gd name="connsiteY2" fmla="*/ 473178 h 507468"/>
                  <a:gd name="connsiteX3" fmla="*/ 84963 w 227456"/>
                  <a:gd name="connsiteY3" fmla="*/ 507468 h 507468"/>
                  <a:gd name="connsiteX4" fmla="*/ 21431 w 227456"/>
                  <a:gd name="connsiteY4" fmla="*/ 484704 h 507468"/>
                  <a:gd name="connsiteX5" fmla="*/ 0 w 227456"/>
                  <a:gd name="connsiteY5" fmla="*/ 479465 h 50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7456" h="507468">
                    <a:moveTo>
                      <a:pt x="0" y="479465"/>
                    </a:moveTo>
                    <a:cubicBezTo>
                      <a:pt x="80581" y="228481"/>
                      <a:pt x="117158" y="-7167"/>
                      <a:pt x="227457" y="167"/>
                    </a:cubicBezTo>
                    <a:lnTo>
                      <a:pt x="111252" y="473178"/>
                    </a:lnTo>
                    <a:lnTo>
                      <a:pt x="84963" y="507468"/>
                    </a:lnTo>
                    <a:cubicBezTo>
                      <a:pt x="65056" y="498420"/>
                      <a:pt x="43815" y="490800"/>
                      <a:pt x="21431" y="484704"/>
                    </a:cubicBezTo>
                    <a:cubicBezTo>
                      <a:pt x="14192" y="482799"/>
                      <a:pt x="7049" y="481084"/>
                      <a:pt x="0" y="479465"/>
                    </a:cubicBezTo>
                    <a:close/>
                  </a:path>
                </a:pathLst>
              </a:custGeom>
              <a:solidFill>
                <a:srgbClr val="8867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BA5017F9-CAEF-4C5E-B479-E28D96E72735}"/>
                  </a:ext>
                </a:extLst>
              </p:cNvPr>
              <p:cNvSpPr/>
              <p:nvPr/>
            </p:nvSpPr>
            <p:spPr>
              <a:xfrm>
                <a:off x="200904" y="3464473"/>
                <a:ext cx="496317" cy="330136"/>
              </a:xfrm>
              <a:custGeom>
                <a:avLst/>
                <a:gdLst>
                  <a:gd name="connsiteX0" fmla="*/ 91440 w 496317"/>
                  <a:gd name="connsiteY0" fmla="*/ 330137 h 330136"/>
                  <a:gd name="connsiteX1" fmla="*/ 495586 w 496317"/>
                  <a:gd name="connsiteY1" fmla="*/ 0 h 330136"/>
                  <a:gd name="connsiteX2" fmla="*/ 36385 w 496317"/>
                  <a:gd name="connsiteY2" fmla="*/ 260699 h 330136"/>
                  <a:gd name="connsiteX3" fmla="*/ 0 w 496317"/>
                  <a:gd name="connsiteY3" fmla="*/ 302324 h 330136"/>
                  <a:gd name="connsiteX4" fmla="*/ 34480 w 496317"/>
                  <a:gd name="connsiteY4" fmla="*/ 310229 h 330136"/>
                  <a:gd name="connsiteX5" fmla="*/ 91440 w 496317"/>
                  <a:gd name="connsiteY5" fmla="*/ 330137 h 330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6317" h="330136">
                    <a:moveTo>
                      <a:pt x="91440" y="330137"/>
                    </a:moveTo>
                    <a:cubicBezTo>
                      <a:pt x="315468" y="190595"/>
                      <a:pt x="509778" y="137351"/>
                      <a:pt x="495586" y="0"/>
                    </a:cubicBezTo>
                    <a:lnTo>
                      <a:pt x="36385" y="260699"/>
                    </a:lnTo>
                    <a:lnTo>
                      <a:pt x="0" y="302324"/>
                    </a:lnTo>
                    <a:cubicBezTo>
                      <a:pt x="11430" y="304419"/>
                      <a:pt x="22955" y="307086"/>
                      <a:pt x="34480" y="310229"/>
                    </a:cubicBezTo>
                    <a:cubicBezTo>
                      <a:pt x="54388" y="315659"/>
                      <a:pt x="73533" y="322326"/>
                      <a:pt x="91440" y="330137"/>
                    </a:cubicBezTo>
                    <a:close/>
                  </a:path>
                </a:pathLst>
              </a:custGeom>
              <a:solidFill>
                <a:srgbClr val="AB82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79152B8B-0881-40D0-ADE1-FF5711E4C41F}"/>
                  </a:ext>
                </a:extLst>
              </p:cNvPr>
              <p:cNvSpPr/>
              <p:nvPr/>
            </p:nvSpPr>
            <p:spPr>
              <a:xfrm>
                <a:off x="18674" y="3779084"/>
                <a:ext cx="362660" cy="589500"/>
              </a:xfrm>
              <a:custGeom>
                <a:avLst/>
                <a:gdLst>
                  <a:gd name="connsiteX0" fmla="*/ 210042 w 362660"/>
                  <a:gd name="connsiteY0" fmla="*/ 0 h 589500"/>
                  <a:gd name="connsiteX1" fmla="*/ 60595 w 362660"/>
                  <a:gd name="connsiteY1" fmla="*/ 371951 h 589500"/>
                  <a:gd name="connsiteX2" fmla="*/ 80788 w 362660"/>
                  <a:gd name="connsiteY2" fmla="*/ 587121 h 589500"/>
                  <a:gd name="connsiteX3" fmla="*/ 331010 w 362660"/>
                  <a:gd name="connsiteY3" fmla="*/ 471869 h 589500"/>
                  <a:gd name="connsiteX4" fmla="*/ 210042 w 362660"/>
                  <a:gd name="connsiteY4" fmla="*/ 0 h 589500"/>
                  <a:gd name="connsiteX5" fmla="*/ 210042 w 362660"/>
                  <a:gd name="connsiteY5" fmla="*/ 0 h 589500"/>
                  <a:gd name="connsiteX6" fmla="*/ 228902 w 362660"/>
                  <a:gd name="connsiteY6" fmla="*/ 212122 h 589500"/>
                  <a:gd name="connsiteX7" fmla="*/ 254905 w 362660"/>
                  <a:gd name="connsiteY7" fmla="*/ 282512 h 589500"/>
                  <a:gd name="connsiteX8" fmla="*/ 263954 w 362660"/>
                  <a:gd name="connsiteY8" fmla="*/ 369380 h 589500"/>
                  <a:gd name="connsiteX9" fmla="*/ 246904 w 362660"/>
                  <a:gd name="connsiteY9" fmla="*/ 421958 h 589500"/>
                  <a:gd name="connsiteX10" fmla="*/ 115364 w 362660"/>
                  <a:gd name="connsiteY10" fmla="*/ 491871 h 589500"/>
                  <a:gd name="connsiteX11" fmla="*/ 114411 w 362660"/>
                  <a:gd name="connsiteY11" fmla="*/ 491871 h 589500"/>
                  <a:gd name="connsiteX12" fmla="*/ 228902 w 362660"/>
                  <a:gd name="connsiteY12" fmla="*/ 212122 h 58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2660" h="589500">
                    <a:moveTo>
                      <a:pt x="210042" y="0"/>
                    </a:moveTo>
                    <a:cubicBezTo>
                      <a:pt x="112506" y="238411"/>
                      <a:pt x="92885" y="292989"/>
                      <a:pt x="60595" y="371951"/>
                    </a:cubicBezTo>
                    <a:cubicBezTo>
                      <a:pt x="14589" y="484537"/>
                      <a:pt x="-58182" y="570833"/>
                      <a:pt x="80788" y="587121"/>
                    </a:cubicBezTo>
                    <a:cubicBezTo>
                      <a:pt x="158893" y="596265"/>
                      <a:pt x="264811" y="583311"/>
                      <a:pt x="331010" y="471869"/>
                    </a:cubicBezTo>
                    <a:cubicBezTo>
                      <a:pt x="446167" y="277940"/>
                      <a:pt x="210042" y="0"/>
                      <a:pt x="210042" y="0"/>
                    </a:cubicBezTo>
                    <a:lnTo>
                      <a:pt x="210042" y="0"/>
                    </a:lnTo>
                    <a:close/>
                    <a:moveTo>
                      <a:pt x="228902" y="212122"/>
                    </a:moveTo>
                    <a:cubicBezTo>
                      <a:pt x="239474" y="235172"/>
                      <a:pt x="248523" y="258794"/>
                      <a:pt x="254905" y="282512"/>
                    </a:cubicBezTo>
                    <a:cubicBezTo>
                      <a:pt x="262430" y="310325"/>
                      <a:pt x="267097" y="340519"/>
                      <a:pt x="263954" y="369380"/>
                    </a:cubicBezTo>
                    <a:cubicBezTo>
                      <a:pt x="261858" y="388144"/>
                      <a:pt x="256524" y="405765"/>
                      <a:pt x="246904" y="421958"/>
                    </a:cubicBezTo>
                    <a:cubicBezTo>
                      <a:pt x="216519" y="473107"/>
                      <a:pt x="173752" y="493300"/>
                      <a:pt x="115364" y="491871"/>
                    </a:cubicBezTo>
                    <a:cubicBezTo>
                      <a:pt x="115078" y="491871"/>
                      <a:pt x="114792" y="491871"/>
                      <a:pt x="114411" y="491871"/>
                    </a:cubicBezTo>
                    <a:cubicBezTo>
                      <a:pt x="152606" y="398621"/>
                      <a:pt x="190706" y="305372"/>
                      <a:pt x="228902" y="212122"/>
                    </a:cubicBezTo>
                    <a:close/>
                  </a:path>
                </a:pathLst>
              </a:custGeom>
              <a:solidFill>
                <a:srgbClr val="1506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1C7F0B3A-957A-4A51-B1E3-5AEAFABDEFA5}"/>
                  </a:ext>
                </a:extLst>
              </p:cNvPr>
              <p:cNvSpPr/>
              <p:nvPr/>
            </p:nvSpPr>
            <p:spPr>
              <a:xfrm>
                <a:off x="-311906" y="3728471"/>
                <a:ext cx="554625" cy="415867"/>
              </a:xfrm>
              <a:custGeom>
                <a:avLst/>
                <a:gdLst>
                  <a:gd name="connsiteX0" fmla="*/ 554625 w 554625"/>
                  <a:gd name="connsiteY0" fmla="*/ 65377 h 415867"/>
                  <a:gd name="connsiteX1" fmla="*/ 212868 w 554625"/>
                  <a:gd name="connsiteY1" fmla="*/ 329696 h 415867"/>
                  <a:gd name="connsiteX2" fmla="*/ 38847 w 554625"/>
                  <a:gd name="connsiteY2" fmla="*/ 380179 h 415867"/>
                  <a:gd name="connsiteX3" fmla="*/ 67517 w 554625"/>
                  <a:gd name="connsiteY3" fmla="*/ 74902 h 415867"/>
                  <a:gd name="connsiteX4" fmla="*/ 554625 w 554625"/>
                  <a:gd name="connsiteY4" fmla="*/ 65377 h 415867"/>
                  <a:gd name="connsiteX5" fmla="*/ 554625 w 554625"/>
                  <a:gd name="connsiteY5" fmla="*/ 65377 h 415867"/>
                  <a:gd name="connsiteX6" fmla="*/ 345075 w 554625"/>
                  <a:gd name="connsiteY6" fmla="*/ 103858 h 415867"/>
                  <a:gd name="connsiteX7" fmla="*/ 270304 w 554625"/>
                  <a:gd name="connsiteY7" fmla="*/ 97572 h 415867"/>
                  <a:gd name="connsiteX8" fmla="*/ 138097 w 554625"/>
                  <a:gd name="connsiteY8" fmla="*/ 142530 h 415867"/>
                  <a:gd name="connsiteX9" fmla="*/ 104760 w 554625"/>
                  <a:gd name="connsiteY9" fmla="*/ 283976 h 415867"/>
                  <a:gd name="connsiteX10" fmla="*/ 106188 w 554625"/>
                  <a:gd name="connsiteY10" fmla="*/ 288739 h 415867"/>
                  <a:gd name="connsiteX11" fmla="*/ 345075 w 554625"/>
                  <a:gd name="connsiteY11" fmla="*/ 103858 h 41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4625" h="415867">
                    <a:moveTo>
                      <a:pt x="554625" y="65377"/>
                    </a:moveTo>
                    <a:cubicBezTo>
                      <a:pt x="322977" y="244733"/>
                      <a:pt x="274781" y="281690"/>
                      <a:pt x="212868" y="329696"/>
                    </a:cubicBezTo>
                    <a:cubicBezTo>
                      <a:pt x="139526" y="386465"/>
                      <a:pt x="81328" y="461332"/>
                      <a:pt x="38847" y="380179"/>
                    </a:cubicBezTo>
                    <a:cubicBezTo>
                      <a:pt x="1794" y="309313"/>
                      <a:pt x="-37068" y="183964"/>
                      <a:pt x="67517" y="74902"/>
                    </a:cubicBezTo>
                    <a:cubicBezTo>
                      <a:pt x="223536" y="-87880"/>
                      <a:pt x="554625" y="65377"/>
                      <a:pt x="554625" y="65377"/>
                    </a:cubicBezTo>
                    <a:lnTo>
                      <a:pt x="554625" y="65377"/>
                    </a:lnTo>
                    <a:close/>
                    <a:moveTo>
                      <a:pt x="345075" y="103858"/>
                    </a:moveTo>
                    <a:cubicBezTo>
                      <a:pt x="320025" y="99763"/>
                      <a:pt x="294879" y="97477"/>
                      <a:pt x="270304" y="97572"/>
                    </a:cubicBezTo>
                    <a:cubicBezTo>
                      <a:pt x="223155" y="97762"/>
                      <a:pt x="172101" y="107097"/>
                      <a:pt x="138097" y="142530"/>
                    </a:cubicBezTo>
                    <a:cubicBezTo>
                      <a:pt x="98187" y="184249"/>
                      <a:pt x="89234" y="229303"/>
                      <a:pt x="104760" y="283976"/>
                    </a:cubicBezTo>
                    <a:cubicBezTo>
                      <a:pt x="105236" y="285595"/>
                      <a:pt x="105712" y="287119"/>
                      <a:pt x="106188" y="288739"/>
                    </a:cubicBezTo>
                    <a:cubicBezTo>
                      <a:pt x="185817" y="227207"/>
                      <a:pt x="265446" y="165580"/>
                      <a:pt x="345075" y="103858"/>
                    </a:cubicBezTo>
                    <a:close/>
                  </a:path>
                </a:pathLst>
              </a:custGeom>
              <a:solidFill>
                <a:srgbClr val="1506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88713049-3957-4505-849C-A8266A55E587}"/>
                  </a:ext>
                </a:extLst>
              </p:cNvPr>
              <p:cNvSpPr/>
              <p:nvPr/>
            </p:nvSpPr>
            <p:spPr>
              <a:xfrm>
                <a:off x="160780" y="3708862"/>
                <a:ext cx="150541" cy="150541"/>
              </a:xfrm>
              <a:custGeom>
                <a:avLst/>
                <a:gdLst>
                  <a:gd name="connsiteX0" fmla="*/ 120800 w 150541"/>
                  <a:gd name="connsiteY0" fmla="*/ 15359 h 150541"/>
                  <a:gd name="connsiteX1" fmla="*/ 15359 w 150541"/>
                  <a:gd name="connsiteY1" fmla="*/ 29741 h 150541"/>
                  <a:gd name="connsiteX2" fmla="*/ 29741 w 150541"/>
                  <a:gd name="connsiteY2" fmla="*/ 135183 h 150541"/>
                  <a:gd name="connsiteX3" fmla="*/ 135183 w 150541"/>
                  <a:gd name="connsiteY3" fmla="*/ 120800 h 150541"/>
                  <a:gd name="connsiteX4" fmla="*/ 120800 w 150541"/>
                  <a:gd name="connsiteY4" fmla="*/ 15359 h 15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541" h="150541">
                    <a:moveTo>
                      <a:pt x="120800" y="15359"/>
                    </a:moveTo>
                    <a:cubicBezTo>
                      <a:pt x="87749" y="-9787"/>
                      <a:pt x="40505" y="-3406"/>
                      <a:pt x="15359" y="29741"/>
                    </a:cubicBezTo>
                    <a:cubicBezTo>
                      <a:pt x="-9787" y="62793"/>
                      <a:pt x="-3406" y="110037"/>
                      <a:pt x="29741" y="135183"/>
                    </a:cubicBezTo>
                    <a:cubicBezTo>
                      <a:pt x="62793" y="160329"/>
                      <a:pt x="110037" y="153947"/>
                      <a:pt x="135183" y="120800"/>
                    </a:cubicBezTo>
                    <a:cubicBezTo>
                      <a:pt x="160329" y="87653"/>
                      <a:pt x="153947" y="40505"/>
                      <a:pt x="120800" y="15359"/>
                    </a:cubicBezTo>
                    <a:close/>
                  </a:path>
                </a:pathLst>
              </a:custGeom>
              <a:solidFill>
                <a:srgbClr val="AB82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0B060FA-F483-4232-9FDE-947A26DECA5A}"/>
                </a:ext>
              </a:extLst>
            </p:cNvPr>
            <p:cNvSpPr/>
            <p:nvPr/>
          </p:nvSpPr>
          <p:spPr>
            <a:xfrm>
              <a:off x="196892" y="3736418"/>
              <a:ext cx="70125" cy="27436"/>
            </a:xfrm>
            <a:custGeom>
              <a:avLst/>
              <a:gdLst>
                <a:gd name="connsiteX0" fmla="*/ 68019 w 70125"/>
                <a:gd name="connsiteY0" fmla="*/ 9709 h 27436"/>
                <a:gd name="connsiteX1" fmla="*/ 69067 w 70125"/>
                <a:gd name="connsiteY1" fmla="*/ 17234 h 27436"/>
                <a:gd name="connsiteX2" fmla="*/ 61542 w 70125"/>
                <a:gd name="connsiteY2" fmla="*/ 18282 h 27436"/>
                <a:gd name="connsiteX3" fmla="*/ 34110 w 70125"/>
                <a:gd name="connsiteY3" fmla="*/ 11043 h 27436"/>
                <a:gd name="connsiteX4" fmla="*/ 9631 w 70125"/>
                <a:gd name="connsiteY4" fmla="*/ 25330 h 27436"/>
                <a:gd name="connsiteX5" fmla="*/ 2106 w 70125"/>
                <a:gd name="connsiteY5" fmla="*/ 26378 h 27436"/>
                <a:gd name="connsiteX6" fmla="*/ 1059 w 70125"/>
                <a:gd name="connsiteY6" fmla="*/ 18853 h 27436"/>
                <a:gd name="connsiteX7" fmla="*/ 32586 w 70125"/>
                <a:gd name="connsiteY7" fmla="*/ 470 h 27436"/>
                <a:gd name="connsiteX8" fmla="*/ 68019 w 70125"/>
                <a:gd name="connsiteY8" fmla="*/ 9709 h 2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125" h="27436">
                  <a:moveTo>
                    <a:pt x="68019" y="9709"/>
                  </a:moveTo>
                  <a:cubicBezTo>
                    <a:pt x="70401" y="11519"/>
                    <a:pt x="70782" y="14853"/>
                    <a:pt x="69067" y="17234"/>
                  </a:cubicBezTo>
                  <a:cubicBezTo>
                    <a:pt x="67257" y="19615"/>
                    <a:pt x="63924" y="19996"/>
                    <a:pt x="61542" y="18282"/>
                  </a:cubicBezTo>
                  <a:cubicBezTo>
                    <a:pt x="53446" y="12091"/>
                    <a:pt x="43540" y="9805"/>
                    <a:pt x="34110" y="11043"/>
                  </a:cubicBezTo>
                  <a:cubicBezTo>
                    <a:pt x="24776" y="12281"/>
                    <a:pt x="15822" y="17139"/>
                    <a:pt x="9631" y="25330"/>
                  </a:cubicBezTo>
                  <a:cubicBezTo>
                    <a:pt x="7821" y="27712"/>
                    <a:pt x="4488" y="28093"/>
                    <a:pt x="2106" y="26378"/>
                  </a:cubicBezTo>
                  <a:cubicBezTo>
                    <a:pt x="-275" y="24568"/>
                    <a:pt x="-656" y="21235"/>
                    <a:pt x="1059" y="18853"/>
                  </a:cubicBezTo>
                  <a:cubicBezTo>
                    <a:pt x="9060" y="8376"/>
                    <a:pt x="20490" y="2089"/>
                    <a:pt x="32586" y="470"/>
                  </a:cubicBezTo>
                  <a:cubicBezTo>
                    <a:pt x="44874" y="-1244"/>
                    <a:pt x="57637" y="1708"/>
                    <a:pt x="68019" y="97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96" name="Graphic 45029">
            <a:extLst>
              <a:ext uri="{FF2B5EF4-FFF2-40B4-BE49-F238E27FC236}">
                <a16:creationId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6335519" y="387163"/>
            <a:ext cx="210401" cy="182708"/>
            <a:chOff x="9117820" y="2027686"/>
            <a:chExt cx="210401" cy="182708"/>
          </a:xfrm>
        </p:grpSpPr>
        <p:sp>
          <p:nvSpPr>
            <p:cNvPr id="97" name="Freeform: Shape 53">
              <a:extLst>
                <a:ext uri="{FF2B5EF4-FFF2-40B4-BE49-F238E27FC236}">
                  <a16:creationId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8" name="Freeform: Shape 54">
              <a:extLst>
                <a:ext uri="{FF2B5EF4-FFF2-40B4-BE49-F238E27FC236}">
                  <a16:creationId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9" name="Freeform: Shape 55">
              <a:extLst>
                <a:ext uri="{FF2B5EF4-FFF2-40B4-BE49-F238E27FC236}">
                  <a16:creationId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0" name="Freeform: Shape 56">
              <a:extLst>
                <a:ext uri="{FF2B5EF4-FFF2-40B4-BE49-F238E27FC236}">
                  <a16:creationId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1" name="Freeform: Shape 57">
              <a:extLst>
                <a:ext uri="{FF2B5EF4-FFF2-40B4-BE49-F238E27FC236}">
                  <a16:creationId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" name="Freeform: Shape 58">
              <a:extLst>
                <a:ext uri="{FF2B5EF4-FFF2-40B4-BE49-F238E27FC236}">
                  <a16:creationId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" name="Freeform: Shape 59">
              <a:extLst>
                <a:ext uri="{FF2B5EF4-FFF2-40B4-BE49-F238E27FC236}">
                  <a16:creationId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4" name="Freeform: Shape 60">
              <a:extLst>
                <a:ext uri="{FF2B5EF4-FFF2-40B4-BE49-F238E27FC236}">
                  <a16:creationId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5" name="Freeform: Shape 61">
              <a:extLst>
                <a:ext uri="{FF2B5EF4-FFF2-40B4-BE49-F238E27FC236}">
                  <a16:creationId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62">
              <a:extLst>
                <a:ext uri="{FF2B5EF4-FFF2-40B4-BE49-F238E27FC236}">
                  <a16:creationId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4" name="Freeform: Shape 63">
              <a:extLst>
                <a:ext uri="{FF2B5EF4-FFF2-40B4-BE49-F238E27FC236}">
                  <a16:creationId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5" name="Freeform: Shape 64">
              <a:extLst>
                <a:ext uri="{FF2B5EF4-FFF2-40B4-BE49-F238E27FC236}">
                  <a16:creationId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6" name="Freeform: Shape 65">
              <a:extLst>
                <a:ext uri="{FF2B5EF4-FFF2-40B4-BE49-F238E27FC236}">
                  <a16:creationId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7" name="Freeform: Shape 66">
              <a:extLst>
                <a:ext uri="{FF2B5EF4-FFF2-40B4-BE49-F238E27FC236}">
                  <a16:creationId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8" name="Freeform: Shape 67">
              <a:extLst>
                <a:ext uri="{FF2B5EF4-FFF2-40B4-BE49-F238E27FC236}">
                  <a16:creationId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9" name="Freeform: Shape 68">
              <a:extLst>
                <a:ext uri="{FF2B5EF4-FFF2-40B4-BE49-F238E27FC236}">
                  <a16:creationId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0" name="Freeform: Shape 69">
              <a:extLst>
                <a:ext uri="{FF2B5EF4-FFF2-40B4-BE49-F238E27FC236}">
                  <a16:creationId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1" name="Freeform: Shape 70">
              <a:extLst>
                <a:ext uri="{FF2B5EF4-FFF2-40B4-BE49-F238E27FC236}">
                  <a16:creationId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2" name="Freeform: Shape 71">
              <a:extLst>
                <a:ext uri="{FF2B5EF4-FFF2-40B4-BE49-F238E27FC236}">
                  <a16:creationId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3" name="Freeform: Shape 72">
              <a:extLst>
                <a:ext uri="{FF2B5EF4-FFF2-40B4-BE49-F238E27FC236}">
                  <a16:creationId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4" name="Freeform: Shape 73">
              <a:extLst>
                <a:ext uri="{FF2B5EF4-FFF2-40B4-BE49-F238E27FC236}">
                  <a16:creationId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5" name="Freeform: Shape 74">
              <a:extLst>
                <a:ext uri="{FF2B5EF4-FFF2-40B4-BE49-F238E27FC236}">
                  <a16:creationId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6" name="Freeform: Shape 75">
              <a:extLst>
                <a:ext uri="{FF2B5EF4-FFF2-40B4-BE49-F238E27FC236}">
                  <a16:creationId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7" name="Freeform: Shape 76">
              <a:extLst>
                <a:ext uri="{FF2B5EF4-FFF2-40B4-BE49-F238E27FC236}">
                  <a16:creationId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8" name="Freeform: Shape 77">
              <a:extLst>
                <a:ext uri="{FF2B5EF4-FFF2-40B4-BE49-F238E27FC236}">
                  <a16:creationId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9" name="Freeform: Shape 78">
              <a:extLst>
                <a:ext uri="{FF2B5EF4-FFF2-40B4-BE49-F238E27FC236}">
                  <a16:creationId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0" name="Freeform: Shape 79">
              <a:extLst>
                <a:ext uri="{FF2B5EF4-FFF2-40B4-BE49-F238E27FC236}">
                  <a16:creationId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1" name="Freeform: Shape 80">
              <a:extLst>
                <a:ext uri="{FF2B5EF4-FFF2-40B4-BE49-F238E27FC236}">
                  <a16:creationId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2" name="Freeform: Shape 81">
              <a:extLst>
                <a:ext uri="{FF2B5EF4-FFF2-40B4-BE49-F238E27FC236}">
                  <a16:creationId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3" name="Freeform: Shape 82">
              <a:extLst>
                <a:ext uri="{FF2B5EF4-FFF2-40B4-BE49-F238E27FC236}">
                  <a16:creationId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4" name="Freeform: Shape 83">
              <a:extLst>
                <a:ext uri="{FF2B5EF4-FFF2-40B4-BE49-F238E27FC236}">
                  <a16:creationId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5" name="Freeform: Shape 84">
              <a:extLst>
                <a:ext uri="{FF2B5EF4-FFF2-40B4-BE49-F238E27FC236}">
                  <a16:creationId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6" name="Freeform: Shape 85">
              <a:extLst>
                <a:ext uri="{FF2B5EF4-FFF2-40B4-BE49-F238E27FC236}">
                  <a16:creationId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7" name="Freeform: Shape 86">
              <a:extLst>
                <a:ext uri="{FF2B5EF4-FFF2-40B4-BE49-F238E27FC236}">
                  <a16:creationId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8" name="Freeform: Shape 87">
              <a:extLst>
                <a:ext uri="{FF2B5EF4-FFF2-40B4-BE49-F238E27FC236}">
                  <a16:creationId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9" name="Freeform: Shape 88">
              <a:extLst>
                <a:ext uri="{FF2B5EF4-FFF2-40B4-BE49-F238E27FC236}">
                  <a16:creationId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0" name="Freeform: Shape 89">
              <a:extLst>
                <a:ext uri="{FF2B5EF4-FFF2-40B4-BE49-F238E27FC236}">
                  <a16:creationId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1" name="Freeform: Shape 90">
              <a:extLst>
                <a:ext uri="{FF2B5EF4-FFF2-40B4-BE49-F238E27FC236}">
                  <a16:creationId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2" name="Freeform: Shape 91">
              <a:extLst>
                <a:ext uri="{FF2B5EF4-FFF2-40B4-BE49-F238E27FC236}">
                  <a16:creationId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3" name="Freeform: Shape 92">
              <a:extLst>
                <a:ext uri="{FF2B5EF4-FFF2-40B4-BE49-F238E27FC236}">
                  <a16:creationId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4" name="Freeform: Shape 93">
              <a:extLst>
                <a:ext uri="{FF2B5EF4-FFF2-40B4-BE49-F238E27FC236}">
                  <a16:creationId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5" name="Freeform: Shape 94">
              <a:extLst>
                <a:ext uri="{FF2B5EF4-FFF2-40B4-BE49-F238E27FC236}">
                  <a16:creationId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6" name="Freeform: Shape 95">
              <a:extLst>
                <a:ext uri="{FF2B5EF4-FFF2-40B4-BE49-F238E27FC236}">
                  <a16:creationId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7" name="Freeform: Shape 96">
              <a:extLst>
                <a:ext uri="{FF2B5EF4-FFF2-40B4-BE49-F238E27FC236}">
                  <a16:creationId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8" name="Freeform: Shape 97">
              <a:extLst>
                <a:ext uri="{FF2B5EF4-FFF2-40B4-BE49-F238E27FC236}">
                  <a16:creationId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9" name="Freeform: Shape 98">
              <a:extLst>
                <a:ext uri="{FF2B5EF4-FFF2-40B4-BE49-F238E27FC236}">
                  <a16:creationId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0" name="Freeform: Shape 99">
              <a:extLst>
                <a:ext uri="{FF2B5EF4-FFF2-40B4-BE49-F238E27FC236}">
                  <a16:creationId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1" name="Freeform: Shape 100">
              <a:extLst>
                <a:ext uri="{FF2B5EF4-FFF2-40B4-BE49-F238E27FC236}">
                  <a16:creationId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2" name="Freeform: Shape 101">
              <a:extLst>
                <a:ext uri="{FF2B5EF4-FFF2-40B4-BE49-F238E27FC236}">
                  <a16:creationId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3" name="Freeform: Shape 102">
              <a:extLst>
                <a:ext uri="{FF2B5EF4-FFF2-40B4-BE49-F238E27FC236}">
                  <a16:creationId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4" name="Freeform: Shape 103">
              <a:extLst>
                <a:ext uri="{FF2B5EF4-FFF2-40B4-BE49-F238E27FC236}">
                  <a16:creationId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5" name="Freeform: Shape 104">
              <a:extLst>
                <a:ext uri="{FF2B5EF4-FFF2-40B4-BE49-F238E27FC236}">
                  <a16:creationId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6" name="Freeform: Shape 105">
              <a:extLst>
                <a:ext uri="{FF2B5EF4-FFF2-40B4-BE49-F238E27FC236}">
                  <a16:creationId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7" name="Freeform: Shape 106">
              <a:extLst>
                <a:ext uri="{FF2B5EF4-FFF2-40B4-BE49-F238E27FC236}">
                  <a16:creationId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8" name="Freeform: Shape 107">
              <a:extLst>
                <a:ext uri="{FF2B5EF4-FFF2-40B4-BE49-F238E27FC236}">
                  <a16:creationId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9" name="Freeform: Shape 108">
              <a:extLst>
                <a:ext uri="{FF2B5EF4-FFF2-40B4-BE49-F238E27FC236}">
                  <a16:creationId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0" name="Freeform: Shape 109">
              <a:extLst>
                <a:ext uri="{FF2B5EF4-FFF2-40B4-BE49-F238E27FC236}">
                  <a16:creationId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1" name="Freeform: Shape 110">
              <a:extLst>
                <a:ext uri="{FF2B5EF4-FFF2-40B4-BE49-F238E27FC236}">
                  <a16:creationId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2" name="Freeform: Shape 111">
              <a:extLst>
                <a:ext uri="{FF2B5EF4-FFF2-40B4-BE49-F238E27FC236}">
                  <a16:creationId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3" name="Freeform: Shape 112">
              <a:extLst>
                <a:ext uri="{FF2B5EF4-FFF2-40B4-BE49-F238E27FC236}">
                  <a16:creationId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4" name="Freeform: Shape 113">
              <a:extLst>
                <a:ext uri="{FF2B5EF4-FFF2-40B4-BE49-F238E27FC236}">
                  <a16:creationId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5" name="Freeform: Shape 114">
              <a:extLst>
                <a:ext uri="{FF2B5EF4-FFF2-40B4-BE49-F238E27FC236}">
                  <a16:creationId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6" name="Freeform: Shape 115">
              <a:extLst>
                <a:ext uri="{FF2B5EF4-FFF2-40B4-BE49-F238E27FC236}">
                  <a16:creationId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7" name="Freeform: Shape 116">
              <a:extLst>
                <a:ext uri="{FF2B5EF4-FFF2-40B4-BE49-F238E27FC236}">
                  <a16:creationId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8" name="Freeform: Shape 117">
              <a:extLst>
                <a:ext uri="{FF2B5EF4-FFF2-40B4-BE49-F238E27FC236}">
                  <a16:creationId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9" name="Freeform: Shape 118">
              <a:extLst>
                <a:ext uri="{FF2B5EF4-FFF2-40B4-BE49-F238E27FC236}">
                  <a16:creationId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0" name="Freeform: Shape 119">
              <a:extLst>
                <a:ext uri="{FF2B5EF4-FFF2-40B4-BE49-F238E27FC236}">
                  <a16:creationId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1" name="Freeform: Shape 120">
              <a:extLst>
                <a:ext uri="{FF2B5EF4-FFF2-40B4-BE49-F238E27FC236}">
                  <a16:creationId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2" name="Freeform: Shape 121">
              <a:extLst>
                <a:ext uri="{FF2B5EF4-FFF2-40B4-BE49-F238E27FC236}">
                  <a16:creationId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3" name="Freeform: Shape 122">
              <a:extLst>
                <a:ext uri="{FF2B5EF4-FFF2-40B4-BE49-F238E27FC236}">
                  <a16:creationId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4" name="Freeform: Shape 123">
              <a:extLst>
                <a:ext uri="{FF2B5EF4-FFF2-40B4-BE49-F238E27FC236}">
                  <a16:creationId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5" name="Freeform: Shape 124">
              <a:extLst>
                <a:ext uri="{FF2B5EF4-FFF2-40B4-BE49-F238E27FC236}">
                  <a16:creationId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6" name="Freeform: Shape 125">
              <a:extLst>
                <a:ext uri="{FF2B5EF4-FFF2-40B4-BE49-F238E27FC236}">
                  <a16:creationId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7" name="Freeform: Shape 126">
              <a:extLst>
                <a:ext uri="{FF2B5EF4-FFF2-40B4-BE49-F238E27FC236}">
                  <a16:creationId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8" name="Freeform: Shape 127">
              <a:extLst>
                <a:ext uri="{FF2B5EF4-FFF2-40B4-BE49-F238E27FC236}">
                  <a16:creationId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9" name="Freeform: Shape 128">
              <a:extLst>
                <a:ext uri="{FF2B5EF4-FFF2-40B4-BE49-F238E27FC236}">
                  <a16:creationId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0" name="Freeform: Shape 129">
              <a:extLst>
                <a:ext uri="{FF2B5EF4-FFF2-40B4-BE49-F238E27FC236}">
                  <a16:creationId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1" name="Freeform: Shape 130">
              <a:extLst>
                <a:ext uri="{FF2B5EF4-FFF2-40B4-BE49-F238E27FC236}">
                  <a16:creationId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2" name="Freeform: Shape 131">
              <a:extLst>
                <a:ext uri="{FF2B5EF4-FFF2-40B4-BE49-F238E27FC236}">
                  <a16:creationId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3" name="Freeform: Shape 132">
              <a:extLst>
                <a:ext uri="{FF2B5EF4-FFF2-40B4-BE49-F238E27FC236}">
                  <a16:creationId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4" name="Freeform: Shape 133">
              <a:extLst>
                <a:ext uri="{FF2B5EF4-FFF2-40B4-BE49-F238E27FC236}">
                  <a16:creationId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5" name="Freeform: Shape 134">
              <a:extLst>
                <a:ext uri="{FF2B5EF4-FFF2-40B4-BE49-F238E27FC236}">
                  <a16:creationId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6" name="Freeform: Shape 135">
              <a:extLst>
                <a:ext uri="{FF2B5EF4-FFF2-40B4-BE49-F238E27FC236}">
                  <a16:creationId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7" name="Freeform: Shape 136">
              <a:extLst>
                <a:ext uri="{FF2B5EF4-FFF2-40B4-BE49-F238E27FC236}">
                  <a16:creationId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8" name="Freeform: Shape 137">
              <a:extLst>
                <a:ext uri="{FF2B5EF4-FFF2-40B4-BE49-F238E27FC236}">
                  <a16:creationId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9" name="Freeform: Shape 138">
              <a:extLst>
                <a:ext uri="{FF2B5EF4-FFF2-40B4-BE49-F238E27FC236}">
                  <a16:creationId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0" name="Freeform: Shape 139">
              <a:extLst>
                <a:ext uri="{FF2B5EF4-FFF2-40B4-BE49-F238E27FC236}">
                  <a16:creationId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1" name="Freeform: Shape 140">
              <a:extLst>
                <a:ext uri="{FF2B5EF4-FFF2-40B4-BE49-F238E27FC236}">
                  <a16:creationId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2" name="Freeform: Shape 141">
              <a:extLst>
                <a:ext uri="{FF2B5EF4-FFF2-40B4-BE49-F238E27FC236}">
                  <a16:creationId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3" name="Freeform: Shape 142">
              <a:extLst>
                <a:ext uri="{FF2B5EF4-FFF2-40B4-BE49-F238E27FC236}">
                  <a16:creationId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4" name="Freeform: Shape 143">
              <a:extLst>
                <a:ext uri="{FF2B5EF4-FFF2-40B4-BE49-F238E27FC236}">
                  <a16:creationId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5" name="Freeform: Shape 144">
              <a:extLst>
                <a:ext uri="{FF2B5EF4-FFF2-40B4-BE49-F238E27FC236}">
                  <a16:creationId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6" name="Freeform: Shape 145">
              <a:extLst>
                <a:ext uri="{FF2B5EF4-FFF2-40B4-BE49-F238E27FC236}">
                  <a16:creationId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7" name="Freeform: Shape 146">
              <a:extLst>
                <a:ext uri="{FF2B5EF4-FFF2-40B4-BE49-F238E27FC236}">
                  <a16:creationId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8" name="Freeform: Shape 147">
              <a:extLst>
                <a:ext uri="{FF2B5EF4-FFF2-40B4-BE49-F238E27FC236}">
                  <a16:creationId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9" name="Freeform: Shape 148">
              <a:extLst>
                <a:ext uri="{FF2B5EF4-FFF2-40B4-BE49-F238E27FC236}">
                  <a16:creationId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0" name="Freeform: Shape 149">
              <a:extLst>
                <a:ext uri="{FF2B5EF4-FFF2-40B4-BE49-F238E27FC236}">
                  <a16:creationId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1" name="Freeform: Shape 150">
              <a:extLst>
                <a:ext uri="{FF2B5EF4-FFF2-40B4-BE49-F238E27FC236}">
                  <a16:creationId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2" name="Freeform: Shape 151">
              <a:extLst>
                <a:ext uri="{FF2B5EF4-FFF2-40B4-BE49-F238E27FC236}">
                  <a16:creationId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3" name="Freeform: Shape 152">
              <a:extLst>
                <a:ext uri="{FF2B5EF4-FFF2-40B4-BE49-F238E27FC236}">
                  <a16:creationId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4" name="Freeform: Shape 153">
              <a:extLst>
                <a:ext uri="{FF2B5EF4-FFF2-40B4-BE49-F238E27FC236}">
                  <a16:creationId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5" name="Freeform: Shape 154">
              <a:extLst>
                <a:ext uri="{FF2B5EF4-FFF2-40B4-BE49-F238E27FC236}">
                  <a16:creationId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6" name="Freeform: Shape 155">
              <a:extLst>
                <a:ext uri="{FF2B5EF4-FFF2-40B4-BE49-F238E27FC236}">
                  <a16:creationId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27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427852" y="1413825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8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2203912" y="4344818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9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5689501" y="4527886"/>
            <a:ext cx="426511" cy="38042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30" name="Graphic 15">
            <a:extLst>
              <a:ext uri="{FF2B5EF4-FFF2-40B4-BE49-F238E27FC236}">
                <a16:creationId xmlns:a16="http://schemas.microsoft.com/office/drawing/2014/main" id="{CB3E4E61-DED0-4D5D-A42B-CC9D75FEDFA3}"/>
              </a:ext>
            </a:extLst>
          </p:cNvPr>
          <p:cNvGrpSpPr/>
          <p:nvPr/>
        </p:nvGrpSpPr>
        <p:grpSpPr>
          <a:xfrm rot="20537283">
            <a:off x="4517555" y="236401"/>
            <a:ext cx="1380786" cy="1184465"/>
            <a:chOff x="8203691" y="2074073"/>
            <a:chExt cx="976788" cy="876866"/>
          </a:xfrm>
        </p:grpSpPr>
        <p:sp>
          <p:nvSpPr>
            <p:cNvPr id="231" name="Freeform: Shape 1194">
              <a:extLst>
                <a:ext uri="{FF2B5EF4-FFF2-40B4-BE49-F238E27FC236}">
                  <a16:creationId xmlns:a16="http://schemas.microsoft.com/office/drawing/2014/main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2" name="Freeform: Shape 1195">
              <a:extLst>
                <a:ext uri="{FF2B5EF4-FFF2-40B4-BE49-F238E27FC236}">
                  <a16:creationId xmlns:a16="http://schemas.microsoft.com/office/drawing/2014/main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3" name="Freeform: Shape 1196">
              <a:extLst>
                <a:ext uri="{FF2B5EF4-FFF2-40B4-BE49-F238E27FC236}">
                  <a16:creationId xmlns:a16="http://schemas.microsoft.com/office/drawing/2014/main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1197">
              <a:extLst>
                <a:ext uri="{FF2B5EF4-FFF2-40B4-BE49-F238E27FC236}">
                  <a16:creationId xmlns:a16="http://schemas.microsoft.com/office/drawing/2014/main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5" name="Freeform: Shape 1198">
              <a:extLst>
                <a:ext uri="{FF2B5EF4-FFF2-40B4-BE49-F238E27FC236}">
                  <a16:creationId xmlns:a16="http://schemas.microsoft.com/office/drawing/2014/main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6" name="Freeform: Shape 1199">
              <a:extLst>
                <a:ext uri="{FF2B5EF4-FFF2-40B4-BE49-F238E27FC236}">
                  <a16:creationId xmlns:a16="http://schemas.microsoft.com/office/drawing/2014/main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7" name="Freeform: Shape 1200">
              <a:extLst>
                <a:ext uri="{FF2B5EF4-FFF2-40B4-BE49-F238E27FC236}">
                  <a16:creationId xmlns:a16="http://schemas.microsoft.com/office/drawing/2014/main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8" name="Freeform: Shape 1201">
              <a:extLst>
                <a:ext uri="{FF2B5EF4-FFF2-40B4-BE49-F238E27FC236}">
                  <a16:creationId xmlns:a16="http://schemas.microsoft.com/office/drawing/2014/main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9" name="Freeform: Shape 1202">
              <a:extLst>
                <a:ext uri="{FF2B5EF4-FFF2-40B4-BE49-F238E27FC236}">
                  <a16:creationId xmlns:a16="http://schemas.microsoft.com/office/drawing/2014/main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0" name="Freeform: Shape 1203">
              <a:extLst>
                <a:ext uri="{FF2B5EF4-FFF2-40B4-BE49-F238E27FC236}">
                  <a16:creationId xmlns:a16="http://schemas.microsoft.com/office/drawing/2014/main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1" name="Freeform: Shape 1204">
              <a:extLst>
                <a:ext uri="{FF2B5EF4-FFF2-40B4-BE49-F238E27FC236}">
                  <a16:creationId xmlns:a16="http://schemas.microsoft.com/office/drawing/2014/main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2" name="Freeform: Shape 1205">
              <a:extLst>
                <a:ext uri="{FF2B5EF4-FFF2-40B4-BE49-F238E27FC236}">
                  <a16:creationId xmlns:a16="http://schemas.microsoft.com/office/drawing/2014/main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43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9018844">
            <a:off x="8452370" y="479941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44" name="Graphic 2">
            <a:extLst>
              <a:ext uri="{FF2B5EF4-FFF2-40B4-BE49-F238E27FC236}">
                <a16:creationId xmlns:a16="http://schemas.microsoft.com/office/drawing/2014/main" id="{3F9CEC03-8524-40E0-BE7A-9B373FCBC94B}"/>
              </a:ext>
            </a:extLst>
          </p:cNvPr>
          <p:cNvGrpSpPr/>
          <p:nvPr/>
        </p:nvGrpSpPr>
        <p:grpSpPr>
          <a:xfrm rot="1383228">
            <a:off x="10590848" y="4630688"/>
            <a:ext cx="1182539" cy="1448421"/>
            <a:chOff x="5881684" y="3147949"/>
            <a:chExt cx="428090" cy="557286"/>
          </a:xfrm>
        </p:grpSpPr>
        <p:grpSp>
          <p:nvGrpSpPr>
            <p:cNvPr id="245" name="Graphic 2">
              <a:extLst>
                <a:ext uri="{FF2B5EF4-FFF2-40B4-BE49-F238E27FC236}">
                  <a16:creationId xmlns:a16="http://schemas.microsoft.com/office/drawing/2014/main" id="{3F9CEC03-8524-40E0-BE7A-9B373FCBC94B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247" name="Freeform: Shape 10">
                <a:extLst>
                  <a:ext uri="{FF2B5EF4-FFF2-40B4-BE49-F238E27FC236}">
                    <a16:creationId xmlns:a16="http://schemas.microsoft.com/office/drawing/2014/main" id="{F8EF85D1-324E-4F15-AF40-FF0EF8EAFA0B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8" name="Freeform: Shape 11">
                <a:extLst>
                  <a:ext uri="{FF2B5EF4-FFF2-40B4-BE49-F238E27FC236}">
                    <a16:creationId xmlns:a16="http://schemas.microsoft.com/office/drawing/2014/main" id="{E7EBB8B6-3292-4257-B9CB-01152F497819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9" name="Freeform: Shape 12">
                <a:extLst>
                  <a:ext uri="{FF2B5EF4-FFF2-40B4-BE49-F238E27FC236}">
                    <a16:creationId xmlns:a16="http://schemas.microsoft.com/office/drawing/2014/main" id="{2D9B73D0-EED9-449A-9068-4CD34E7E5A08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0" name="Freeform: Shape 13">
                <a:extLst>
                  <a:ext uri="{FF2B5EF4-FFF2-40B4-BE49-F238E27FC236}">
                    <a16:creationId xmlns:a16="http://schemas.microsoft.com/office/drawing/2014/main" id="{0C8AF630-66B8-4A01-B77C-359FD1EB1712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51" name="Freeform: Shape 14">
                <a:extLst>
                  <a:ext uri="{FF2B5EF4-FFF2-40B4-BE49-F238E27FC236}">
                    <a16:creationId xmlns:a16="http://schemas.microsoft.com/office/drawing/2014/main" id="{68CEB605-E147-4722-B8C7-EE3B45243AC3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52" name="Freeform: Shape 15">
                <a:extLst>
                  <a:ext uri="{FF2B5EF4-FFF2-40B4-BE49-F238E27FC236}">
                    <a16:creationId xmlns:a16="http://schemas.microsoft.com/office/drawing/2014/main" id="{D361AC83-5076-42C7-A70F-301140A0ED95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3" name="Freeform: Shape 16">
                <a:extLst>
                  <a:ext uri="{FF2B5EF4-FFF2-40B4-BE49-F238E27FC236}">
                    <a16:creationId xmlns:a16="http://schemas.microsoft.com/office/drawing/2014/main" id="{400DD755-90D9-4EC2-963E-F673F508E7B9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4" name="Freeform: Shape 17">
                <a:extLst>
                  <a:ext uri="{FF2B5EF4-FFF2-40B4-BE49-F238E27FC236}">
                    <a16:creationId xmlns:a16="http://schemas.microsoft.com/office/drawing/2014/main" id="{02AEA836-F1E2-4372-B4E7-66047B39C301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5" name="Freeform: Shape 18">
                <a:extLst>
                  <a:ext uri="{FF2B5EF4-FFF2-40B4-BE49-F238E27FC236}">
                    <a16:creationId xmlns:a16="http://schemas.microsoft.com/office/drawing/2014/main" id="{BB710D25-832E-4D57-8E9A-73ED24955077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6" name="Freeform: Shape 19">
                <a:extLst>
                  <a:ext uri="{FF2B5EF4-FFF2-40B4-BE49-F238E27FC236}">
                    <a16:creationId xmlns:a16="http://schemas.microsoft.com/office/drawing/2014/main" id="{26B571A8-1D64-4F8F-B178-703C07E4CD9F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57" name="Graphic 2">
                <a:extLst>
                  <a:ext uri="{FF2B5EF4-FFF2-40B4-BE49-F238E27FC236}">
                    <a16:creationId xmlns:a16="http://schemas.microsoft.com/office/drawing/2014/main" id="{3F9CEC03-8524-40E0-BE7A-9B373FCBC94B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275" name="Freeform: Shape 21">
                  <a:extLst>
                    <a:ext uri="{FF2B5EF4-FFF2-40B4-BE49-F238E27FC236}">
                      <a16:creationId xmlns:a16="http://schemas.microsoft.com/office/drawing/2014/main" id="{B0B96F0B-4D62-483A-87AA-B43ED7C6752B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6" name="Freeform: Shape 22">
                  <a:extLst>
                    <a:ext uri="{FF2B5EF4-FFF2-40B4-BE49-F238E27FC236}">
                      <a16:creationId xmlns:a16="http://schemas.microsoft.com/office/drawing/2014/main" id="{38F80628-E8BE-439A-AF3E-60A9F807DA86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58" name="Freeform: Shape 23">
                <a:extLst>
                  <a:ext uri="{FF2B5EF4-FFF2-40B4-BE49-F238E27FC236}">
                    <a16:creationId xmlns:a16="http://schemas.microsoft.com/office/drawing/2014/main" id="{FE1507FB-568F-4250-A196-28411B9AD77C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9" name="Freeform: Shape 24">
                <a:extLst>
                  <a:ext uri="{FF2B5EF4-FFF2-40B4-BE49-F238E27FC236}">
                    <a16:creationId xmlns:a16="http://schemas.microsoft.com/office/drawing/2014/main" id="{48DC7DF9-EE15-44A9-A2A6-E2A89494E7E6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0" name="Freeform: Shape 25">
                <a:extLst>
                  <a:ext uri="{FF2B5EF4-FFF2-40B4-BE49-F238E27FC236}">
                    <a16:creationId xmlns:a16="http://schemas.microsoft.com/office/drawing/2014/main" id="{806DB7E8-58F4-408E-B207-0CE8F130F9F2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1" name="Freeform: Shape 26">
                <a:extLst>
                  <a:ext uri="{FF2B5EF4-FFF2-40B4-BE49-F238E27FC236}">
                    <a16:creationId xmlns:a16="http://schemas.microsoft.com/office/drawing/2014/main" id="{B7A8234B-E792-4311-8030-85C7EBF0B8D2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2" name="Freeform: Shape 27">
                <a:extLst>
                  <a:ext uri="{FF2B5EF4-FFF2-40B4-BE49-F238E27FC236}">
                    <a16:creationId xmlns:a16="http://schemas.microsoft.com/office/drawing/2014/main" id="{C460F3EB-DEC0-4D37-AE5C-6C4F6CE8B4A5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3" name="Freeform: Shape 28">
                <a:extLst>
                  <a:ext uri="{FF2B5EF4-FFF2-40B4-BE49-F238E27FC236}">
                    <a16:creationId xmlns:a16="http://schemas.microsoft.com/office/drawing/2014/main" id="{CF5D41AC-79E7-42E4-B556-C49B6163D25A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4" name="Freeform: Shape 29">
                <a:extLst>
                  <a:ext uri="{FF2B5EF4-FFF2-40B4-BE49-F238E27FC236}">
                    <a16:creationId xmlns:a16="http://schemas.microsoft.com/office/drawing/2014/main" id="{07671037-6639-40EB-9BBB-238C559ED469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5" name="Freeform: Shape 30">
                <a:extLst>
                  <a:ext uri="{FF2B5EF4-FFF2-40B4-BE49-F238E27FC236}">
                    <a16:creationId xmlns:a16="http://schemas.microsoft.com/office/drawing/2014/main" id="{004386D6-E30B-4071-A662-6474C1A08442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6" name="Freeform: Shape 31">
                <a:extLst>
                  <a:ext uri="{FF2B5EF4-FFF2-40B4-BE49-F238E27FC236}">
                    <a16:creationId xmlns:a16="http://schemas.microsoft.com/office/drawing/2014/main" id="{A0343D8A-8210-4204-99CA-BA0F206EA775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7" name="Freeform: Shape 32">
                <a:extLst>
                  <a:ext uri="{FF2B5EF4-FFF2-40B4-BE49-F238E27FC236}">
                    <a16:creationId xmlns:a16="http://schemas.microsoft.com/office/drawing/2014/main" id="{CE96A6BF-78D9-4A6C-87B5-C2CAF5B40FAC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8" name="Freeform: Shape 33">
                <a:extLst>
                  <a:ext uri="{FF2B5EF4-FFF2-40B4-BE49-F238E27FC236}">
                    <a16:creationId xmlns:a16="http://schemas.microsoft.com/office/drawing/2014/main" id="{539E3B99-3C23-4841-B11A-E823ABB6D8FD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69" name="Graphic 2">
                <a:extLst>
                  <a:ext uri="{FF2B5EF4-FFF2-40B4-BE49-F238E27FC236}">
                    <a16:creationId xmlns:a16="http://schemas.microsoft.com/office/drawing/2014/main" id="{3F9CEC03-8524-40E0-BE7A-9B373FCBC94B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273" name="Freeform: Shape 35">
                  <a:extLst>
                    <a:ext uri="{FF2B5EF4-FFF2-40B4-BE49-F238E27FC236}">
                      <a16:creationId xmlns:a16="http://schemas.microsoft.com/office/drawing/2014/main" id="{C5BA4BD3-9426-4AB7-81A9-90668C15BBD4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4" name="Freeform: Shape 36">
                  <a:extLst>
                    <a:ext uri="{FF2B5EF4-FFF2-40B4-BE49-F238E27FC236}">
                      <a16:creationId xmlns:a16="http://schemas.microsoft.com/office/drawing/2014/main" id="{52234E53-32FB-4F95-AAA3-38DE14169821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70" name="Graphic 2">
                <a:extLst>
                  <a:ext uri="{FF2B5EF4-FFF2-40B4-BE49-F238E27FC236}">
                    <a16:creationId xmlns:a16="http://schemas.microsoft.com/office/drawing/2014/main" id="{3F9CEC03-8524-40E0-BE7A-9B373FCBC94B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271" name="Freeform: Shape 38">
                  <a:extLst>
                    <a:ext uri="{FF2B5EF4-FFF2-40B4-BE49-F238E27FC236}">
                      <a16:creationId xmlns:a16="http://schemas.microsoft.com/office/drawing/2014/main" id="{BF355EC4-D71C-4374-8FD9-0EC992A16406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2" name="Freeform: Shape 39">
                  <a:extLst>
                    <a:ext uri="{FF2B5EF4-FFF2-40B4-BE49-F238E27FC236}">
                      <a16:creationId xmlns:a16="http://schemas.microsoft.com/office/drawing/2014/main" id="{4FB8E5F7-4C67-437D-94BD-53095C73CF4D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246" name="Freeform: Shape 40">
              <a:extLst>
                <a:ext uri="{FF2B5EF4-FFF2-40B4-BE49-F238E27FC236}">
                  <a16:creationId xmlns:a16="http://schemas.microsoft.com/office/drawing/2014/main" id="{956E862F-D936-483F-B3E2-E6E3D00A3098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77" name="Freeform 117">
            <a:extLst>
              <a:ext uri="{FF2B5EF4-FFF2-40B4-BE49-F238E27FC236}">
                <a16:creationId xmlns:a16="http://schemas.microsoft.com/office/drawing/2014/main" id="{790997FF-AFEE-4EAD-99CB-25DD33264AB2}"/>
              </a:ext>
            </a:extLst>
          </p:cNvPr>
          <p:cNvSpPr/>
          <p:nvPr/>
        </p:nvSpPr>
        <p:spPr>
          <a:xfrm rot="21368491">
            <a:off x="7452145" y="746712"/>
            <a:ext cx="3287790" cy="4270762"/>
          </a:xfrm>
          <a:custGeom>
            <a:avLst/>
            <a:gdLst>
              <a:gd name="connsiteX0" fmla="*/ 7398359 w 8042224"/>
              <a:gd name="connsiteY0" fmla="*/ 150382 h 4384551"/>
              <a:gd name="connsiteX1" fmla="*/ 7287605 w 8042224"/>
              <a:gd name="connsiteY1" fmla="*/ 261136 h 4384551"/>
              <a:gd name="connsiteX2" fmla="*/ 7398359 w 8042224"/>
              <a:gd name="connsiteY2" fmla="*/ 371890 h 4384551"/>
              <a:gd name="connsiteX3" fmla="*/ 7509113 w 8042224"/>
              <a:gd name="connsiteY3" fmla="*/ 261136 h 4384551"/>
              <a:gd name="connsiteX4" fmla="*/ 7398359 w 8042224"/>
              <a:gd name="connsiteY4" fmla="*/ 150382 h 4384551"/>
              <a:gd name="connsiteX5" fmla="*/ 7036585 w 8042224"/>
              <a:gd name="connsiteY5" fmla="*/ 150382 h 4384551"/>
              <a:gd name="connsiteX6" fmla="*/ 6925831 w 8042224"/>
              <a:gd name="connsiteY6" fmla="*/ 261136 h 4384551"/>
              <a:gd name="connsiteX7" fmla="*/ 7036585 w 8042224"/>
              <a:gd name="connsiteY7" fmla="*/ 371890 h 4384551"/>
              <a:gd name="connsiteX8" fmla="*/ 7147339 w 8042224"/>
              <a:gd name="connsiteY8" fmla="*/ 261136 h 4384551"/>
              <a:gd name="connsiteX9" fmla="*/ 7036585 w 8042224"/>
              <a:gd name="connsiteY9" fmla="*/ 150382 h 4384551"/>
              <a:gd name="connsiteX10" fmla="*/ 6637208 w 8042224"/>
              <a:gd name="connsiteY10" fmla="*/ 150382 h 4384551"/>
              <a:gd name="connsiteX11" fmla="*/ 6526454 w 8042224"/>
              <a:gd name="connsiteY11" fmla="*/ 261136 h 4384551"/>
              <a:gd name="connsiteX12" fmla="*/ 6637208 w 8042224"/>
              <a:gd name="connsiteY12" fmla="*/ 371890 h 4384551"/>
              <a:gd name="connsiteX13" fmla="*/ 6747962 w 8042224"/>
              <a:gd name="connsiteY13" fmla="*/ 261136 h 4384551"/>
              <a:gd name="connsiteX14" fmla="*/ 6637208 w 8042224"/>
              <a:gd name="connsiteY14" fmla="*/ 150382 h 4384551"/>
              <a:gd name="connsiteX15" fmla="*/ 6275434 w 8042224"/>
              <a:gd name="connsiteY15" fmla="*/ 150382 h 4384551"/>
              <a:gd name="connsiteX16" fmla="*/ 6164680 w 8042224"/>
              <a:gd name="connsiteY16" fmla="*/ 261136 h 4384551"/>
              <a:gd name="connsiteX17" fmla="*/ 6275434 w 8042224"/>
              <a:gd name="connsiteY17" fmla="*/ 371890 h 4384551"/>
              <a:gd name="connsiteX18" fmla="*/ 6386188 w 8042224"/>
              <a:gd name="connsiteY18" fmla="*/ 261136 h 4384551"/>
              <a:gd name="connsiteX19" fmla="*/ 6275434 w 8042224"/>
              <a:gd name="connsiteY19" fmla="*/ 150382 h 4384551"/>
              <a:gd name="connsiteX20" fmla="*/ 5901148 w 8042224"/>
              <a:gd name="connsiteY20" fmla="*/ 150382 h 4384551"/>
              <a:gd name="connsiteX21" fmla="*/ 5790394 w 8042224"/>
              <a:gd name="connsiteY21" fmla="*/ 261136 h 4384551"/>
              <a:gd name="connsiteX22" fmla="*/ 5901148 w 8042224"/>
              <a:gd name="connsiteY22" fmla="*/ 371890 h 4384551"/>
              <a:gd name="connsiteX23" fmla="*/ 6011902 w 8042224"/>
              <a:gd name="connsiteY23" fmla="*/ 261136 h 4384551"/>
              <a:gd name="connsiteX24" fmla="*/ 5901148 w 8042224"/>
              <a:gd name="connsiteY24" fmla="*/ 150382 h 4384551"/>
              <a:gd name="connsiteX25" fmla="*/ 5539374 w 8042224"/>
              <a:gd name="connsiteY25" fmla="*/ 150382 h 4384551"/>
              <a:gd name="connsiteX26" fmla="*/ 5428620 w 8042224"/>
              <a:gd name="connsiteY26" fmla="*/ 261136 h 4384551"/>
              <a:gd name="connsiteX27" fmla="*/ 5539374 w 8042224"/>
              <a:gd name="connsiteY27" fmla="*/ 371890 h 4384551"/>
              <a:gd name="connsiteX28" fmla="*/ 5650128 w 8042224"/>
              <a:gd name="connsiteY28" fmla="*/ 261136 h 4384551"/>
              <a:gd name="connsiteX29" fmla="*/ 5539374 w 8042224"/>
              <a:gd name="connsiteY29" fmla="*/ 150382 h 4384551"/>
              <a:gd name="connsiteX30" fmla="*/ 5139997 w 8042224"/>
              <a:gd name="connsiteY30" fmla="*/ 150382 h 4384551"/>
              <a:gd name="connsiteX31" fmla="*/ 5029243 w 8042224"/>
              <a:gd name="connsiteY31" fmla="*/ 261136 h 4384551"/>
              <a:gd name="connsiteX32" fmla="*/ 5139997 w 8042224"/>
              <a:gd name="connsiteY32" fmla="*/ 371890 h 4384551"/>
              <a:gd name="connsiteX33" fmla="*/ 5250751 w 8042224"/>
              <a:gd name="connsiteY33" fmla="*/ 261136 h 4384551"/>
              <a:gd name="connsiteX34" fmla="*/ 5139997 w 8042224"/>
              <a:gd name="connsiteY34" fmla="*/ 150382 h 4384551"/>
              <a:gd name="connsiteX35" fmla="*/ 4778223 w 8042224"/>
              <a:gd name="connsiteY35" fmla="*/ 150382 h 4384551"/>
              <a:gd name="connsiteX36" fmla="*/ 4667469 w 8042224"/>
              <a:gd name="connsiteY36" fmla="*/ 261136 h 4384551"/>
              <a:gd name="connsiteX37" fmla="*/ 4778223 w 8042224"/>
              <a:gd name="connsiteY37" fmla="*/ 371890 h 4384551"/>
              <a:gd name="connsiteX38" fmla="*/ 4888977 w 8042224"/>
              <a:gd name="connsiteY38" fmla="*/ 261136 h 4384551"/>
              <a:gd name="connsiteX39" fmla="*/ 4778223 w 8042224"/>
              <a:gd name="connsiteY39" fmla="*/ 150382 h 4384551"/>
              <a:gd name="connsiteX40" fmla="*/ 2916256 w 8042224"/>
              <a:gd name="connsiteY40" fmla="*/ 147187 h 4384551"/>
              <a:gd name="connsiteX41" fmla="*/ 2805502 w 8042224"/>
              <a:gd name="connsiteY41" fmla="*/ 257941 h 4384551"/>
              <a:gd name="connsiteX42" fmla="*/ 2916256 w 8042224"/>
              <a:gd name="connsiteY42" fmla="*/ 368696 h 4384551"/>
              <a:gd name="connsiteX43" fmla="*/ 3027010 w 8042224"/>
              <a:gd name="connsiteY43" fmla="*/ 257941 h 4384551"/>
              <a:gd name="connsiteX44" fmla="*/ 2916256 w 8042224"/>
              <a:gd name="connsiteY44" fmla="*/ 147187 h 4384551"/>
              <a:gd name="connsiteX45" fmla="*/ 2554482 w 8042224"/>
              <a:gd name="connsiteY45" fmla="*/ 147187 h 4384551"/>
              <a:gd name="connsiteX46" fmla="*/ 2443728 w 8042224"/>
              <a:gd name="connsiteY46" fmla="*/ 257941 h 4384551"/>
              <a:gd name="connsiteX47" fmla="*/ 2554482 w 8042224"/>
              <a:gd name="connsiteY47" fmla="*/ 368696 h 4384551"/>
              <a:gd name="connsiteX48" fmla="*/ 2665236 w 8042224"/>
              <a:gd name="connsiteY48" fmla="*/ 257941 h 4384551"/>
              <a:gd name="connsiteX49" fmla="*/ 2554482 w 8042224"/>
              <a:gd name="connsiteY49" fmla="*/ 147187 h 4384551"/>
              <a:gd name="connsiteX50" fmla="*/ 2155105 w 8042224"/>
              <a:gd name="connsiteY50" fmla="*/ 147187 h 4384551"/>
              <a:gd name="connsiteX51" fmla="*/ 2044351 w 8042224"/>
              <a:gd name="connsiteY51" fmla="*/ 257941 h 4384551"/>
              <a:gd name="connsiteX52" fmla="*/ 2155105 w 8042224"/>
              <a:gd name="connsiteY52" fmla="*/ 368696 h 4384551"/>
              <a:gd name="connsiteX53" fmla="*/ 2265859 w 8042224"/>
              <a:gd name="connsiteY53" fmla="*/ 257941 h 4384551"/>
              <a:gd name="connsiteX54" fmla="*/ 2155105 w 8042224"/>
              <a:gd name="connsiteY54" fmla="*/ 147187 h 4384551"/>
              <a:gd name="connsiteX55" fmla="*/ 1793331 w 8042224"/>
              <a:gd name="connsiteY55" fmla="*/ 147187 h 4384551"/>
              <a:gd name="connsiteX56" fmla="*/ 1682577 w 8042224"/>
              <a:gd name="connsiteY56" fmla="*/ 257941 h 4384551"/>
              <a:gd name="connsiteX57" fmla="*/ 1793331 w 8042224"/>
              <a:gd name="connsiteY57" fmla="*/ 368696 h 4384551"/>
              <a:gd name="connsiteX58" fmla="*/ 1904087 w 8042224"/>
              <a:gd name="connsiteY58" fmla="*/ 257941 h 4384551"/>
              <a:gd name="connsiteX59" fmla="*/ 1793331 w 8042224"/>
              <a:gd name="connsiteY59" fmla="*/ 147187 h 4384551"/>
              <a:gd name="connsiteX60" fmla="*/ 1419045 w 8042224"/>
              <a:gd name="connsiteY60" fmla="*/ 147187 h 4384551"/>
              <a:gd name="connsiteX61" fmla="*/ 1308291 w 8042224"/>
              <a:gd name="connsiteY61" fmla="*/ 257941 h 4384551"/>
              <a:gd name="connsiteX62" fmla="*/ 1419045 w 8042224"/>
              <a:gd name="connsiteY62" fmla="*/ 368696 h 4384551"/>
              <a:gd name="connsiteX63" fmla="*/ 1529799 w 8042224"/>
              <a:gd name="connsiteY63" fmla="*/ 257941 h 4384551"/>
              <a:gd name="connsiteX64" fmla="*/ 1419045 w 8042224"/>
              <a:gd name="connsiteY64" fmla="*/ 147187 h 4384551"/>
              <a:gd name="connsiteX65" fmla="*/ 1057273 w 8042224"/>
              <a:gd name="connsiteY65" fmla="*/ 147187 h 4384551"/>
              <a:gd name="connsiteX66" fmla="*/ 946517 w 8042224"/>
              <a:gd name="connsiteY66" fmla="*/ 257941 h 4384551"/>
              <a:gd name="connsiteX67" fmla="*/ 1057273 w 8042224"/>
              <a:gd name="connsiteY67" fmla="*/ 368696 h 4384551"/>
              <a:gd name="connsiteX68" fmla="*/ 1168026 w 8042224"/>
              <a:gd name="connsiteY68" fmla="*/ 257941 h 4384551"/>
              <a:gd name="connsiteX69" fmla="*/ 1057273 w 8042224"/>
              <a:gd name="connsiteY69" fmla="*/ 147187 h 4384551"/>
              <a:gd name="connsiteX70" fmla="*/ 657894 w 8042224"/>
              <a:gd name="connsiteY70" fmla="*/ 147187 h 4384551"/>
              <a:gd name="connsiteX71" fmla="*/ 547140 w 8042224"/>
              <a:gd name="connsiteY71" fmla="*/ 257941 h 4384551"/>
              <a:gd name="connsiteX72" fmla="*/ 657894 w 8042224"/>
              <a:gd name="connsiteY72" fmla="*/ 368696 h 4384551"/>
              <a:gd name="connsiteX73" fmla="*/ 768648 w 8042224"/>
              <a:gd name="connsiteY73" fmla="*/ 257941 h 4384551"/>
              <a:gd name="connsiteX74" fmla="*/ 657894 w 8042224"/>
              <a:gd name="connsiteY74" fmla="*/ 147187 h 4384551"/>
              <a:gd name="connsiteX75" fmla="*/ 296120 w 8042224"/>
              <a:gd name="connsiteY75" fmla="*/ 147187 h 4384551"/>
              <a:gd name="connsiteX76" fmla="*/ 185366 w 8042224"/>
              <a:gd name="connsiteY76" fmla="*/ 257941 h 4384551"/>
              <a:gd name="connsiteX77" fmla="*/ 296120 w 8042224"/>
              <a:gd name="connsiteY77" fmla="*/ 368696 h 4384551"/>
              <a:gd name="connsiteX78" fmla="*/ 406874 w 8042224"/>
              <a:gd name="connsiteY78" fmla="*/ 257941 h 4384551"/>
              <a:gd name="connsiteX79" fmla="*/ 296120 w 8042224"/>
              <a:gd name="connsiteY79" fmla="*/ 147187 h 4384551"/>
              <a:gd name="connsiteX80" fmla="*/ 7749623 w 8042224"/>
              <a:gd name="connsiteY80" fmla="*/ 146800 h 4384551"/>
              <a:gd name="connsiteX81" fmla="*/ 7638869 w 8042224"/>
              <a:gd name="connsiteY81" fmla="*/ 257554 h 4384551"/>
              <a:gd name="connsiteX82" fmla="*/ 7749623 w 8042224"/>
              <a:gd name="connsiteY82" fmla="*/ 368308 h 4384551"/>
              <a:gd name="connsiteX83" fmla="*/ 7860377 w 8042224"/>
              <a:gd name="connsiteY83" fmla="*/ 257554 h 4384551"/>
              <a:gd name="connsiteX84" fmla="*/ 7749623 w 8042224"/>
              <a:gd name="connsiteY84" fmla="*/ 146800 h 4384551"/>
              <a:gd name="connsiteX85" fmla="*/ 4390445 w 8042224"/>
              <a:gd name="connsiteY85" fmla="*/ 143605 h 4384551"/>
              <a:gd name="connsiteX86" fmla="*/ 4279691 w 8042224"/>
              <a:gd name="connsiteY86" fmla="*/ 254360 h 4384551"/>
              <a:gd name="connsiteX87" fmla="*/ 4390445 w 8042224"/>
              <a:gd name="connsiteY87" fmla="*/ 365113 h 4384551"/>
              <a:gd name="connsiteX88" fmla="*/ 4501199 w 8042224"/>
              <a:gd name="connsiteY88" fmla="*/ 254360 h 4384551"/>
              <a:gd name="connsiteX89" fmla="*/ 4390445 w 8042224"/>
              <a:gd name="connsiteY89" fmla="*/ 143605 h 4384551"/>
              <a:gd name="connsiteX90" fmla="*/ 4028671 w 8042224"/>
              <a:gd name="connsiteY90" fmla="*/ 143605 h 4384551"/>
              <a:gd name="connsiteX91" fmla="*/ 3917917 w 8042224"/>
              <a:gd name="connsiteY91" fmla="*/ 254360 h 4384551"/>
              <a:gd name="connsiteX92" fmla="*/ 4028671 w 8042224"/>
              <a:gd name="connsiteY92" fmla="*/ 365113 h 4384551"/>
              <a:gd name="connsiteX93" fmla="*/ 4139425 w 8042224"/>
              <a:gd name="connsiteY93" fmla="*/ 254360 h 4384551"/>
              <a:gd name="connsiteX94" fmla="*/ 4028671 w 8042224"/>
              <a:gd name="connsiteY94" fmla="*/ 143605 h 4384551"/>
              <a:gd name="connsiteX95" fmla="*/ 3629294 w 8042224"/>
              <a:gd name="connsiteY95" fmla="*/ 143605 h 4384551"/>
              <a:gd name="connsiteX96" fmla="*/ 3518540 w 8042224"/>
              <a:gd name="connsiteY96" fmla="*/ 254360 h 4384551"/>
              <a:gd name="connsiteX97" fmla="*/ 3629294 w 8042224"/>
              <a:gd name="connsiteY97" fmla="*/ 365113 h 4384551"/>
              <a:gd name="connsiteX98" fmla="*/ 3740048 w 8042224"/>
              <a:gd name="connsiteY98" fmla="*/ 254360 h 4384551"/>
              <a:gd name="connsiteX99" fmla="*/ 3629294 w 8042224"/>
              <a:gd name="connsiteY99" fmla="*/ 143605 h 4384551"/>
              <a:gd name="connsiteX100" fmla="*/ 3267520 w 8042224"/>
              <a:gd name="connsiteY100" fmla="*/ 143605 h 4384551"/>
              <a:gd name="connsiteX101" fmla="*/ 3156766 w 8042224"/>
              <a:gd name="connsiteY101" fmla="*/ 254360 h 4384551"/>
              <a:gd name="connsiteX102" fmla="*/ 3267520 w 8042224"/>
              <a:gd name="connsiteY102" fmla="*/ 365113 h 4384551"/>
              <a:gd name="connsiteX103" fmla="*/ 3378274 w 8042224"/>
              <a:gd name="connsiteY103" fmla="*/ 254360 h 4384551"/>
              <a:gd name="connsiteX104" fmla="*/ 3267520 w 8042224"/>
              <a:gd name="connsiteY104" fmla="*/ 143605 h 4384551"/>
              <a:gd name="connsiteX105" fmla="*/ 222691 w 8042224"/>
              <a:gd name="connsiteY105" fmla="*/ 0 h 4384551"/>
              <a:gd name="connsiteX106" fmla="*/ 7819533 w 8042224"/>
              <a:gd name="connsiteY106" fmla="*/ 0 h 4384551"/>
              <a:gd name="connsiteX107" fmla="*/ 8042224 w 8042224"/>
              <a:gd name="connsiteY107" fmla="*/ 222691 h 4384551"/>
              <a:gd name="connsiteX108" fmla="*/ 8042224 w 8042224"/>
              <a:gd name="connsiteY108" fmla="*/ 4161860 h 4384551"/>
              <a:gd name="connsiteX109" fmla="*/ 7819533 w 8042224"/>
              <a:gd name="connsiteY109" fmla="*/ 4384551 h 4384551"/>
              <a:gd name="connsiteX110" fmla="*/ 222691 w 8042224"/>
              <a:gd name="connsiteY110" fmla="*/ 4384551 h 4384551"/>
              <a:gd name="connsiteX111" fmla="*/ 0 w 8042224"/>
              <a:gd name="connsiteY111" fmla="*/ 4161860 h 4384551"/>
              <a:gd name="connsiteX112" fmla="*/ 0 w 8042224"/>
              <a:gd name="connsiteY112" fmla="*/ 222691 h 4384551"/>
              <a:gd name="connsiteX113" fmla="*/ 222691 w 8042224"/>
              <a:gd name="connsiteY113" fmla="*/ 0 h 438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8042224" h="4384551">
                <a:moveTo>
                  <a:pt x="7398359" y="150382"/>
                </a:moveTo>
                <a:cubicBezTo>
                  <a:pt x="7337191" y="150382"/>
                  <a:pt x="7287605" y="199968"/>
                  <a:pt x="7287605" y="261136"/>
                </a:cubicBezTo>
                <a:cubicBezTo>
                  <a:pt x="7287605" y="322304"/>
                  <a:pt x="7337191" y="371890"/>
                  <a:pt x="7398359" y="371890"/>
                </a:cubicBezTo>
                <a:cubicBezTo>
                  <a:pt x="7459527" y="371890"/>
                  <a:pt x="7509113" y="322304"/>
                  <a:pt x="7509113" y="261136"/>
                </a:cubicBezTo>
                <a:cubicBezTo>
                  <a:pt x="7509113" y="199968"/>
                  <a:pt x="7459527" y="150382"/>
                  <a:pt x="7398359" y="150382"/>
                </a:cubicBezTo>
                <a:close/>
                <a:moveTo>
                  <a:pt x="7036585" y="150382"/>
                </a:moveTo>
                <a:cubicBezTo>
                  <a:pt x="6975417" y="150382"/>
                  <a:pt x="6925831" y="199968"/>
                  <a:pt x="6925831" y="261136"/>
                </a:cubicBezTo>
                <a:cubicBezTo>
                  <a:pt x="6925831" y="322304"/>
                  <a:pt x="6975417" y="371890"/>
                  <a:pt x="7036585" y="371890"/>
                </a:cubicBezTo>
                <a:cubicBezTo>
                  <a:pt x="7097753" y="371890"/>
                  <a:pt x="7147339" y="322304"/>
                  <a:pt x="7147339" y="261136"/>
                </a:cubicBezTo>
                <a:cubicBezTo>
                  <a:pt x="7147339" y="199968"/>
                  <a:pt x="7097753" y="150382"/>
                  <a:pt x="7036585" y="150382"/>
                </a:cubicBezTo>
                <a:close/>
                <a:moveTo>
                  <a:pt x="6637208" y="150382"/>
                </a:moveTo>
                <a:cubicBezTo>
                  <a:pt x="6576040" y="150382"/>
                  <a:pt x="6526454" y="199968"/>
                  <a:pt x="6526454" y="261136"/>
                </a:cubicBezTo>
                <a:cubicBezTo>
                  <a:pt x="6526454" y="322304"/>
                  <a:pt x="6576040" y="371890"/>
                  <a:pt x="6637208" y="371890"/>
                </a:cubicBezTo>
                <a:cubicBezTo>
                  <a:pt x="6698376" y="371890"/>
                  <a:pt x="6747962" y="322304"/>
                  <a:pt x="6747962" y="261136"/>
                </a:cubicBezTo>
                <a:cubicBezTo>
                  <a:pt x="6747962" y="199968"/>
                  <a:pt x="6698376" y="150382"/>
                  <a:pt x="6637208" y="150382"/>
                </a:cubicBezTo>
                <a:close/>
                <a:moveTo>
                  <a:pt x="6275434" y="150382"/>
                </a:moveTo>
                <a:cubicBezTo>
                  <a:pt x="6214266" y="150382"/>
                  <a:pt x="6164680" y="199968"/>
                  <a:pt x="6164680" y="261136"/>
                </a:cubicBezTo>
                <a:cubicBezTo>
                  <a:pt x="6164680" y="322304"/>
                  <a:pt x="6214266" y="371890"/>
                  <a:pt x="6275434" y="371890"/>
                </a:cubicBezTo>
                <a:cubicBezTo>
                  <a:pt x="6336602" y="371890"/>
                  <a:pt x="6386188" y="322304"/>
                  <a:pt x="6386188" y="261136"/>
                </a:cubicBezTo>
                <a:cubicBezTo>
                  <a:pt x="6386188" y="199968"/>
                  <a:pt x="6336602" y="150382"/>
                  <a:pt x="6275434" y="150382"/>
                </a:cubicBezTo>
                <a:close/>
                <a:moveTo>
                  <a:pt x="5901148" y="150382"/>
                </a:moveTo>
                <a:cubicBezTo>
                  <a:pt x="5839980" y="150382"/>
                  <a:pt x="5790394" y="199968"/>
                  <a:pt x="5790394" y="261136"/>
                </a:cubicBezTo>
                <a:cubicBezTo>
                  <a:pt x="5790394" y="322304"/>
                  <a:pt x="5839980" y="371890"/>
                  <a:pt x="5901148" y="371890"/>
                </a:cubicBezTo>
                <a:cubicBezTo>
                  <a:pt x="5962316" y="371890"/>
                  <a:pt x="6011902" y="322304"/>
                  <a:pt x="6011902" y="261136"/>
                </a:cubicBezTo>
                <a:cubicBezTo>
                  <a:pt x="6011902" y="199968"/>
                  <a:pt x="5962316" y="150382"/>
                  <a:pt x="5901148" y="150382"/>
                </a:cubicBezTo>
                <a:close/>
                <a:moveTo>
                  <a:pt x="5539374" y="150382"/>
                </a:moveTo>
                <a:cubicBezTo>
                  <a:pt x="5478206" y="150382"/>
                  <a:pt x="5428620" y="199968"/>
                  <a:pt x="5428620" y="261136"/>
                </a:cubicBezTo>
                <a:cubicBezTo>
                  <a:pt x="5428620" y="322304"/>
                  <a:pt x="5478206" y="371890"/>
                  <a:pt x="5539374" y="371890"/>
                </a:cubicBezTo>
                <a:cubicBezTo>
                  <a:pt x="5600542" y="371890"/>
                  <a:pt x="5650128" y="322304"/>
                  <a:pt x="5650128" y="261136"/>
                </a:cubicBezTo>
                <a:cubicBezTo>
                  <a:pt x="5650128" y="199968"/>
                  <a:pt x="5600542" y="150382"/>
                  <a:pt x="5539374" y="150382"/>
                </a:cubicBezTo>
                <a:close/>
                <a:moveTo>
                  <a:pt x="5139997" y="150382"/>
                </a:moveTo>
                <a:cubicBezTo>
                  <a:pt x="5078829" y="150382"/>
                  <a:pt x="5029243" y="199968"/>
                  <a:pt x="5029243" y="261136"/>
                </a:cubicBezTo>
                <a:cubicBezTo>
                  <a:pt x="5029243" y="322304"/>
                  <a:pt x="5078829" y="371890"/>
                  <a:pt x="5139997" y="371890"/>
                </a:cubicBezTo>
                <a:cubicBezTo>
                  <a:pt x="5201165" y="371890"/>
                  <a:pt x="5250751" y="322304"/>
                  <a:pt x="5250751" y="261136"/>
                </a:cubicBezTo>
                <a:cubicBezTo>
                  <a:pt x="5250751" y="199968"/>
                  <a:pt x="5201165" y="150382"/>
                  <a:pt x="5139997" y="150382"/>
                </a:cubicBezTo>
                <a:close/>
                <a:moveTo>
                  <a:pt x="4778223" y="150382"/>
                </a:moveTo>
                <a:cubicBezTo>
                  <a:pt x="4717055" y="150382"/>
                  <a:pt x="4667469" y="199968"/>
                  <a:pt x="4667469" y="261136"/>
                </a:cubicBezTo>
                <a:cubicBezTo>
                  <a:pt x="4667469" y="322304"/>
                  <a:pt x="4717055" y="371890"/>
                  <a:pt x="4778223" y="371890"/>
                </a:cubicBezTo>
                <a:cubicBezTo>
                  <a:pt x="4839391" y="371890"/>
                  <a:pt x="4888977" y="322304"/>
                  <a:pt x="4888977" y="261136"/>
                </a:cubicBezTo>
                <a:cubicBezTo>
                  <a:pt x="4888977" y="199968"/>
                  <a:pt x="4839391" y="150382"/>
                  <a:pt x="4778223" y="150382"/>
                </a:cubicBezTo>
                <a:close/>
                <a:moveTo>
                  <a:pt x="2916256" y="147187"/>
                </a:moveTo>
                <a:cubicBezTo>
                  <a:pt x="2855088" y="147187"/>
                  <a:pt x="2805502" y="196773"/>
                  <a:pt x="2805502" y="257941"/>
                </a:cubicBezTo>
                <a:cubicBezTo>
                  <a:pt x="2805502" y="319109"/>
                  <a:pt x="2855088" y="368696"/>
                  <a:pt x="2916256" y="368696"/>
                </a:cubicBezTo>
                <a:cubicBezTo>
                  <a:pt x="2977424" y="368696"/>
                  <a:pt x="3027010" y="319109"/>
                  <a:pt x="3027010" y="257941"/>
                </a:cubicBezTo>
                <a:cubicBezTo>
                  <a:pt x="3027010" y="196773"/>
                  <a:pt x="2977424" y="147187"/>
                  <a:pt x="2916256" y="147187"/>
                </a:cubicBezTo>
                <a:close/>
                <a:moveTo>
                  <a:pt x="2554482" y="147187"/>
                </a:moveTo>
                <a:cubicBezTo>
                  <a:pt x="2493314" y="147187"/>
                  <a:pt x="2443728" y="196773"/>
                  <a:pt x="2443728" y="257941"/>
                </a:cubicBezTo>
                <a:cubicBezTo>
                  <a:pt x="2443728" y="319109"/>
                  <a:pt x="2493314" y="368696"/>
                  <a:pt x="2554482" y="368696"/>
                </a:cubicBezTo>
                <a:cubicBezTo>
                  <a:pt x="2615650" y="368696"/>
                  <a:pt x="2665236" y="319109"/>
                  <a:pt x="2665236" y="257941"/>
                </a:cubicBezTo>
                <a:cubicBezTo>
                  <a:pt x="2665236" y="196773"/>
                  <a:pt x="2615650" y="147187"/>
                  <a:pt x="2554482" y="147187"/>
                </a:cubicBezTo>
                <a:close/>
                <a:moveTo>
                  <a:pt x="2155105" y="147187"/>
                </a:moveTo>
                <a:cubicBezTo>
                  <a:pt x="2093937" y="147187"/>
                  <a:pt x="2044351" y="196773"/>
                  <a:pt x="2044351" y="257941"/>
                </a:cubicBezTo>
                <a:cubicBezTo>
                  <a:pt x="2044351" y="319109"/>
                  <a:pt x="2093937" y="368696"/>
                  <a:pt x="2155105" y="368696"/>
                </a:cubicBezTo>
                <a:cubicBezTo>
                  <a:pt x="2216273" y="368696"/>
                  <a:pt x="2265859" y="319109"/>
                  <a:pt x="2265859" y="257941"/>
                </a:cubicBezTo>
                <a:cubicBezTo>
                  <a:pt x="2265859" y="196773"/>
                  <a:pt x="2216273" y="147187"/>
                  <a:pt x="2155105" y="147187"/>
                </a:cubicBezTo>
                <a:close/>
                <a:moveTo>
                  <a:pt x="1793331" y="147187"/>
                </a:moveTo>
                <a:cubicBezTo>
                  <a:pt x="1732163" y="147187"/>
                  <a:pt x="1682577" y="196773"/>
                  <a:pt x="1682577" y="257941"/>
                </a:cubicBezTo>
                <a:cubicBezTo>
                  <a:pt x="1682577" y="319109"/>
                  <a:pt x="1732163" y="368696"/>
                  <a:pt x="1793331" y="368696"/>
                </a:cubicBezTo>
                <a:cubicBezTo>
                  <a:pt x="1854499" y="368696"/>
                  <a:pt x="1904087" y="319109"/>
                  <a:pt x="1904087" y="257941"/>
                </a:cubicBezTo>
                <a:cubicBezTo>
                  <a:pt x="1904087" y="196773"/>
                  <a:pt x="1854499" y="147187"/>
                  <a:pt x="1793331" y="147187"/>
                </a:cubicBezTo>
                <a:close/>
                <a:moveTo>
                  <a:pt x="1419045" y="147187"/>
                </a:moveTo>
                <a:cubicBezTo>
                  <a:pt x="1357877" y="147187"/>
                  <a:pt x="1308291" y="196773"/>
                  <a:pt x="1308291" y="257941"/>
                </a:cubicBezTo>
                <a:cubicBezTo>
                  <a:pt x="1308291" y="319109"/>
                  <a:pt x="1357877" y="368696"/>
                  <a:pt x="1419045" y="368696"/>
                </a:cubicBezTo>
                <a:cubicBezTo>
                  <a:pt x="1480214" y="368696"/>
                  <a:pt x="1529799" y="319109"/>
                  <a:pt x="1529799" y="257941"/>
                </a:cubicBezTo>
                <a:cubicBezTo>
                  <a:pt x="1529799" y="196773"/>
                  <a:pt x="1480214" y="147187"/>
                  <a:pt x="1419045" y="147187"/>
                </a:cubicBezTo>
                <a:close/>
                <a:moveTo>
                  <a:pt x="1057273" y="147187"/>
                </a:moveTo>
                <a:cubicBezTo>
                  <a:pt x="996103" y="147187"/>
                  <a:pt x="946517" y="196773"/>
                  <a:pt x="946517" y="257941"/>
                </a:cubicBezTo>
                <a:cubicBezTo>
                  <a:pt x="946517" y="319109"/>
                  <a:pt x="996103" y="368696"/>
                  <a:pt x="1057273" y="368696"/>
                </a:cubicBezTo>
                <a:cubicBezTo>
                  <a:pt x="1118439" y="368696"/>
                  <a:pt x="1168026" y="319109"/>
                  <a:pt x="1168026" y="257941"/>
                </a:cubicBezTo>
                <a:cubicBezTo>
                  <a:pt x="1168026" y="196773"/>
                  <a:pt x="1118439" y="147187"/>
                  <a:pt x="1057273" y="147187"/>
                </a:cubicBezTo>
                <a:close/>
                <a:moveTo>
                  <a:pt x="657894" y="147187"/>
                </a:moveTo>
                <a:cubicBezTo>
                  <a:pt x="596728" y="147187"/>
                  <a:pt x="547140" y="196773"/>
                  <a:pt x="547140" y="257941"/>
                </a:cubicBezTo>
                <a:cubicBezTo>
                  <a:pt x="547140" y="319109"/>
                  <a:pt x="596728" y="368696"/>
                  <a:pt x="657894" y="368696"/>
                </a:cubicBezTo>
                <a:cubicBezTo>
                  <a:pt x="719062" y="368696"/>
                  <a:pt x="768648" y="319109"/>
                  <a:pt x="768648" y="257941"/>
                </a:cubicBezTo>
                <a:cubicBezTo>
                  <a:pt x="768648" y="196773"/>
                  <a:pt x="719062" y="147187"/>
                  <a:pt x="657894" y="147187"/>
                </a:cubicBezTo>
                <a:close/>
                <a:moveTo>
                  <a:pt x="296120" y="147187"/>
                </a:moveTo>
                <a:cubicBezTo>
                  <a:pt x="234953" y="147187"/>
                  <a:pt x="185366" y="196773"/>
                  <a:pt x="185366" y="257941"/>
                </a:cubicBezTo>
                <a:cubicBezTo>
                  <a:pt x="185366" y="319109"/>
                  <a:pt x="234953" y="368696"/>
                  <a:pt x="296120" y="368696"/>
                </a:cubicBezTo>
                <a:cubicBezTo>
                  <a:pt x="357290" y="368696"/>
                  <a:pt x="406874" y="319109"/>
                  <a:pt x="406874" y="257941"/>
                </a:cubicBezTo>
                <a:cubicBezTo>
                  <a:pt x="406874" y="196773"/>
                  <a:pt x="357290" y="147187"/>
                  <a:pt x="296120" y="147187"/>
                </a:cubicBezTo>
                <a:close/>
                <a:moveTo>
                  <a:pt x="7749623" y="146800"/>
                </a:moveTo>
                <a:cubicBezTo>
                  <a:pt x="7688455" y="146800"/>
                  <a:pt x="7638869" y="196386"/>
                  <a:pt x="7638869" y="257554"/>
                </a:cubicBezTo>
                <a:cubicBezTo>
                  <a:pt x="7638869" y="318722"/>
                  <a:pt x="7688455" y="368308"/>
                  <a:pt x="7749623" y="368308"/>
                </a:cubicBezTo>
                <a:cubicBezTo>
                  <a:pt x="7810791" y="368308"/>
                  <a:pt x="7860377" y="318722"/>
                  <a:pt x="7860377" y="257554"/>
                </a:cubicBezTo>
                <a:cubicBezTo>
                  <a:pt x="7860377" y="196386"/>
                  <a:pt x="7810791" y="146800"/>
                  <a:pt x="7749623" y="146800"/>
                </a:cubicBezTo>
                <a:close/>
                <a:moveTo>
                  <a:pt x="4390445" y="143605"/>
                </a:moveTo>
                <a:cubicBezTo>
                  <a:pt x="4329277" y="143605"/>
                  <a:pt x="4279691" y="193191"/>
                  <a:pt x="4279691" y="254360"/>
                </a:cubicBezTo>
                <a:cubicBezTo>
                  <a:pt x="4279691" y="315527"/>
                  <a:pt x="4329277" y="365113"/>
                  <a:pt x="4390445" y="365113"/>
                </a:cubicBezTo>
                <a:cubicBezTo>
                  <a:pt x="4451613" y="365113"/>
                  <a:pt x="4501199" y="315527"/>
                  <a:pt x="4501199" y="254360"/>
                </a:cubicBezTo>
                <a:cubicBezTo>
                  <a:pt x="4501199" y="193191"/>
                  <a:pt x="4451613" y="143605"/>
                  <a:pt x="4390445" y="143605"/>
                </a:cubicBezTo>
                <a:close/>
                <a:moveTo>
                  <a:pt x="4028671" y="143605"/>
                </a:moveTo>
                <a:cubicBezTo>
                  <a:pt x="3967503" y="143605"/>
                  <a:pt x="3917917" y="193191"/>
                  <a:pt x="3917917" y="254360"/>
                </a:cubicBezTo>
                <a:cubicBezTo>
                  <a:pt x="3917917" y="315527"/>
                  <a:pt x="3967503" y="365113"/>
                  <a:pt x="4028671" y="365113"/>
                </a:cubicBezTo>
                <a:cubicBezTo>
                  <a:pt x="4089839" y="365113"/>
                  <a:pt x="4139425" y="315527"/>
                  <a:pt x="4139425" y="254360"/>
                </a:cubicBezTo>
                <a:cubicBezTo>
                  <a:pt x="4139425" y="193191"/>
                  <a:pt x="4089839" y="143605"/>
                  <a:pt x="4028671" y="143605"/>
                </a:cubicBezTo>
                <a:close/>
                <a:moveTo>
                  <a:pt x="3629294" y="143605"/>
                </a:moveTo>
                <a:cubicBezTo>
                  <a:pt x="3568126" y="143605"/>
                  <a:pt x="3518540" y="193191"/>
                  <a:pt x="3518540" y="254360"/>
                </a:cubicBezTo>
                <a:cubicBezTo>
                  <a:pt x="3518540" y="315527"/>
                  <a:pt x="3568126" y="365113"/>
                  <a:pt x="3629294" y="365113"/>
                </a:cubicBezTo>
                <a:cubicBezTo>
                  <a:pt x="3690462" y="365113"/>
                  <a:pt x="3740048" y="315527"/>
                  <a:pt x="3740048" y="254360"/>
                </a:cubicBezTo>
                <a:cubicBezTo>
                  <a:pt x="3740048" y="193191"/>
                  <a:pt x="3690462" y="143605"/>
                  <a:pt x="3629294" y="143605"/>
                </a:cubicBezTo>
                <a:close/>
                <a:moveTo>
                  <a:pt x="3267520" y="143605"/>
                </a:moveTo>
                <a:cubicBezTo>
                  <a:pt x="3206352" y="143605"/>
                  <a:pt x="3156766" y="193191"/>
                  <a:pt x="3156766" y="254360"/>
                </a:cubicBezTo>
                <a:cubicBezTo>
                  <a:pt x="3156766" y="315527"/>
                  <a:pt x="3206352" y="365113"/>
                  <a:pt x="3267520" y="365113"/>
                </a:cubicBezTo>
                <a:cubicBezTo>
                  <a:pt x="3328688" y="365113"/>
                  <a:pt x="3378274" y="315527"/>
                  <a:pt x="3378274" y="254360"/>
                </a:cubicBezTo>
                <a:cubicBezTo>
                  <a:pt x="3378274" y="193191"/>
                  <a:pt x="3328688" y="143605"/>
                  <a:pt x="3267520" y="143605"/>
                </a:cubicBezTo>
                <a:close/>
                <a:moveTo>
                  <a:pt x="222691" y="0"/>
                </a:moveTo>
                <a:lnTo>
                  <a:pt x="7819533" y="0"/>
                </a:lnTo>
                <a:cubicBezTo>
                  <a:pt x="7942522" y="0"/>
                  <a:pt x="8042224" y="99702"/>
                  <a:pt x="8042224" y="222691"/>
                </a:cubicBezTo>
                <a:lnTo>
                  <a:pt x="8042224" y="4161860"/>
                </a:lnTo>
                <a:cubicBezTo>
                  <a:pt x="8042224" y="4284849"/>
                  <a:pt x="7942522" y="4384551"/>
                  <a:pt x="7819533" y="4384551"/>
                </a:cubicBezTo>
                <a:lnTo>
                  <a:pt x="222691" y="4384551"/>
                </a:lnTo>
                <a:cubicBezTo>
                  <a:pt x="99702" y="4384551"/>
                  <a:pt x="0" y="4284849"/>
                  <a:pt x="0" y="4161860"/>
                </a:cubicBezTo>
                <a:lnTo>
                  <a:pt x="0" y="222691"/>
                </a:lnTo>
                <a:cubicBezTo>
                  <a:pt x="0" y="99702"/>
                  <a:pt x="99702" y="0"/>
                  <a:pt x="222691" y="0"/>
                </a:cubicBezTo>
                <a:close/>
              </a:path>
            </a:pathLst>
          </a:custGeom>
          <a:solidFill>
            <a:srgbClr val="FF409E"/>
          </a:solidFill>
          <a:ln>
            <a:noFill/>
          </a:ln>
          <a:effectLst>
            <a:outerShdw blurRad="1270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Patrick Hand" panose="00000500000000000000" pitchFamily="2" charset="0"/>
                <a:ea typeface="Calibri"/>
                <a:cs typeface="Calibri"/>
                <a:sym typeface="Calibri"/>
              </a:rPr>
              <a:t>Indonesia</a:t>
            </a:r>
            <a:endParaRPr lang="en-US" dirty="0">
              <a:solidFill>
                <a:schemeClr val="bg1"/>
              </a:solidFill>
              <a:latin typeface="Patrick Hand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78" name="Freeform 118">
            <a:extLst>
              <a:ext uri="{FF2B5EF4-FFF2-40B4-BE49-F238E27FC236}">
                <a16:creationId xmlns:a16="http://schemas.microsoft.com/office/drawing/2014/main" id="{F5667910-8476-4926-9BBB-16EE943F08AF}"/>
              </a:ext>
            </a:extLst>
          </p:cNvPr>
          <p:cNvSpPr/>
          <p:nvPr/>
        </p:nvSpPr>
        <p:spPr>
          <a:xfrm rot="21368491">
            <a:off x="7779186" y="666172"/>
            <a:ext cx="2614649" cy="3265138"/>
          </a:xfrm>
          <a:custGeom>
            <a:avLst/>
            <a:gdLst>
              <a:gd name="connsiteX0" fmla="*/ 7398359 w 8042224"/>
              <a:gd name="connsiteY0" fmla="*/ 150382 h 4384551"/>
              <a:gd name="connsiteX1" fmla="*/ 7287605 w 8042224"/>
              <a:gd name="connsiteY1" fmla="*/ 261136 h 4384551"/>
              <a:gd name="connsiteX2" fmla="*/ 7398359 w 8042224"/>
              <a:gd name="connsiteY2" fmla="*/ 371890 h 4384551"/>
              <a:gd name="connsiteX3" fmla="*/ 7509113 w 8042224"/>
              <a:gd name="connsiteY3" fmla="*/ 261136 h 4384551"/>
              <a:gd name="connsiteX4" fmla="*/ 7398359 w 8042224"/>
              <a:gd name="connsiteY4" fmla="*/ 150382 h 4384551"/>
              <a:gd name="connsiteX5" fmla="*/ 7036585 w 8042224"/>
              <a:gd name="connsiteY5" fmla="*/ 150382 h 4384551"/>
              <a:gd name="connsiteX6" fmla="*/ 6925831 w 8042224"/>
              <a:gd name="connsiteY6" fmla="*/ 261136 h 4384551"/>
              <a:gd name="connsiteX7" fmla="*/ 7036585 w 8042224"/>
              <a:gd name="connsiteY7" fmla="*/ 371890 h 4384551"/>
              <a:gd name="connsiteX8" fmla="*/ 7147339 w 8042224"/>
              <a:gd name="connsiteY8" fmla="*/ 261136 h 4384551"/>
              <a:gd name="connsiteX9" fmla="*/ 7036585 w 8042224"/>
              <a:gd name="connsiteY9" fmla="*/ 150382 h 4384551"/>
              <a:gd name="connsiteX10" fmla="*/ 6637208 w 8042224"/>
              <a:gd name="connsiteY10" fmla="*/ 150382 h 4384551"/>
              <a:gd name="connsiteX11" fmla="*/ 6526454 w 8042224"/>
              <a:gd name="connsiteY11" fmla="*/ 261136 h 4384551"/>
              <a:gd name="connsiteX12" fmla="*/ 6637208 w 8042224"/>
              <a:gd name="connsiteY12" fmla="*/ 371890 h 4384551"/>
              <a:gd name="connsiteX13" fmla="*/ 6747962 w 8042224"/>
              <a:gd name="connsiteY13" fmla="*/ 261136 h 4384551"/>
              <a:gd name="connsiteX14" fmla="*/ 6637208 w 8042224"/>
              <a:gd name="connsiteY14" fmla="*/ 150382 h 4384551"/>
              <a:gd name="connsiteX15" fmla="*/ 6275434 w 8042224"/>
              <a:gd name="connsiteY15" fmla="*/ 150382 h 4384551"/>
              <a:gd name="connsiteX16" fmla="*/ 6164680 w 8042224"/>
              <a:gd name="connsiteY16" fmla="*/ 261136 h 4384551"/>
              <a:gd name="connsiteX17" fmla="*/ 6275434 w 8042224"/>
              <a:gd name="connsiteY17" fmla="*/ 371890 h 4384551"/>
              <a:gd name="connsiteX18" fmla="*/ 6386188 w 8042224"/>
              <a:gd name="connsiteY18" fmla="*/ 261136 h 4384551"/>
              <a:gd name="connsiteX19" fmla="*/ 6275434 w 8042224"/>
              <a:gd name="connsiteY19" fmla="*/ 150382 h 4384551"/>
              <a:gd name="connsiteX20" fmla="*/ 5901148 w 8042224"/>
              <a:gd name="connsiteY20" fmla="*/ 150382 h 4384551"/>
              <a:gd name="connsiteX21" fmla="*/ 5790394 w 8042224"/>
              <a:gd name="connsiteY21" fmla="*/ 261136 h 4384551"/>
              <a:gd name="connsiteX22" fmla="*/ 5901148 w 8042224"/>
              <a:gd name="connsiteY22" fmla="*/ 371890 h 4384551"/>
              <a:gd name="connsiteX23" fmla="*/ 6011902 w 8042224"/>
              <a:gd name="connsiteY23" fmla="*/ 261136 h 4384551"/>
              <a:gd name="connsiteX24" fmla="*/ 5901148 w 8042224"/>
              <a:gd name="connsiteY24" fmla="*/ 150382 h 4384551"/>
              <a:gd name="connsiteX25" fmla="*/ 5539374 w 8042224"/>
              <a:gd name="connsiteY25" fmla="*/ 150382 h 4384551"/>
              <a:gd name="connsiteX26" fmla="*/ 5428620 w 8042224"/>
              <a:gd name="connsiteY26" fmla="*/ 261136 h 4384551"/>
              <a:gd name="connsiteX27" fmla="*/ 5539374 w 8042224"/>
              <a:gd name="connsiteY27" fmla="*/ 371890 h 4384551"/>
              <a:gd name="connsiteX28" fmla="*/ 5650128 w 8042224"/>
              <a:gd name="connsiteY28" fmla="*/ 261136 h 4384551"/>
              <a:gd name="connsiteX29" fmla="*/ 5539374 w 8042224"/>
              <a:gd name="connsiteY29" fmla="*/ 150382 h 4384551"/>
              <a:gd name="connsiteX30" fmla="*/ 5139997 w 8042224"/>
              <a:gd name="connsiteY30" fmla="*/ 150382 h 4384551"/>
              <a:gd name="connsiteX31" fmla="*/ 5029243 w 8042224"/>
              <a:gd name="connsiteY31" fmla="*/ 261136 h 4384551"/>
              <a:gd name="connsiteX32" fmla="*/ 5139997 w 8042224"/>
              <a:gd name="connsiteY32" fmla="*/ 371890 h 4384551"/>
              <a:gd name="connsiteX33" fmla="*/ 5250751 w 8042224"/>
              <a:gd name="connsiteY33" fmla="*/ 261136 h 4384551"/>
              <a:gd name="connsiteX34" fmla="*/ 5139997 w 8042224"/>
              <a:gd name="connsiteY34" fmla="*/ 150382 h 4384551"/>
              <a:gd name="connsiteX35" fmla="*/ 4778223 w 8042224"/>
              <a:gd name="connsiteY35" fmla="*/ 150382 h 4384551"/>
              <a:gd name="connsiteX36" fmla="*/ 4667469 w 8042224"/>
              <a:gd name="connsiteY36" fmla="*/ 261136 h 4384551"/>
              <a:gd name="connsiteX37" fmla="*/ 4778223 w 8042224"/>
              <a:gd name="connsiteY37" fmla="*/ 371890 h 4384551"/>
              <a:gd name="connsiteX38" fmla="*/ 4888977 w 8042224"/>
              <a:gd name="connsiteY38" fmla="*/ 261136 h 4384551"/>
              <a:gd name="connsiteX39" fmla="*/ 4778223 w 8042224"/>
              <a:gd name="connsiteY39" fmla="*/ 150382 h 4384551"/>
              <a:gd name="connsiteX40" fmla="*/ 2916256 w 8042224"/>
              <a:gd name="connsiteY40" fmla="*/ 147187 h 4384551"/>
              <a:gd name="connsiteX41" fmla="*/ 2805502 w 8042224"/>
              <a:gd name="connsiteY41" fmla="*/ 257941 h 4384551"/>
              <a:gd name="connsiteX42" fmla="*/ 2916256 w 8042224"/>
              <a:gd name="connsiteY42" fmla="*/ 368696 h 4384551"/>
              <a:gd name="connsiteX43" fmla="*/ 3027010 w 8042224"/>
              <a:gd name="connsiteY43" fmla="*/ 257941 h 4384551"/>
              <a:gd name="connsiteX44" fmla="*/ 2916256 w 8042224"/>
              <a:gd name="connsiteY44" fmla="*/ 147187 h 4384551"/>
              <a:gd name="connsiteX45" fmla="*/ 2554482 w 8042224"/>
              <a:gd name="connsiteY45" fmla="*/ 147187 h 4384551"/>
              <a:gd name="connsiteX46" fmla="*/ 2443728 w 8042224"/>
              <a:gd name="connsiteY46" fmla="*/ 257941 h 4384551"/>
              <a:gd name="connsiteX47" fmla="*/ 2554482 w 8042224"/>
              <a:gd name="connsiteY47" fmla="*/ 368696 h 4384551"/>
              <a:gd name="connsiteX48" fmla="*/ 2665236 w 8042224"/>
              <a:gd name="connsiteY48" fmla="*/ 257941 h 4384551"/>
              <a:gd name="connsiteX49" fmla="*/ 2554482 w 8042224"/>
              <a:gd name="connsiteY49" fmla="*/ 147187 h 4384551"/>
              <a:gd name="connsiteX50" fmla="*/ 2155105 w 8042224"/>
              <a:gd name="connsiteY50" fmla="*/ 147187 h 4384551"/>
              <a:gd name="connsiteX51" fmla="*/ 2044351 w 8042224"/>
              <a:gd name="connsiteY51" fmla="*/ 257941 h 4384551"/>
              <a:gd name="connsiteX52" fmla="*/ 2155105 w 8042224"/>
              <a:gd name="connsiteY52" fmla="*/ 368696 h 4384551"/>
              <a:gd name="connsiteX53" fmla="*/ 2265859 w 8042224"/>
              <a:gd name="connsiteY53" fmla="*/ 257941 h 4384551"/>
              <a:gd name="connsiteX54" fmla="*/ 2155105 w 8042224"/>
              <a:gd name="connsiteY54" fmla="*/ 147187 h 4384551"/>
              <a:gd name="connsiteX55" fmla="*/ 1793331 w 8042224"/>
              <a:gd name="connsiteY55" fmla="*/ 147187 h 4384551"/>
              <a:gd name="connsiteX56" fmla="*/ 1682577 w 8042224"/>
              <a:gd name="connsiteY56" fmla="*/ 257941 h 4384551"/>
              <a:gd name="connsiteX57" fmla="*/ 1793331 w 8042224"/>
              <a:gd name="connsiteY57" fmla="*/ 368696 h 4384551"/>
              <a:gd name="connsiteX58" fmla="*/ 1904087 w 8042224"/>
              <a:gd name="connsiteY58" fmla="*/ 257941 h 4384551"/>
              <a:gd name="connsiteX59" fmla="*/ 1793331 w 8042224"/>
              <a:gd name="connsiteY59" fmla="*/ 147187 h 4384551"/>
              <a:gd name="connsiteX60" fmla="*/ 1419045 w 8042224"/>
              <a:gd name="connsiteY60" fmla="*/ 147187 h 4384551"/>
              <a:gd name="connsiteX61" fmla="*/ 1308291 w 8042224"/>
              <a:gd name="connsiteY61" fmla="*/ 257941 h 4384551"/>
              <a:gd name="connsiteX62" fmla="*/ 1419045 w 8042224"/>
              <a:gd name="connsiteY62" fmla="*/ 368696 h 4384551"/>
              <a:gd name="connsiteX63" fmla="*/ 1529799 w 8042224"/>
              <a:gd name="connsiteY63" fmla="*/ 257941 h 4384551"/>
              <a:gd name="connsiteX64" fmla="*/ 1419045 w 8042224"/>
              <a:gd name="connsiteY64" fmla="*/ 147187 h 4384551"/>
              <a:gd name="connsiteX65" fmla="*/ 1057273 w 8042224"/>
              <a:gd name="connsiteY65" fmla="*/ 147187 h 4384551"/>
              <a:gd name="connsiteX66" fmla="*/ 946517 w 8042224"/>
              <a:gd name="connsiteY66" fmla="*/ 257941 h 4384551"/>
              <a:gd name="connsiteX67" fmla="*/ 1057273 w 8042224"/>
              <a:gd name="connsiteY67" fmla="*/ 368696 h 4384551"/>
              <a:gd name="connsiteX68" fmla="*/ 1168026 w 8042224"/>
              <a:gd name="connsiteY68" fmla="*/ 257941 h 4384551"/>
              <a:gd name="connsiteX69" fmla="*/ 1057273 w 8042224"/>
              <a:gd name="connsiteY69" fmla="*/ 147187 h 4384551"/>
              <a:gd name="connsiteX70" fmla="*/ 657894 w 8042224"/>
              <a:gd name="connsiteY70" fmla="*/ 147187 h 4384551"/>
              <a:gd name="connsiteX71" fmla="*/ 547140 w 8042224"/>
              <a:gd name="connsiteY71" fmla="*/ 257941 h 4384551"/>
              <a:gd name="connsiteX72" fmla="*/ 657894 w 8042224"/>
              <a:gd name="connsiteY72" fmla="*/ 368696 h 4384551"/>
              <a:gd name="connsiteX73" fmla="*/ 768648 w 8042224"/>
              <a:gd name="connsiteY73" fmla="*/ 257941 h 4384551"/>
              <a:gd name="connsiteX74" fmla="*/ 657894 w 8042224"/>
              <a:gd name="connsiteY74" fmla="*/ 147187 h 4384551"/>
              <a:gd name="connsiteX75" fmla="*/ 296120 w 8042224"/>
              <a:gd name="connsiteY75" fmla="*/ 147187 h 4384551"/>
              <a:gd name="connsiteX76" fmla="*/ 185366 w 8042224"/>
              <a:gd name="connsiteY76" fmla="*/ 257941 h 4384551"/>
              <a:gd name="connsiteX77" fmla="*/ 296120 w 8042224"/>
              <a:gd name="connsiteY77" fmla="*/ 368696 h 4384551"/>
              <a:gd name="connsiteX78" fmla="*/ 406874 w 8042224"/>
              <a:gd name="connsiteY78" fmla="*/ 257941 h 4384551"/>
              <a:gd name="connsiteX79" fmla="*/ 296120 w 8042224"/>
              <a:gd name="connsiteY79" fmla="*/ 147187 h 4384551"/>
              <a:gd name="connsiteX80" fmla="*/ 7749623 w 8042224"/>
              <a:gd name="connsiteY80" fmla="*/ 146800 h 4384551"/>
              <a:gd name="connsiteX81" fmla="*/ 7638869 w 8042224"/>
              <a:gd name="connsiteY81" fmla="*/ 257554 h 4384551"/>
              <a:gd name="connsiteX82" fmla="*/ 7749623 w 8042224"/>
              <a:gd name="connsiteY82" fmla="*/ 368308 h 4384551"/>
              <a:gd name="connsiteX83" fmla="*/ 7860377 w 8042224"/>
              <a:gd name="connsiteY83" fmla="*/ 257554 h 4384551"/>
              <a:gd name="connsiteX84" fmla="*/ 7749623 w 8042224"/>
              <a:gd name="connsiteY84" fmla="*/ 146800 h 4384551"/>
              <a:gd name="connsiteX85" fmla="*/ 4390445 w 8042224"/>
              <a:gd name="connsiteY85" fmla="*/ 143605 h 4384551"/>
              <a:gd name="connsiteX86" fmla="*/ 4279691 w 8042224"/>
              <a:gd name="connsiteY86" fmla="*/ 254360 h 4384551"/>
              <a:gd name="connsiteX87" fmla="*/ 4390445 w 8042224"/>
              <a:gd name="connsiteY87" fmla="*/ 365113 h 4384551"/>
              <a:gd name="connsiteX88" fmla="*/ 4501199 w 8042224"/>
              <a:gd name="connsiteY88" fmla="*/ 254360 h 4384551"/>
              <a:gd name="connsiteX89" fmla="*/ 4390445 w 8042224"/>
              <a:gd name="connsiteY89" fmla="*/ 143605 h 4384551"/>
              <a:gd name="connsiteX90" fmla="*/ 4028671 w 8042224"/>
              <a:gd name="connsiteY90" fmla="*/ 143605 h 4384551"/>
              <a:gd name="connsiteX91" fmla="*/ 3917917 w 8042224"/>
              <a:gd name="connsiteY91" fmla="*/ 254360 h 4384551"/>
              <a:gd name="connsiteX92" fmla="*/ 4028671 w 8042224"/>
              <a:gd name="connsiteY92" fmla="*/ 365113 h 4384551"/>
              <a:gd name="connsiteX93" fmla="*/ 4139425 w 8042224"/>
              <a:gd name="connsiteY93" fmla="*/ 254360 h 4384551"/>
              <a:gd name="connsiteX94" fmla="*/ 4028671 w 8042224"/>
              <a:gd name="connsiteY94" fmla="*/ 143605 h 4384551"/>
              <a:gd name="connsiteX95" fmla="*/ 3629294 w 8042224"/>
              <a:gd name="connsiteY95" fmla="*/ 143605 h 4384551"/>
              <a:gd name="connsiteX96" fmla="*/ 3518540 w 8042224"/>
              <a:gd name="connsiteY96" fmla="*/ 254360 h 4384551"/>
              <a:gd name="connsiteX97" fmla="*/ 3629294 w 8042224"/>
              <a:gd name="connsiteY97" fmla="*/ 365113 h 4384551"/>
              <a:gd name="connsiteX98" fmla="*/ 3740048 w 8042224"/>
              <a:gd name="connsiteY98" fmla="*/ 254360 h 4384551"/>
              <a:gd name="connsiteX99" fmla="*/ 3629294 w 8042224"/>
              <a:gd name="connsiteY99" fmla="*/ 143605 h 4384551"/>
              <a:gd name="connsiteX100" fmla="*/ 3267520 w 8042224"/>
              <a:gd name="connsiteY100" fmla="*/ 143605 h 4384551"/>
              <a:gd name="connsiteX101" fmla="*/ 3156766 w 8042224"/>
              <a:gd name="connsiteY101" fmla="*/ 254360 h 4384551"/>
              <a:gd name="connsiteX102" fmla="*/ 3267520 w 8042224"/>
              <a:gd name="connsiteY102" fmla="*/ 365113 h 4384551"/>
              <a:gd name="connsiteX103" fmla="*/ 3378274 w 8042224"/>
              <a:gd name="connsiteY103" fmla="*/ 254360 h 4384551"/>
              <a:gd name="connsiteX104" fmla="*/ 3267520 w 8042224"/>
              <a:gd name="connsiteY104" fmla="*/ 143605 h 4384551"/>
              <a:gd name="connsiteX105" fmla="*/ 222691 w 8042224"/>
              <a:gd name="connsiteY105" fmla="*/ 0 h 4384551"/>
              <a:gd name="connsiteX106" fmla="*/ 7819533 w 8042224"/>
              <a:gd name="connsiteY106" fmla="*/ 0 h 4384551"/>
              <a:gd name="connsiteX107" fmla="*/ 8042224 w 8042224"/>
              <a:gd name="connsiteY107" fmla="*/ 222691 h 4384551"/>
              <a:gd name="connsiteX108" fmla="*/ 8042224 w 8042224"/>
              <a:gd name="connsiteY108" fmla="*/ 4161860 h 4384551"/>
              <a:gd name="connsiteX109" fmla="*/ 7819533 w 8042224"/>
              <a:gd name="connsiteY109" fmla="*/ 4384551 h 4384551"/>
              <a:gd name="connsiteX110" fmla="*/ 222691 w 8042224"/>
              <a:gd name="connsiteY110" fmla="*/ 4384551 h 4384551"/>
              <a:gd name="connsiteX111" fmla="*/ 0 w 8042224"/>
              <a:gd name="connsiteY111" fmla="*/ 4161860 h 4384551"/>
              <a:gd name="connsiteX112" fmla="*/ 0 w 8042224"/>
              <a:gd name="connsiteY112" fmla="*/ 222691 h 4384551"/>
              <a:gd name="connsiteX113" fmla="*/ 222691 w 8042224"/>
              <a:gd name="connsiteY113" fmla="*/ 0 h 438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8042224" h="4384551">
                <a:moveTo>
                  <a:pt x="7398359" y="150382"/>
                </a:moveTo>
                <a:cubicBezTo>
                  <a:pt x="7337191" y="150382"/>
                  <a:pt x="7287605" y="199968"/>
                  <a:pt x="7287605" y="261136"/>
                </a:cubicBezTo>
                <a:cubicBezTo>
                  <a:pt x="7287605" y="322304"/>
                  <a:pt x="7337191" y="371890"/>
                  <a:pt x="7398359" y="371890"/>
                </a:cubicBezTo>
                <a:cubicBezTo>
                  <a:pt x="7459527" y="371890"/>
                  <a:pt x="7509113" y="322304"/>
                  <a:pt x="7509113" y="261136"/>
                </a:cubicBezTo>
                <a:cubicBezTo>
                  <a:pt x="7509113" y="199968"/>
                  <a:pt x="7459527" y="150382"/>
                  <a:pt x="7398359" y="150382"/>
                </a:cubicBezTo>
                <a:close/>
                <a:moveTo>
                  <a:pt x="7036585" y="150382"/>
                </a:moveTo>
                <a:cubicBezTo>
                  <a:pt x="6975417" y="150382"/>
                  <a:pt x="6925831" y="199968"/>
                  <a:pt x="6925831" y="261136"/>
                </a:cubicBezTo>
                <a:cubicBezTo>
                  <a:pt x="6925831" y="322304"/>
                  <a:pt x="6975417" y="371890"/>
                  <a:pt x="7036585" y="371890"/>
                </a:cubicBezTo>
                <a:cubicBezTo>
                  <a:pt x="7097753" y="371890"/>
                  <a:pt x="7147339" y="322304"/>
                  <a:pt x="7147339" y="261136"/>
                </a:cubicBezTo>
                <a:cubicBezTo>
                  <a:pt x="7147339" y="199968"/>
                  <a:pt x="7097753" y="150382"/>
                  <a:pt x="7036585" y="150382"/>
                </a:cubicBezTo>
                <a:close/>
                <a:moveTo>
                  <a:pt x="6637208" y="150382"/>
                </a:moveTo>
                <a:cubicBezTo>
                  <a:pt x="6576040" y="150382"/>
                  <a:pt x="6526454" y="199968"/>
                  <a:pt x="6526454" y="261136"/>
                </a:cubicBezTo>
                <a:cubicBezTo>
                  <a:pt x="6526454" y="322304"/>
                  <a:pt x="6576040" y="371890"/>
                  <a:pt x="6637208" y="371890"/>
                </a:cubicBezTo>
                <a:cubicBezTo>
                  <a:pt x="6698376" y="371890"/>
                  <a:pt x="6747962" y="322304"/>
                  <a:pt x="6747962" y="261136"/>
                </a:cubicBezTo>
                <a:cubicBezTo>
                  <a:pt x="6747962" y="199968"/>
                  <a:pt x="6698376" y="150382"/>
                  <a:pt x="6637208" y="150382"/>
                </a:cubicBezTo>
                <a:close/>
                <a:moveTo>
                  <a:pt x="6275434" y="150382"/>
                </a:moveTo>
                <a:cubicBezTo>
                  <a:pt x="6214266" y="150382"/>
                  <a:pt x="6164680" y="199968"/>
                  <a:pt x="6164680" y="261136"/>
                </a:cubicBezTo>
                <a:cubicBezTo>
                  <a:pt x="6164680" y="322304"/>
                  <a:pt x="6214266" y="371890"/>
                  <a:pt x="6275434" y="371890"/>
                </a:cubicBezTo>
                <a:cubicBezTo>
                  <a:pt x="6336602" y="371890"/>
                  <a:pt x="6386188" y="322304"/>
                  <a:pt x="6386188" y="261136"/>
                </a:cubicBezTo>
                <a:cubicBezTo>
                  <a:pt x="6386188" y="199968"/>
                  <a:pt x="6336602" y="150382"/>
                  <a:pt x="6275434" y="150382"/>
                </a:cubicBezTo>
                <a:close/>
                <a:moveTo>
                  <a:pt x="5901148" y="150382"/>
                </a:moveTo>
                <a:cubicBezTo>
                  <a:pt x="5839980" y="150382"/>
                  <a:pt x="5790394" y="199968"/>
                  <a:pt x="5790394" y="261136"/>
                </a:cubicBezTo>
                <a:cubicBezTo>
                  <a:pt x="5790394" y="322304"/>
                  <a:pt x="5839980" y="371890"/>
                  <a:pt x="5901148" y="371890"/>
                </a:cubicBezTo>
                <a:cubicBezTo>
                  <a:pt x="5962316" y="371890"/>
                  <a:pt x="6011902" y="322304"/>
                  <a:pt x="6011902" y="261136"/>
                </a:cubicBezTo>
                <a:cubicBezTo>
                  <a:pt x="6011902" y="199968"/>
                  <a:pt x="5962316" y="150382"/>
                  <a:pt x="5901148" y="150382"/>
                </a:cubicBezTo>
                <a:close/>
                <a:moveTo>
                  <a:pt x="5539374" y="150382"/>
                </a:moveTo>
                <a:cubicBezTo>
                  <a:pt x="5478206" y="150382"/>
                  <a:pt x="5428620" y="199968"/>
                  <a:pt x="5428620" y="261136"/>
                </a:cubicBezTo>
                <a:cubicBezTo>
                  <a:pt x="5428620" y="322304"/>
                  <a:pt x="5478206" y="371890"/>
                  <a:pt x="5539374" y="371890"/>
                </a:cubicBezTo>
                <a:cubicBezTo>
                  <a:pt x="5600542" y="371890"/>
                  <a:pt x="5650128" y="322304"/>
                  <a:pt x="5650128" y="261136"/>
                </a:cubicBezTo>
                <a:cubicBezTo>
                  <a:pt x="5650128" y="199968"/>
                  <a:pt x="5600542" y="150382"/>
                  <a:pt x="5539374" y="150382"/>
                </a:cubicBezTo>
                <a:close/>
                <a:moveTo>
                  <a:pt x="5139997" y="150382"/>
                </a:moveTo>
                <a:cubicBezTo>
                  <a:pt x="5078829" y="150382"/>
                  <a:pt x="5029243" y="199968"/>
                  <a:pt x="5029243" y="261136"/>
                </a:cubicBezTo>
                <a:cubicBezTo>
                  <a:pt x="5029243" y="322304"/>
                  <a:pt x="5078829" y="371890"/>
                  <a:pt x="5139997" y="371890"/>
                </a:cubicBezTo>
                <a:cubicBezTo>
                  <a:pt x="5201165" y="371890"/>
                  <a:pt x="5250751" y="322304"/>
                  <a:pt x="5250751" y="261136"/>
                </a:cubicBezTo>
                <a:cubicBezTo>
                  <a:pt x="5250751" y="199968"/>
                  <a:pt x="5201165" y="150382"/>
                  <a:pt x="5139997" y="150382"/>
                </a:cubicBezTo>
                <a:close/>
                <a:moveTo>
                  <a:pt x="4778223" y="150382"/>
                </a:moveTo>
                <a:cubicBezTo>
                  <a:pt x="4717055" y="150382"/>
                  <a:pt x="4667469" y="199968"/>
                  <a:pt x="4667469" y="261136"/>
                </a:cubicBezTo>
                <a:cubicBezTo>
                  <a:pt x="4667469" y="322304"/>
                  <a:pt x="4717055" y="371890"/>
                  <a:pt x="4778223" y="371890"/>
                </a:cubicBezTo>
                <a:cubicBezTo>
                  <a:pt x="4839391" y="371890"/>
                  <a:pt x="4888977" y="322304"/>
                  <a:pt x="4888977" y="261136"/>
                </a:cubicBezTo>
                <a:cubicBezTo>
                  <a:pt x="4888977" y="199968"/>
                  <a:pt x="4839391" y="150382"/>
                  <a:pt x="4778223" y="150382"/>
                </a:cubicBezTo>
                <a:close/>
                <a:moveTo>
                  <a:pt x="2916256" y="147187"/>
                </a:moveTo>
                <a:cubicBezTo>
                  <a:pt x="2855088" y="147187"/>
                  <a:pt x="2805502" y="196773"/>
                  <a:pt x="2805502" y="257941"/>
                </a:cubicBezTo>
                <a:cubicBezTo>
                  <a:pt x="2805502" y="319109"/>
                  <a:pt x="2855088" y="368696"/>
                  <a:pt x="2916256" y="368696"/>
                </a:cubicBezTo>
                <a:cubicBezTo>
                  <a:pt x="2977424" y="368696"/>
                  <a:pt x="3027010" y="319109"/>
                  <a:pt x="3027010" y="257941"/>
                </a:cubicBezTo>
                <a:cubicBezTo>
                  <a:pt x="3027010" y="196773"/>
                  <a:pt x="2977424" y="147187"/>
                  <a:pt x="2916256" y="147187"/>
                </a:cubicBezTo>
                <a:close/>
                <a:moveTo>
                  <a:pt x="2554482" y="147187"/>
                </a:moveTo>
                <a:cubicBezTo>
                  <a:pt x="2493314" y="147187"/>
                  <a:pt x="2443728" y="196773"/>
                  <a:pt x="2443728" y="257941"/>
                </a:cubicBezTo>
                <a:cubicBezTo>
                  <a:pt x="2443728" y="319109"/>
                  <a:pt x="2493314" y="368696"/>
                  <a:pt x="2554482" y="368696"/>
                </a:cubicBezTo>
                <a:cubicBezTo>
                  <a:pt x="2615650" y="368696"/>
                  <a:pt x="2665236" y="319109"/>
                  <a:pt x="2665236" y="257941"/>
                </a:cubicBezTo>
                <a:cubicBezTo>
                  <a:pt x="2665236" y="196773"/>
                  <a:pt x="2615650" y="147187"/>
                  <a:pt x="2554482" y="147187"/>
                </a:cubicBezTo>
                <a:close/>
                <a:moveTo>
                  <a:pt x="2155105" y="147187"/>
                </a:moveTo>
                <a:cubicBezTo>
                  <a:pt x="2093937" y="147187"/>
                  <a:pt x="2044351" y="196773"/>
                  <a:pt x="2044351" y="257941"/>
                </a:cubicBezTo>
                <a:cubicBezTo>
                  <a:pt x="2044351" y="319109"/>
                  <a:pt x="2093937" y="368696"/>
                  <a:pt x="2155105" y="368696"/>
                </a:cubicBezTo>
                <a:cubicBezTo>
                  <a:pt x="2216273" y="368696"/>
                  <a:pt x="2265859" y="319109"/>
                  <a:pt x="2265859" y="257941"/>
                </a:cubicBezTo>
                <a:cubicBezTo>
                  <a:pt x="2265859" y="196773"/>
                  <a:pt x="2216273" y="147187"/>
                  <a:pt x="2155105" y="147187"/>
                </a:cubicBezTo>
                <a:close/>
                <a:moveTo>
                  <a:pt x="1793331" y="147187"/>
                </a:moveTo>
                <a:cubicBezTo>
                  <a:pt x="1732163" y="147187"/>
                  <a:pt x="1682577" y="196773"/>
                  <a:pt x="1682577" y="257941"/>
                </a:cubicBezTo>
                <a:cubicBezTo>
                  <a:pt x="1682577" y="319109"/>
                  <a:pt x="1732163" y="368696"/>
                  <a:pt x="1793331" y="368696"/>
                </a:cubicBezTo>
                <a:cubicBezTo>
                  <a:pt x="1854499" y="368696"/>
                  <a:pt x="1904087" y="319109"/>
                  <a:pt x="1904087" y="257941"/>
                </a:cubicBezTo>
                <a:cubicBezTo>
                  <a:pt x="1904087" y="196773"/>
                  <a:pt x="1854499" y="147187"/>
                  <a:pt x="1793331" y="147187"/>
                </a:cubicBezTo>
                <a:close/>
                <a:moveTo>
                  <a:pt x="1419045" y="147187"/>
                </a:moveTo>
                <a:cubicBezTo>
                  <a:pt x="1357877" y="147187"/>
                  <a:pt x="1308291" y="196773"/>
                  <a:pt x="1308291" y="257941"/>
                </a:cubicBezTo>
                <a:cubicBezTo>
                  <a:pt x="1308291" y="319109"/>
                  <a:pt x="1357877" y="368696"/>
                  <a:pt x="1419045" y="368696"/>
                </a:cubicBezTo>
                <a:cubicBezTo>
                  <a:pt x="1480214" y="368696"/>
                  <a:pt x="1529799" y="319109"/>
                  <a:pt x="1529799" y="257941"/>
                </a:cubicBezTo>
                <a:cubicBezTo>
                  <a:pt x="1529799" y="196773"/>
                  <a:pt x="1480214" y="147187"/>
                  <a:pt x="1419045" y="147187"/>
                </a:cubicBezTo>
                <a:close/>
                <a:moveTo>
                  <a:pt x="1057273" y="147187"/>
                </a:moveTo>
                <a:cubicBezTo>
                  <a:pt x="996103" y="147187"/>
                  <a:pt x="946517" y="196773"/>
                  <a:pt x="946517" y="257941"/>
                </a:cubicBezTo>
                <a:cubicBezTo>
                  <a:pt x="946517" y="319109"/>
                  <a:pt x="996103" y="368696"/>
                  <a:pt x="1057273" y="368696"/>
                </a:cubicBezTo>
                <a:cubicBezTo>
                  <a:pt x="1118439" y="368696"/>
                  <a:pt x="1168026" y="319109"/>
                  <a:pt x="1168026" y="257941"/>
                </a:cubicBezTo>
                <a:cubicBezTo>
                  <a:pt x="1168026" y="196773"/>
                  <a:pt x="1118439" y="147187"/>
                  <a:pt x="1057273" y="147187"/>
                </a:cubicBezTo>
                <a:close/>
                <a:moveTo>
                  <a:pt x="657894" y="147187"/>
                </a:moveTo>
                <a:cubicBezTo>
                  <a:pt x="596728" y="147187"/>
                  <a:pt x="547140" y="196773"/>
                  <a:pt x="547140" y="257941"/>
                </a:cubicBezTo>
                <a:cubicBezTo>
                  <a:pt x="547140" y="319109"/>
                  <a:pt x="596728" y="368696"/>
                  <a:pt x="657894" y="368696"/>
                </a:cubicBezTo>
                <a:cubicBezTo>
                  <a:pt x="719062" y="368696"/>
                  <a:pt x="768648" y="319109"/>
                  <a:pt x="768648" y="257941"/>
                </a:cubicBezTo>
                <a:cubicBezTo>
                  <a:pt x="768648" y="196773"/>
                  <a:pt x="719062" y="147187"/>
                  <a:pt x="657894" y="147187"/>
                </a:cubicBezTo>
                <a:close/>
                <a:moveTo>
                  <a:pt x="296120" y="147187"/>
                </a:moveTo>
                <a:cubicBezTo>
                  <a:pt x="234953" y="147187"/>
                  <a:pt x="185366" y="196773"/>
                  <a:pt x="185366" y="257941"/>
                </a:cubicBezTo>
                <a:cubicBezTo>
                  <a:pt x="185366" y="319109"/>
                  <a:pt x="234953" y="368696"/>
                  <a:pt x="296120" y="368696"/>
                </a:cubicBezTo>
                <a:cubicBezTo>
                  <a:pt x="357290" y="368696"/>
                  <a:pt x="406874" y="319109"/>
                  <a:pt x="406874" y="257941"/>
                </a:cubicBezTo>
                <a:cubicBezTo>
                  <a:pt x="406874" y="196773"/>
                  <a:pt x="357290" y="147187"/>
                  <a:pt x="296120" y="147187"/>
                </a:cubicBezTo>
                <a:close/>
                <a:moveTo>
                  <a:pt x="7749623" y="146800"/>
                </a:moveTo>
                <a:cubicBezTo>
                  <a:pt x="7688455" y="146800"/>
                  <a:pt x="7638869" y="196386"/>
                  <a:pt x="7638869" y="257554"/>
                </a:cubicBezTo>
                <a:cubicBezTo>
                  <a:pt x="7638869" y="318722"/>
                  <a:pt x="7688455" y="368308"/>
                  <a:pt x="7749623" y="368308"/>
                </a:cubicBezTo>
                <a:cubicBezTo>
                  <a:pt x="7810791" y="368308"/>
                  <a:pt x="7860377" y="318722"/>
                  <a:pt x="7860377" y="257554"/>
                </a:cubicBezTo>
                <a:cubicBezTo>
                  <a:pt x="7860377" y="196386"/>
                  <a:pt x="7810791" y="146800"/>
                  <a:pt x="7749623" y="146800"/>
                </a:cubicBezTo>
                <a:close/>
                <a:moveTo>
                  <a:pt x="4390445" y="143605"/>
                </a:moveTo>
                <a:cubicBezTo>
                  <a:pt x="4329277" y="143605"/>
                  <a:pt x="4279691" y="193191"/>
                  <a:pt x="4279691" y="254360"/>
                </a:cubicBezTo>
                <a:cubicBezTo>
                  <a:pt x="4279691" y="315527"/>
                  <a:pt x="4329277" y="365113"/>
                  <a:pt x="4390445" y="365113"/>
                </a:cubicBezTo>
                <a:cubicBezTo>
                  <a:pt x="4451613" y="365113"/>
                  <a:pt x="4501199" y="315527"/>
                  <a:pt x="4501199" y="254360"/>
                </a:cubicBezTo>
                <a:cubicBezTo>
                  <a:pt x="4501199" y="193191"/>
                  <a:pt x="4451613" y="143605"/>
                  <a:pt x="4390445" y="143605"/>
                </a:cubicBezTo>
                <a:close/>
                <a:moveTo>
                  <a:pt x="4028671" y="143605"/>
                </a:moveTo>
                <a:cubicBezTo>
                  <a:pt x="3967503" y="143605"/>
                  <a:pt x="3917917" y="193191"/>
                  <a:pt x="3917917" y="254360"/>
                </a:cubicBezTo>
                <a:cubicBezTo>
                  <a:pt x="3917917" y="315527"/>
                  <a:pt x="3967503" y="365113"/>
                  <a:pt x="4028671" y="365113"/>
                </a:cubicBezTo>
                <a:cubicBezTo>
                  <a:pt x="4089839" y="365113"/>
                  <a:pt x="4139425" y="315527"/>
                  <a:pt x="4139425" y="254360"/>
                </a:cubicBezTo>
                <a:cubicBezTo>
                  <a:pt x="4139425" y="193191"/>
                  <a:pt x="4089839" y="143605"/>
                  <a:pt x="4028671" y="143605"/>
                </a:cubicBezTo>
                <a:close/>
                <a:moveTo>
                  <a:pt x="3629294" y="143605"/>
                </a:moveTo>
                <a:cubicBezTo>
                  <a:pt x="3568126" y="143605"/>
                  <a:pt x="3518540" y="193191"/>
                  <a:pt x="3518540" y="254360"/>
                </a:cubicBezTo>
                <a:cubicBezTo>
                  <a:pt x="3518540" y="315527"/>
                  <a:pt x="3568126" y="365113"/>
                  <a:pt x="3629294" y="365113"/>
                </a:cubicBezTo>
                <a:cubicBezTo>
                  <a:pt x="3690462" y="365113"/>
                  <a:pt x="3740048" y="315527"/>
                  <a:pt x="3740048" y="254360"/>
                </a:cubicBezTo>
                <a:cubicBezTo>
                  <a:pt x="3740048" y="193191"/>
                  <a:pt x="3690462" y="143605"/>
                  <a:pt x="3629294" y="143605"/>
                </a:cubicBezTo>
                <a:close/>
                <a:moveTo>
                  <a:pt x="3267520" y="143605"/>
                </a:moveTo>
                <a:cubicBezTo>
                  <a:pt x="3206352" y="143605"/>
                  <a:pt x="3156766" y="193191"/>
                  <a:pt x="3156766" y="254360"/>
                </a:cubicBezTo>
                <a:cubicBezTo>
                  <a:pt x="3156766" y="315527"/>
                  <a:pt x="3206352" y="365113"/>
                  <a:pt x="3267520" y="365113"/>
                </a:cubicBezTo>
                <a:cubicBezTo>
                  <a:pt x="3328688" y="365113"/>
                  <a:pt x="3378274" y="315527"/>
                  <a:pt x="3378274" y="254360"/>
                </a:cubicBezTo>
                <a:cubicBezTo>
                  <a:pt x="3378274" y="193191"/>
                  <a:pt x="3328688" y="143605"/>
                  <a:pt x="3267520" y="143605"/>
                </a:cubicBezTo>
                <a:close/>
                <a:moveTo>
                  <a:pt x="222691" y="0"/>
                </a:moveTo>
                <a:lnTo>
                  <a:pt x="7819533" y="0"/>
                </a:lnTo>
                <a:cubicBezTo>
                  <a:pt x="7942522" y="0"/>
                  <a:pt x="8042224" y="99702"/>
                  <a:pt x="8042224" y="222691"/>
                </a:cubicBezTo>
                <a:lnTo>
                  <a:pt x="8042224" y="4161860"/>
                </a:lnTo>
                <a:cubicBezTo>
                  <a:pt x="8042224" y="4284849"/>
                  <a:pt x="7942522" y="4384551"/>
                  <a:pt x="7819533" y="4384551"/>
                </a:cubicBezTo>
                <a:lnTo>
                  <a:pt x="222691" y="4384551"/>
                </a:lnTo>
                <a:cubicBezTo>
                  <a:pt x="99702" y="4384551"/>
                  <a:pt x="0" y="4284849"/>
                  <a:pt x="0" y="4161860"/>
                </a:cubicBezTo>
                <a:lnTo>
                  <a:pt x="0" y="222691"/>
                </a:lnTo>
                <a:cubicBezTo>
                  <a:pt x="0" y="99702"/>
                  <a:pt x="99702" y="0"/>
                  <a:pt x="222691" y="0"/>
                </a:cubicBezTo>
                <a:close/>
              </a:path>
            </a:pathLst>
          </a:custGeom>
          <a:solidFill>
            <a:srgbClr val="EFF5FB"/>
          </a:solidFill>
          <a:ln>
            <a:noFill/>
          </a:ln>
          <a:effectLst>
            <a:outerShdw blurRad="1270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 sz="2400" b="1" dirty="0">
              <a:solidFill>
                <a:schemeClr val="accent3">
                  <a:lumMod val="50000"/>
                </a:schemeClr>
              </a:solidFill>
              <a:latin typeface="Morning Breeze" pitchFamily="50" charset="0"/>
            </a:endParaRPr>
          </a:p>
          <a:p>
            <a:pPr marL="342900" indent="-342900">
              <a:buAutoNum type="arabicPeriod"/>
            </a:pPr>
            <a:endParaRPr lang="en-US" sz="2400" b="1" dirty="0">
              <a:solidFill>
                <a:schemeClr val="accent3">
                  <a:lumMod val="50000"/>
                </a:schemeClr>
              </a:solidFill>
              <a:latin typeface="Morning Breeze" pitchFamily="50" charset="0"/>
            </a:endParaRPr>
          </a:p>
          <a:p>
            <a:pPr algn="ctr"/>
            <a:endParaRPr lang="en-ID" b="1" dirty="0">
              <a:solidFill>
                <a:schemeClr val="accent3">
                  <a:lumMod val="50000"/>
                </a:schemeClr>
              </a:solidFill>
              <a:latin typeface="Morning Breeze" pitchFamily="50" charset="0"/>
            </a:endParaRPr>
          </a:p>
        </p:txBody>
      </p:sp>
      <p:pic>
        <p:nvPicPr>
          <p:cNvPr id="1028" name="Picture 4" descr="UPTD. SMP NEGERI 1 SUNGAI KANAN | SOSOK PAHLAWAN PENDIDIKAN INDONESIA (KI  HAJAR DEWANTARA)">
            <a:extLst>
              <a:ext uri="{FF2B5EF4-FFF2-40B4-BE49-F238E27FC236}">
                <a16:creationId xmlns:a16="http://schemas.microsoft.com/office/drawing/2014/main" id="{B915F2DE-84B5-9E32-A7AC-B38AE68C9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8802">
            <a:off x="8005084" y="1186430"/>
            <a:ext cx="2162852" cy="239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F6A026-4DC6-B57C-6ED2-61CF92736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5618">
            <a:off x="7621179" y="4073258"/>
            <a:ext cx="3225441" cy="73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1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00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000" fill="hold"/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000" fill="hold"/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1000" fill="hold"/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1000" fill="hold"/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1000" fill="hold"/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1000" fill="hold"/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2" dur="3250" fill="hold"/>
                                            <p:tgtEl>
                                              <p:spTgt spid="35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4" dur="5000" fill="hold"/>
                                            <p:tgtEl>
                                              <p:spTgt spid="35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6" dur="4450" fill="hold"/>
                                            <p:tgtEl>
                                              <p:spTgt spid="35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8" dur="3450" fill="hold"/>
                                            <p:tgtEl>
                                              <p:spTgt spid="35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40" dur="4150" fill="hold"/>
                                            <p:tgtEl>
                                              <p:spTgt spid="35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42" dur="3450" fill="hold"/>
                                            <p:tgtEl>
                                              <p:spTgt spid="44266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9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419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9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419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4419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9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419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9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4419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419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3" grpId="0" animBg="1"/>
          <p:bldP spid="353" grpId="1" animBg="1"/>
          <p:bldP spid="354" grpId="0" animBg="1"/>
          <p:bldP spid="354" grpId="1" animBg="1"/>
          <p:bldP spid="355" grpId="0" animBg="1"/>
          <p:bldP spid="355" grpId="1" animBg="1"/>
          <p:bldP spid="356" grpId="0" animBg="1"/>
          <p:bldP spid="356" grpId="1" animBg="1"/>
          <p:bldP spid="357" grpId="0" animBg="1"/>
          <p:bldP spid="357" grpId="1" animBg="1"/>
          <p:bldP spid="277" grpId="0" animBg="1"/>
          <p:bldP spid="27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2" dur="3250" fill="hold"/>
                                            <p:tgtEl>
                                              <p:spTgt spid="35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4" dur="5000" fill="hold"/>
                                            <p:tgtEl>
                                              <p:spTgt spid="35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6" dur="4450" fill="hold"/>
                                            <p:tgtEl>
                                              <p:spTgt spid="35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8" dur="3450" fill="hold"/>
                                            <p:tgtEl>
                                              <p:spTgt spid="35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40" dur="4150" fill="hold"/>
                                            <p:tgtEl>
                                              <p:spTgt spid="35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42" dur="3450" fill="hold"/>
                                            <p:tgtEl>
                                              <p:spTgt spid="44266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9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419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9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419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4419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9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419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9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4419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419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3" grpId="0" animBg="1"/>
          <p:bldP spid="353" grpId="1" animBg="1"/>
          <p:bldP spid="354" grpId="0" animBg="1"/>
          <p:bldP spid="354" grpId="1" animBg="1"/>
          <p:bldP spid="355" grpId="0" animBg="1"/>
          <p:bldP spid="355" grpId="1" animBg="1"/>
          <p:bldP spid="356" grpId="0" animBg="1"/>
          <p:bldP spid="356" grpId="1" animBg="1"/>
          <p:bldP spid="357" grpId="0" animBg="1"/>
          <p:bldP spid="357" grpId="1" animBg="1"/>
          <p:bldP spid="277" grpId="0" animBg="1"/>
          <p:bldP spid="278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52DD03B-DD17-4E9B-A0F2-7525DAB6F438}"/>
              </a:ext>
            </a:extLst>
          </p:cNvPr>
          <p:cNvSpPr txBox="1"/>
          <p:nvPr/>
        </p:nvSpPr>
        <p:spPr>
          <a:xfrm>
            <a:off x="282677" y="2021365"/>
            <a:ext cx="112656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800" spc="30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DB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hday" panose="02000500000000000000" pitchFamily="2" charset="0"/>
                <a:cs typeface="ARMNoklae" panose="02000506000000020004" pitchFamily="2" charset="0"/>
              </a:defRPr>
            </a:lvl1pPr>
          </a:lstStyle>
          <a:p>
            <a:pPr algn="ctr"/>
            <a:r>
              <a:rPr lang="en-US" dirty="0" err="1">
                <a:solidFill>
                  <a:srgbClr val="FF409E"/>
                </a:solidFill>
              </a:rPr>
              <a:t>Kenapa</a:t>
            </a:r>
            <a:r>
              <a:rPr lang="en-US" dirty="0">
                <a:solidFill>
                  <a:srgbClr val="FF409E"/>
                </a:solidFill>
              </a:rPr>
              <a:t> PENDIDIKAN PENTING? </a:t>
            </a:r>
            <a:endParaRPr lang="th-TH" dirty="0">
              <a:solidFill>
                <a:srgbClr val="FF409E"/>
              </a:solidFill>
            </a:endParaRPr>
          </a:p>
        </p:txBody>
      </p:sp>
      <p:grpSp>
        <p:nvGrpSpPr>
          <p:cNvPr id="29" name="Graphic 27">
            <a:extLst>
              <a:ext uri="{FF2B5EF4-FFF2-40B4-BE49-F238E27FC236}">
                <a16:creationId xmlns:a16="http://schemas.microsoft.com/office/drawing/2014/main" id="{0C188F39-B2DF-4AD6-912A-E707662D5502}"/>
              </a:ext>
            </a:extLst>
          </p:cNvPr>
          <p:cNvGrpSpPr/>
          <p:nvPr/>
        </p:nvGrpSpPr>
        <p:grpSpPr>
          <a:xfrm rot="21423545">
            <a:off x="10136703" y="5895"/>
            <a:ext cx="3178793" cy="2621364"/>
            <a:chOff x="5791019" y="2906982"/>
            <a:chExt cx="3178793" cy="2621364"/>
          </a:xfrm>
        </p:grpSpPr>
        <p:grpSp>
          <p:nvGrpSpPr>
            <p:cNvPr id="8064" name="Graphic 27">
              <a:extLst>
                <a:ext uri="{FF2B5EF4-FFF2-40B4-BE49-F238E27FC236}">
                  <a16:creationId xmlns:a16="http://schemas.microsoft.com/office/drawing/2014/main" id="{0C188F39-B2DF-4AD6-912A-E707662D5502}"/>
                </a:ext>
              </a:extLst>
            </p:cNvPr>
            <p:cNvGrpSpPr/>
            <p:nvPr/>
          </p:nvGrpSpPr>
          <p:grpSpPr>
            <a:xfrm>
              <a:off x="6080076" y="2906982"/>
              <a:ext cx="2621364" cy="2621364"/>
              <a:chOff x="6080076" y="2906982"/>
              <a:chExt cx="2621364" cy="2621364"/>
            </a:xfrm>
          </p:grpSpPr>
          <p:sp>
            <p:nvSpPr>
              <p:cNvPr id="8065" name="Freeform: Shape 8064">
                <a:extLst>
                  <a:ext uri="{FF2B5EF4-FFF2-40B4-BE49-F238E27FC236}">
                    <a16:creationId xmlns:a16="http://schemas.microsoft.com/office/drawing/2014/main" id="{74DB872B-8D91-4BEF-A1E0-12FBF3A95950}"/>
                  </a:ext>
                </a:extLst>
              </p:cNvPr>
              <p:cNvSpPr/>
              <p:nvPr/>
            </p:nvSpPr>
            <p:spPr>
              <a:xfrm rot="-3777192">
                <a:off x="6416529" y="3243435"/>
                <a:ext cx="1948457" cy="1948457"/>
              </a:xfrm>
              <a:custGeom>
                <a:avLst/>
                <a:gdLst>
                  <a:gd name="connsiteX0" fmla="*/ 1948458 w 1948457"/>
                  <a:gd name="connsiteY0" fmla="*/ 974229 h 1948457"/>
                  <a:gd name="connsiteX1" fmla="*/ 974229 w 1948457"/>
                  <a:gd name="connsiteY1" fmla="*/ 1948458 h 1948457"/>
                  <a:gd name="connsiteX2" fmla="*/ 0 w 1948457"/>
                  <a:gd name="connsiteY2" fmla="*/ 974229 h 1948457"/>
                  <a:gd name="connsiteX3" fmla="*/ 974229 w 1948457"/>
                  <a:gd name="connsiteY3" fmla="*/ 0 h 1948457"/>
                  <a:gd name="connsiteX4" fmla="*/ 1948458 w 1948457"/>
                  <a:gd name="connsiteY4" fmla="*/ 974229 h 1948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8457" h="1948457">
                    <a:moveTo>
                      <a:pt x="1948458" y="974229"/>
                    </a:moveTo>
                    <a:cubicBezTo>
                      <a:pt x="1948458" y="1512281"/>
                      <a:pt x="1512281" y="1948458"/>
                      <a:pt x="974229" y="1948458"/>
                    </a:cubicBezTo>
                    <a:cubicBezTo>
                      <a:pt x="436177" y="1948458"/>
                      <a:pt x="0" y="1512281"/>
                      <a:pt x="0" y="974229"/>
                    </a:cubicBezTo>
                    <a:cubicBezTo>
                      <a:pt x="0" y="436177"/>
                      <a:pt x="436177" y="0"/>
                      <a:pt x="974229" y="0"/>
                    </a:cubicBezTo>
                    <a:cubicBezTo>
                      <a:pt x="1512281" y="0"/>
                      <a:pt x="1948458" y="436177"/>
                      <a:pt x="1948458" y="974229"/>
                    </a:cubicBezTo>
                    <a:close/>
                  </a:path>
                </a:pathLst>
              </a:custGeom>
              <a:solidFill>
                <a:srgbClr val="E9D2AE"/>
              </a:solidFill>
              <a:ln w="49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8066" name="Graphic 27">
                <a:extLst>
                  <a:ext uri="{FF2B5EF4-FFF2-40B4-BE49-F238E27FC236}">
                    <a16:creationId xmlns:a16="http://schemas.microsoft.com/office/drawing/2014/main" id="{0C188F39-B2DF-4AD6-912A-E707662D5502}"/>
                  </a:ext>
                </a:extLst>
              </p:cNvPr>
              <p:cNvGrpSpPr/>
              <p:nvPr/>
            </p:nvGrpSpPr>
            <p:grpSpPr>
              <a:xfrm>
                <a:off x="6416094" y="3620276"/>
                <a:ext cx="1948769" cy="1252724"/>
                <a:chOff x="6416094" y="3620276"/>
                <a:chExt cx="1948769" cy="1252724"/>
              </a:xfrm>
              <a:solidFill>
                <a:srgbClr val="D3AB05"/>
              </a:solidFill>
            </p:grpSpPr>
            <p:sp>
              <p:nvSpPr>
                <p:cNvPr id="8067" name="Freeform: Shape 8066">
                  <a:extLst>
                    <a:ext uri="{FF2B5EF4-FFF2-40B4-BE49-F238E27FC236}">
                      <a16:creationId xmlns:a16="http://schemas.microsoft.com/office/drawing/2014/main" id="{9311198C-8015-4C74-B9A2-B48742CDB284}"/>
                    </a:ext>
                  </a:extLst>
                </p:cNvPr>
                <p:cNvSpPr/>
                <p:nvPr/>
              </p:nvSpPr>
              <p:spPr>
                <a:xfrm>
                  <a:off x="6416094" y="3620276"/>
                  <a:ext cx="1309412" cy="930777"/>
                </a:xfrm>
                <a:custGeom>
                  <a:avLst/>
                  <a:gdLst>
                    <a:gd name="connsiteX0" fmla="*/ 612916 w 1309412"/>
                    <a:gd name="connsiteY0" fmla="*/ 369444 h 930777"/>
                    <a:gd name="connsiteX1" fmla="*/ 985649 w 1309412"/>
                    <a:gd name="connsiteY1" fmla="*/ 147095 h 930777"/>
                    <a:gd name="connsiteX2" fmla="*/ 239191 w 1309412"/>
                    <a:gd name="connsiteY2" fmla="*/ 266210 h 930777"/>
                    <a:gd name="connsiteX3" fmla="*/ 596538 w 1309412"/>
                    <a:gd name="connsiteY3" fmla="*/ 25001 h 930777"/>
                    <a:gd name="connsiteX4" fmla="*/ 144891 w 1309412"/>
                    <a:gd name="connsiteY4" fmla="*/ 86544 h 930777"/>
                    <a:gd name="connsiteX5" fmla="*/ 41161 w 1309412"/>
                    <a:gd name="connsiteY5" fmla="*/ 876182 h 930777"/>
                    <a:gd name="connsiteX6" fmla="*/ 59524 w 1309412"/>
                    <a:gd name="connsiteY6" fmla="*/ 930777 h 930777"/>
                    <a:gd name="connsiteX7" fmla="*/ 744440 w 1309412"/>
                    <a:gd name="connsiteY7" fmla="*/ 708924 h 930777"/>
                    <a:gd name="connsiteX8" fmla="*/ 240183 w 1309412"/>
                    <a:gd name="connsiteY8" fmla="*/ 691553 h 930777"/>
                    <a:gd name="connsiteX9" fmla="*/ 1308751 w 1309412"/>
                    <a:gd name="connsiteY9" fmla="*/ 275640 h 930777"/>
                    <a:gd name="connsiteX10" fmla="*/ 612916 w 1309412"/>
                    <a:gd name="connsiteY10" fmla="*/ 369444 h 93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09412" h="930777">
                      <a:moveTo>
                        <a:pt x="612916" y="369444"/>
                      </a:moveTo>
                      <a:cubicBezTo>
                        <a:pt x="594553" y="308894"/>
                        <a:pt x="1000043" y="235439"/>
                        <a:pt x="985649" y="147095"/>
                      </a:cubicBezTo>
                      <a:cubicBezTo>
                        <a:pt x="971256" y="58750"/>
                        <a:pt x="255073" y="338176"/>
                        <a:pt x="239191" y="266210"/>
                      </a:cubicBezTo>
                      <a:cubicBezTo>
                        <a:pt x="223805" y="194245"/>
                        <a:pt x="629791" y="123768"/>
                        <a:pt x="596538" y="25001"/>
                      </a:cubicBezTo>
                      <a:cubicBezTo>
                        <a:pt x="575693" y="-37038"/>
                        <a:pt x="326046" y="28972"/>
                        <a:pt x="144891" y="86544"/>
                      </a:cubicBezTo>
                      <a:cubicBezTo>
                        <a:pt x="4433" y="314849"/>
                        <a:pt x="-41724" y="599238"/>
                        <a:pt x="41161" y="876182"/>
                      </a:cubicBezTo>
                      <a:cubicBezTo>
                        <a:pt x="46620" y="894546"/>
                        <a:pt x="53072" y="912910"/>
                        <a:pt x="59524" y="930777"/>
                      </a:cubicBezTo>
                      <a:cubicBezTo>
                        <a:pt x="295274" y="889583"/>
                        <a:pt x="774715" y="795283"/>
                        <a:pt x="744440" y="708924"/>
                      </a:cubicBezTo>
                      <a:cubicBezTo>
                        <a:pt x="704238" y="594771"/>
                        <a:pt x="261525" y="763022"/>
                        <a:pt x="240183" y="691553"/>
                      </a:cubicBezTo>
                      <a:cubicBezTo>
                        <a:pt x="218842" y="620083"/>
                        <a:pt x="1340515" y="368451"/>
                        <a:pt x="1308751" y="275640"/>
                      </a:cubicBezTo>
                      <a:cubicBezTo>
                        <a:pt x="1276490" y="182829"/>
                        <a:pt x="631280" y="430491"/>
                        <a:pt x="612916" y="369444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49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068" name="Freeform: Shape 8067">
                  <a:extLst>
                    <a:ext uri="{FF2B5EF4-FFF2-40B4-BE49-F238E27FC236}">
                      <a16:creationId xmlns:a16="http://schemas.microsoft.com/office/drawing/2014/main" id="{911FA44C-4A21-4F70-BE46-2210B86906BC}"/>
                    </a:ext>
                  </a:extLst>
                </p:cNvPr>
                <p:cNvSpPr/>
                <p:nvPr/>
              </p:nvSpPr>
              <p:spPr>
                <a:xfrm>
                  <a:off x="7333743" y="3857700"/>
                  <a:ext cx="1031121" cy="1015300"/>
                </a:xfrm>
                <a:custGeom>
                  <a:avLst/>
                  <a:gdLst>
                    <a:gd name="connsiteX0" fmla="*/ 961866 w 1031121"/>
                    <a:gd name="connsiteY0" fmla="*/ 0 h 1015300"/>
                    <a:gd name="connsiteX1" fmla="*/ 403014 w 1031121"/>
                    <a:gd name="connsiteY1" fmla="*/ 227313 h 1015300"/>
                    <a:gd name="connsiteX2" fmla="*/ 821408 w 1031121"/>
                    <a:gd name="connsiteY2" fmla="*/ 198526 h 1015300"/>
                    <a:gd name="connsiteX3" fmla="*/ 223844 w 1031121"/>
                    <a:gd name="connsiteY3" fmla="*/ 533539 h 1015300"/>
                    <a:gd name="connsiteX4" fmla="*/ 738027 w 1031121"/>
                    <a:gd name="connsiteY4" fmla="*/ 503264 h 1015300"/>
                    <a:gd name="connsiteX5" fmla="*/ 999 w 1031121"/>
                    <a:gd name="connsiteY5" fmla="*/ 865078 h 1015300"/>
                    <a:gd name="connsiteX6" fmla="*/ 699811 w 1031121"/>
                    <a:gd name="connsiteY6" fmla="*/ 776238 h 1015300"/>
                    <a:gd name="connsiteX7" fmla="*/ 446690 w 1031121"/>
                    <a:gd name="connsiteY7" fmla="*/ 996602 h 1015300"/>
                    <a:gd name="connsiteX8" fmla="*/ 832824 w 1031121"/>
                    <a:gd name="connsiteY8" fmla="*/ 948956 h 1015300"/>
                    <a:gd name="connsiteX9" fmla="*/ 990156 w 1031121"/>
                    <a:gd name="connsiteY9" fmla="*/ 80899 h 1015300"/>
                    <a:gd name="connsiteX10" fmla="*/ 961866 w 1031121"/>
                    <a:gd name="connsiteY10" fmla="*/ 0 h 101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31121" h="1015300">
                      <a:moveTo>
                        <a:pt x="961866" y="0"/>
                      </a:moveTo>
                      <a:cubicBezTo>
                        <a:pt x="712219" y="77922"/>
                        <a:pt x="391103" y="186615"/>
                        <a:pt x="403014" y="227313"/>
                      </a:cubicBezTo>
                      <a:cubicBezTo>
                        <a:pt x="422867" y="293323"/>
                        <a:pt x="796593" y="115642"/>
                        <a:pt x="821408" y="198526"/>
                      </a:cubicBezTo>
                      <a:cubicBezTo>
                        <a:pt x="846224" y="281411"/>
                        <a:pt x="197043" y="463559"/>
                        <a:pt x="223844" y="533539"/>
                      </a:cubicBezTo>
                      <a:cubicBezTo>
                        <a:pt x="250645" y="603520"/>
                        <a:pt x="724130" y="443706"/>
                        <a:pt x="738027" y="503264"/>
                      </a:cubicBezTo>
                      <a:cubicBezTo>
                        <a:pt x="752420" y="562822"/>
                        <a:pt x="-31758" y="784675"/>
                        <a:pt x="999" y="865078"/>
                      </a:cubicBezTo>
                      <a:cubicBezTo>
                        <a:pt x="33755" y="945481"/>
                        <a:pt x="670032" y="676975"/>
                        <a:pt x="699811" y="776238"/>
                      </a:cubicBezTo>
                      <a:cubicBezTo>
                        <a:pt x="729590" y="875501"/>
                        <a:pt x="421874" y="913717"/>
                        <a:pt x="446690" y="996602"/>
                      </a:cubicBezTo>
                      <a:cubicBezTo>
                        <a:pt x="460090" y="1041270"/>
                        <a:pt x="655639" y="998091"/>
                        <a:pt x="832824" y="948956"/>
                      </a:cubicBezTo>
                      <a:cubicBezTo>
                        <a:pt x="1013979" y="709731"/>
                        <a:pt x="1082470" y="390600"/>
                        <a:pt x="990156" y="80899"/>
                      </a:cubicBezTo>
                      <a:cubicBezTo>
                        <a:pt x="982214" y="53106"/>
                        <a:pt x="972288" y="26305"/>
                        <a:pt x="961866" y="0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49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8069" name="Freeform: Shape 8068">
              <a:extLst>
                <a:ext uri="{FF2B5EF4-FFF2-40B4-BE49-F238E27FC236}">
                  <a16:creationId xmlns:a16="http://schemas.microsoft.com/office/drawing/2014/main" id="{45142ED9-65F5-4F83-8ACD-2979FA27C7F2}"/>
                </a:ext>
              </a:extLst>
            </p:cNvPr>
            <p:cNvSpPr/>
            <p:nvPr/>
          </p:nvSpPr>
          <p:spPr>
            <a:xfrm>
              <a:off x="5791019" y="3485774"/>
              <a:ext cx="3178793" cy="1586309"/>
            </a:xfrm>
            <a:custGeom>
              <a:avLst/>
              <a:gdLst>
                <a:gd name="connsiteX0" fmla="*/ 2246505 w 3178793"/>
                <a:gd name="connsiteY0" fmla="*/ 3164 h 1586309"/>
                <a:gd name="connsiteX1" fmla="*/ 2371080 w 3178793"/>
                <a:gd name="connsiteY1" fmla="*/ 136673 h 1586309"/>
                <a:gd name="connsiteX2" fmla="*/ 2725946 w 3178793"/>
                <a:gd name="connsiteY2" fmla="*/ 309391 h 1586309"/>
                <a:gd name="connsiteX3" fmla="*/ 1668794 w 3178793"/>
                <a:gd name="connsiteY3" fmla="*/ 1058331 h 1586309"/>
                <a:gd name="connsiteX4" fmla="*/ 373906 w 3178793"/>
                <a:gd name="connsiteY4" fmla="*/ 1013663 h 1586309"/>
                <a:gd name="connsiteX5" fmla="*/ 630501 w 3178793"/>
                <a:gd name="connsiteY5" fmla="*/ 632989 h 1586309"/>
                <a:gd name="connsiteX6" fmla="*/ 664251 w 3178793"/>
                <a:gd name="connsiteY6" fmla="*/ 461263 h 1586309"/>
                <a:gd name="connsiteX7" fmla="*/ 11596 w 3178793"/>
                <a:gd name="connsiteY7" fmla="*/ 1265295 h 1586309"/>
                <a:gd name="connsiteX8" fmla="*/ 1779968 w 3178793"/>
                <a:gd name="connsiteY8" fmla="*/ 1430568 h 1586309"/>
                <a:gd name="connsiteX9" fmla="*/ 3167171 w 3178793"/>
                <a:gd name="connsiteY9" fmla="*/ 320806 h 1586309"/>
                <a:gd name="connsiteX10" fmla="*/ 2246505 w 3178793"/>
                <a:gd name="connsiteY10" fmla="*/ 3164 h 158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8793" h="1586309">
                  <a:moveTo>
                    <a:pt x="2246505" y="3164"/>
                  </a:moveTo>
                  <a:cubicBezTo>
                    <a:pt x="2291670" y="43366"/>
                    <a:pt x="2333360" y="88034"/>
                    <a:pt x="2371080" y="136673"/>
                  </a:cubicBezTo>
                  <a:cubicBezTo>
                    <a:pt x="2565140" y="154044"/>
                    <a:pt x="2697160" y="212113"/>
                    <a:pt x="2725946" y="309391"/>
                  </a:cubicBezTo>
                  <a:cubicBezTo>
                    <a:pt x="2791460" y="528762"/>
                    <a:pt x="2317975" y="863775"/>
                    <a:pt x="1668794" y="1058331"/>
                  </a:cubicBezTo>
                  <a:cubicBezTo>
                    <a:pt x="1019117" y="1252887"/>
                    <a:pt x="439916" y="1232538"/>
                    <a:pt x="373906" y="1013663"/>
                  </a:cubicBezTo>
                  <a:cubicBezTo>
                    <a:pt x="341149" y="904970"/>
                    <a:pt x="441901" y="767490"/>
                    <a:pt x="630501" y="632989"/>
                  </a:cubicBezTo>
                  <a:cubicBezTo>
                    <a:pt x="636457" y="574423"/>
                    <a:pt x="647872" y="517347"/>
                    <a:pt x="664251" y="461263"/>
                  </a:cubicBezTo>
                  <a:cubicBezTo>
                    <a:pt x="208137" y="715377"/>
                    <a:pt x="-60370" y="1024582"/>
                    <a:pt x="11596" y="1265295"/>
                  </a:cubicBezTo>
                  <a:cubicBezTo>
                    <a:pt x="116815" y="1617183"/>
                    <a:pt x="908934" y="1691134"/>
                    <a:pt x="1779968" y="1430568"/>
                  </a:cubicBezTo>
                  <a:cubicBezTo>
                    <a:pt x="2651499" y="1170002"/>
                    <a:pt x="3272390" y="673190"/>
                    <a:pt x="3167171" y="320806"/>
                  </a:cubicBezTo>
                  <a:cubicBezTo>
                    <a:pt x="3098183" y="90516"/>
                    <a:pt x="2734383" y="-20659"/>
                    <a:pt x="2246505" y="3164"/>
                  </a:cubicBezTo>
                  <a:close/>
                </a:path>
              </a:pathLst>
            </a:custGeom>
            <a:solidFill>
              <a:srgbClr val="D75903"/>
            </a:solidFill>
            <a:ln w="49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  <p:grpSp>
        <p:nvGrpSpPr>
          <p:cNvPr id="49" name="Graphic 44260">
            <a:extLst>
              <a:ext uri="{FF2B5EF4-FFF2-40B4-BE49-F238E27FC236}">
                <a16:creationId xmlns:a16="http://schemas.microsoft.com/office/drawing/2014/main" id="{167C7071-C253-4831-8CB3-DE05ABCEA483}"/>
              </a:ext>
            </a:extLst>
          </p:cNvPr>
          <p:cNvGrpSpPr/>
          <p:nvPr/>
        </p:nvGrpSpPr>
        <p:grpSpPr>
          <a:xfrm>
            <a:off x="502577" y="169636"/>
            <a:ext cx="1374335" cy="1473811"/>
            <a:chOff x="5972175" y="3276600"/>
            <a:chExt cx="245554" cy="304990"/>
          </a:xfrm>
        </p:grpSpPr>
        <p:sp>
          <p:nvSpPr>
            <p:cNvPr id="50" name="Freeform: Shape 44262">
              <a:extLst>
                <a:ext uri="{FF2B5EF4-FFF2-40B4-BE49-F238E27FC236}">
                  <a16:creationId xmlns:a16="http://schemas.microsoft.com/office/drawing/2014/main" id="{D08C462E-B014-4367-9B5B-A4F7DCF57EC4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Freeform: Shape 44263">
              <a:extLst>
                <a:ext uri="{FF2B5EF4-FFF2-40B4-BE49-F238E27FC236}">
                  <a16:creationId xmlns:a16="http://schemas.microsoft.com/office/drawing/2014/main" id="{1332CFBB-6E87-4DA5-99FB-689D22CE481A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5" name="Graphic 44268">
            <a:extLst>
              <a:ext uri="{FF2B5EF4-FFF2-40B4-BE49-F238E27FC236}">
                <a16:creationId xmlns:a16="http://schemas.microsoft.com/office/drawing/2014/main" id="{4854520F-F500-4C5A-8C55-5D9A94701324}"/>
              </a:ext>
            </a:extLst>
          </p:cNvPr>
          <p:cNvGrpSpPr/>
          <p:nvPr/>
        </p:nvGrpSpPr>
        <p:grpSpPr>
          <a:xfrm>
            <a:off x="7997010" y="5731098"/>
            <a:ext cx="1093185" cy="1323439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6" name="Freeform: Shape 44270">
              <a:extLst>
                <a:ext uri="{FF2B5EF4-FFF2-40B4-BE49-F238E27FC236}">
                  <a16:creationId xmlns:a16="http://schemas.microsoft.com/office/drawing/2014/main" id="{AAF709C3-C084-4203-B38C-738FA8CAAFA4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44271">
              <a:extLst>
                <a:ext uri="{FF2B5EF4-FFF2-40B4-BE49-F238E27FC236}">
                  <a16:creationId xmlns:a16="http://schemas.microsoft.com/office/drawing/2014/main" id="{E843BF79-B49F-4388-BAFE-3DC6CA5187C3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8" name="Graphic 45029">
            <a:extLst>
              <a:ext uri="{FF2B5EF4-FFF2-40B4-BE49-F238E27FC236}">
                <a16:creationId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2723325" y="684523"/>
            <a:ext cx="210401" cy="182708"/>
            <a:chOff x="9117820" y="2027686"/>
            <a:chExt cx="210401" cy="182708"/>
          </a:xfrm>
        </p:grpSpPr>
        <p:sp>
          <p:nvSpPr>
            <p:cNvPr id="59" name="Freeform: Shape 53">
              <a:extLst>
                <a:ext uri="{FF2B5EF4-FFF2-40B4-BE49-F238E27FC236}">
                  <a16:creationId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" name="Freeform: Shape 54">
              <a:extLst>
                <a:ext uri="{FF2B5EF4-FFF2-40B4-BE49-F238E27FC236}">
                  <a16:creationId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" name="Freeform: Shape 55">
              <a:extLst>
                <a:ext uri="{FF2B5EF4-FFF2-40B4-BE49-F238E27FC236}">
                  <a16:creationId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" name="Freeform: Shape 56">
              <a:extLst>
                <a:ext uri="{FF2B5EF4-FFF2-40B4-BE49-F238E27FC236}">
                  <a16:creationId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" name="Freeform: Shape 57">
              <a:extLst>
                <a:ext uri="{FF2B5EF4-FFF2-40B4-BE49-F238E27FC236}">
                  <a16:creationId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Freeform: Shape 58">
              <a:extLst>
                <a:ext uri="{FF2B5EF4-FFF2-40B4-BE49-F238E27FC236}">
                  <a16:creationId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Freeform: Shape 59">
              <a:extLst>
                <a:ext uri="{FF2B5EF4-FFF2-40B4-BE49-F238E27FC236}">
                  <a16:creationId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Freeform: Shape 60">
              <a:extLst>
                <a:ext uri="{FF2B5EF4-FFF2-40B4-BE49-F238E27FC236}">
                  <a16:creationId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" name="Freeform: Shape 61">
              <a:extLst>
                <a:ext uri="{FF2B5EF4-FFF2-40B4-BE49-F238E27FC236}">
                  <a16:creationId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4" name="Freeform: Shape 62">
              <a:extLst>
                <a:ext uri="{FF2B5EF4-FFF2-40B4-BE49-F238E27FC236}">
                  <a16:creationId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5" name="Freeform: Shape 63">
              <a:extLst>
                <a:ext uri="{FF2B5EF4-FFF2-40B4-BE49-F238E27FC236}">
                  <a16:creationId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64">
              <a:extLst>
                <a:ext uri="{FF2B5EF4-FFF2-40B4-BE49-F238E27FC236}">
                  <a16:creationId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7" name="Freeform: Shape 65">
              <a:extLst>
                <a:ext uri="{FF2B5EF4-FFF2-40B4-BE49-F238E27FC236}">
                  <a16:creationId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8" name="Freeform: Shape 66">
              <a:extLst>
                <a:ext uri="{FF2B5EF4-FFF2-40B4-BE49-F238E27FC236}">
                  <a16:creationId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9" name="Freeform: Shape 67">
              <a:extLst>
                <a:ext uri="{FF2B5EF4-FFF2-40B4-BE49-F238E27FC236}">
                  <a16:creationId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0" name="Freeform: Shape 68">
              <a:extLst>
                <a:ext uri="{FF2B5EF4-FFF2-40B4-BE49-F238E27FC236}">
                  <a16:creationId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1" name="Freeform: Shape 69">
              <a:extLst>
                <a:ext uri="{FF2B5EF4-FFF2-40B4-BE49-F238E27FC236}">
                  <a16:creationId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2" name="Freeform: Shape 70">
              <a:extLst>
                <a:ext uri="{FF2B5EF4-FFF2-40B4-BE49-F238E27FC236}">
                  <a16:creationId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3" name="Freeform: Shape 71">
              <a:extLst>
                <a:ext uri="{FF2B5EF4-FFF2-40B4-BE49-F238E27FC236}">
                  <a16:creationId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4" name="Freeform: Shape 72">
              <a:extLst>
                <a:ext uri="{FF2B5EF4-FFF2-40B4-BE49-F238E27FC236}">
                  <a16:creationId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5" name="Freeform: Shape 73">
              <a:extLst>
                <a:ext uri="{FF2B5EF4-FFF2-40B4-BE49-F238E27FC236}">
                  <a16:creationId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6" name="Freeform: Shape 74">
              <a:extLst>
                <a:ext uri="{FF2B5EF4-FFF2-40B4-BE49-F238E27FC236}">
                  <a16:creationId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7" name="Freeform: Shape 75">
              <a:extLst>
                <a:ext uri="{FF2B5EF4-FFF2-40B4-BE49-F238E27FC236}">
                  <a16:creationId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8" name="Freeform: Shape 76">
              <a:extLst>
                <a:ext uri="{FF2B5EF4-FFF2-40B4-BE49-F238E27FC236}">
                  <a16:creationId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9" name="Freeform: Shape 77">
              <a:extLst>
                <a:ext uri="{FF2B5EF4-FFF2-40B4-BE49-F238E27FC236}">
                  <a16:creationId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0" name="Freeform: Shape 78">
              <a:extLst>
                <a:ext uri="{FF2B5EF4-FFF2-40B4-BE49-F238E27FC236}">
                  <a16:creationId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1" name="Freeform: Shape 79">
              <a:extLst>
                <a:ext uri="{FF2B5EF4-FFF2-40B4-BE49-F238E27FC236}">
                  <a16:creationId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2" name="Freeform: Shape 80">
              <a:extLst>
                <a:ext uri="{FF2B5EF4-FFF2-40B4-BE49-F238E27FC236}">
                  <a16:creationId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3" name="Freeform: Shape 81">
              <a:extLst>
                <a:ext uri="{FF2B5EF4-FFF2-40B4-BE49-F238E27FC236}">
                  <a16:creationId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4" name="Freeform: Shape 82">
              <a:extLst>
                <a:ext uri="{FF2B5EF4-FFF2-40B4-BE49-F238E27FC236}">
                  <a16:creationId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5" name="Freeform: Shape 83">
              <a:extLst>
                <a:ext uri="{FF2B5EF4-FFF2-40B4-BE49-F238E27FC236}">
                  <a16:creationId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6" name="Freeform: Shape 84">
              <a:extLst>
                <a:ext uri="{FF2B5EF4-FFF2-40B4-BE49-F238E27FC236}">
                  <a16:creationId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7" name="Freeform: Shape 85">
              <a:extLst>
                <a:ext uri="{FF2B5EF4-FFF2-40B4-BE49-F238E27FC236}">
                  <a16:creationId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8" name="Freeform: Shape 86">
              <a:extLst>
                <a:ext uri="{FF2B5EF4-FFF2-40B4-BE49-F238E27FC236}">
                  <a16:creationId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9" name="Freeform: Shape 87">
              <a:extLst>
                <a:ext uri="{FF2B5EF4-FFF2-40B4-BE49-F238E27FC236}">
                  <a16:creationId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0" name="Freeform: Shape 88">
              <a:extLst>
                <a:ext uri="{FF2B5EF4-FFF2-40B4-BE49-F238E27FC236}">
                  <a16:creationId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1" name="Freeform: Shape 89">
              <a:extLst>
                <a:ext uri="{FF2B5EF4-FFF2-40B4-BE49-F238E27FC236}">
                  <a16:creationId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2" name="Freeform: Shape 90">
              <a:extLst>
                <a:ext uri="{FF2B5EF4-FFF2-40B4-BE49-F238E27FC236}">
                  <a16:creationId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3" name="Freeform: Shape 91">
              <a:extLst>
                <a:ext uri="{FF2B5EF4-FFF2-40B4-BE49-F238E27FC236}">
                  <a16:creationId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4" name="Freeform: Shape 92">
              <a:extLst>
                <a:ext uri="{FF2B5EF4-FFF2-40B4-BE49-F238E27FC236}">
                  <a16:creationId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5" name="Freeform: Shape 93">
              <a:extLst>
                <a:ext uri="{FF2B5EF4-FFF2-40B4-BE49-F238E27FC236}">
                  <a16:creationId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6" name="Freeform: Shape 94">
              <a:extLst>
                <a:ext uri="{FF2B5EF4-FFF2-40B4-BE49-F238E27FC236}">
                  <a16:creationId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7" name="Freeform: Shape 95">
              <a:extLst>
                <a:ext uri="{FF2B5EF4-FFF2-40B4-BE49-F238E27FC236}">
                  <a16:creationId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8" name="Freeform: Shape 96">
              <a:extLst>
                <a:ext uri="{FF2B5EF4-FFF2-40B4-BE49-F238E27FC236}">
                  <a16:creationId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9" name="Freeform: Shape 97">
              <a:extLst>
                <a:ext uri="{FF2B5EF4-FFF2-40B4-BE49-F238E27FC236}">
                  <a16:creationId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0" name="Freeform: Shape 98">
              <a:extLst>
                <a:ext uri="{FF2B5EF4-FFF2-40B4-BE49-F238E27FC236}">
                  <a16:creationId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1" name="Freeform: Shape 99">
              <a:extLst>
                <a:ext uri="{FF2B5EF4-FFF2-40B4-BE49-F238E27FC236}">
                  <a16:creationId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2" name="Freeform: Shape 100">
              <a:extLst>
                <a:ext uri="{FF2B5EF4-FFF2-40B4-BE49-F238E27FC236}">
                  <a16:creationId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3" name="Freeform: Shape 101">
              <a:extLst>
                <a:ext uri="{FF2B5EF4-FFF2-40B4-BE49-F238E27FC236}">
                  <a16:creationId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4" name="Freeform: Shape 102">
              <a:extLst>
                <a:ext uri="{FF2B5EF4-FFF2-40B4-BE49-F238E27FC236}">
                  <a16:creationId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5" name="Freeform: Shape 103">
              <a:extLst>
                <a:ext uri="{FF2B5EF4-FFF2-40B4-BE49-F238E27FC236}">
                  <a16:creationId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6" name="Freeform: Shape 104">
              <a:extLst>
                <a:ext uri="{FF2B5EF4-FFF2-40B4-BE49-F238E27FC236}">
                  <a16:creationId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7" name="Freeform: Shape 105">
              <a:extLst>
                <a:ext uri="{FF2B5EF4-FFF2-40B4-BE49-F238E27FC236}">
                  <a16:creationId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8" name="Freeform: Shape 106">
              <a:extLst>
                <a:ext uri="{FF2B5EF4-FFF2-40B4-BE49-F238E27FC236}">
                  <a16:creationId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9" name="Freeform: Shape 107">
              <a:extLst>
                <a:ext uri="{FF2B5EF4-FFF2-40B4-BE49-F238E27FC236}">
                  <a16:creationId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0" name="Freeform: Shape 108">
              <a:extLst>
                <a:ext uri="{FF2B5EF4-FFF2-40B4-BE49-F238E27FC236}">
                  <a16:creationId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1" name="Freeform: Shape 109">
              <a:extLst>
                <a:ext uri="{FF2B5EF4-FFF2-40B4-BE49-F238E27FC236}">
                  <a16:creationId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2" name="Freeform: Shape 110">
              <a:extLst>
                <a:ext uri="{FF2B5EF4-FFF2-40B4-BE49-F238E27FC236}">
                  <a16:creationId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3" name="Freeform: Shape 111">
              <a:extLst>
                <a:ext uri="{FF2B5EF4-FFF2-40B4-BE49-F238E27FC236}">
                  <a16:creationId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4" name="Freeform: Shape 112">
              <a:extLst>
                <a:ext uri="{FF2B5EF4-FFF2-40B4-BE49-F238E27FC236}">
                  <a16:creationId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5" name="Freeform: Shape 113">
              <a:extLst>
                <a:ext uri="{FF2B5EF4-FFF2-40B4-BE49-F238E27FC236}">
                  <a16:creationId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6" name="Freeform: Shape 114">
              <a:extLst>
                <a:ext uri="{FF2B5EF4-FFF2-40B4-BE49-F238E27FC236}">
                  <a16:creationId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7" name="Freeform: Shape 115">
              <a:extLst>
                <a:ext uri="{FF2B5EF4-FFF2-40B4-BE49-F238E27FC236}">
                  <a16:creationId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8" name="Freeform: Shape 116">
              <a:extLst>
                <a:ext uri="{FF2B5EF4-FFF2-40B4-BE49-F238E27FC236}">
                  <a16:creationId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9" name="Freeform: Shape 117">
              <a:extLst>
                <a:ext uri="{FF2B5EF4-FFF2-40B4-BE49-F238E27FC236}">
                  <a16:creationId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0" name="Freeform: Shape 118">
              <a:extLst>
                <a:ext uri="{FF2B5EF4-FFF2-40B4-BE49-F238E27FC236}">
                  <a16:creationId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1" name="Freeform: Shape 119">
              <a:extLst>
                <a:ext uri="{FF2B5EF4-FFF2-40B4-BE49-F238E27FC236}">
                  <a16:creationId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2" name="Freeform: Shape 120">
              <a:extLst>
                <a:ext uri="{FF2B5EF4-FFF2-40B4-BE49-F238E27FC236}">
                  <a16:creationId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3" name="Freeform: Shape 121">
              <a:extLst>
                <a:ext uri="{FF2B5EF4-FFF2-40B4-BE49-F238E27FC236}">
                  <a16:creationId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4" name="Freeform: Shape 122">
              <a:extLst>
                <a:ext uri="{FF2B5EF4-FFF2-40B4-BE49-F238E27FC236}">
                  <a16:creationId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5" name="Freeform: Shape 123">
              <a:extLst>
                <a:ext uri="{FF2B5EF4-FFF2-40B4-BE49-F238E27FC236}">
                  <a16:creationId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6" name="Freeform: Shape 124">
              <a:extLst>
                <a:ext uri="{FF2B5EF4-FFF2-40B4-BE49-F238E27FC236}">
                  <a16:creationId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7" name="Freeform: Shape 125">
              <a:extLst>
                <a:ext uri="{FF2B5EF4-FFF2-40B4-BE49-F238E27FC236}">
                  <a16:creationId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8" name="Freeform: Shape 126">
              <a:extLst>
                <a:ext uri="{FF2B5EF4-FFF2-40B4-BE49-F238E27FC236}">
                  <a16:creationId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9" name="Freeform: Shape 127">
              <a:extLst>
                <a:ext uri="{FF2B5EF4-FFF2-40B4-BE49-F238E27FC236}">
                  <a16:creationId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0" name="Freeform: Shape 128">
              <a:extLst>
                <a:ext uri="{FF2B5EF4-FFF2-40B4-BE49-F238E27FC236}">
                  <a16:creationId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1" name="Freeform: Shape 129">
              <a:extLst>
                <a:ext uri="{FF2B5EF4-FFF2-40B4-BE49-F238E27FC236}">
                  <a16:creationId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2" name="Freeform: Shape 130">
              <a:extLst>
                <a:ext uri="{FF2B5EF4-FFF2-40B4-BE49-F238E27FC236}">
                  <a16:creationId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3" name="Freeform: Shape 131">
              <a:extLst>
                <a:ext uri="{FF2B5EF4-FFF2-40B4-BE49-F238E27FC236}">
                  <a16:creationId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4" name="Freeform: Shape 132">
              <a:extLst>
                <a:ext uri="{FF2B5EF4-FFF2-40B4-BE49-F238E27FC236}">
                  <a16:creationId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5" name="Freeform: Shape 133">
              <a:extLst>
                <a:ext uri="{FF2B5EF4-FFF2-40B4-BE49-F238E27FC236}">
                  <a16:creationId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6" name="Freeform: Shape 134">
              <a:extLst>
                <a:ext uri="{FF2B5EF4-FFF2-40B4-BE49-F238E27FC236}">
                  <a16:creationId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7" name="Freeform: Shape 135">
              <a:extLst>
                <a:ext uri="{FF2B5EF4-FFF2-40B4-BE49-F238E27FC236}">
                  <a16:creationId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8" name="Freeform: Shape 136">
              <a:extLst>
                <a:ext uri="{FF2B5EF4-FFF2-40B4-BE49-F238E27FC236}">
                  <a16:creationId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9" name="Freeform: Shape 137">
              <a:extLst>
                <a:ext uri="{FF2B5EF4-FFF2-40B4-BE49-F238E27FC236}">
                  <a16:creationId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0" name="Freeform: Shape 138">
              <a:extLst>
                <a:ext uri="{FF2B5EF4-FFF2-40B4-BE49-F238E27FC236}">
                  <a16:creationId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1" name="Freeform: Shape 139">
              <a:extLst>
                <a:ext uri="{FF2B5EF4-FFF2-40B4-BE49-F238E27FC236}">
                  <a16:creationId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2" name="Freeform: Shape 140">
              <a:extLst>
                <a:ext uri="{FF2B5EF4-FFF2-40B4-BE49-F238E27FC236}">
                  <a16:creationId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3" name="Freeform: Shape 141">
              <a:extLst>
                <a:ext uri="{FF2B5EF4-FFF2-40B4-BE49-F238E27FC236}">
                  <a16:creationId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4" name="Freeform: Shape 142">
              <a:extLst>
                <a:ext uri="{FF2B5EF4-FFF2-40B4-BE49-F238E27FC236}">
                  <a16:creationId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5" name="Freeform: Shape 143">
              <a:extLst>
                <a:ext uri="{FF2B5EF4-FFF2-40B4-BE49-F238E27FC236}">
                  <a16:creationId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6" name="Freeform: Shape 144">
              <a:extLst>
                <a:ext uri="{FF2B5EF4-FFF2-40B4-BE49-F238E27FC236}">
                  <a16:creationId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7" name="Freeform: Shape 145">
              <a:extLst>
                <a:ext uri="{FF2B5EF4-FFF2-40B4-BE49-F238E27FC236}">
                  <a16:creationId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8" name="Freeform: Shape 146">
              <a:extLst>
                <a:ext uri="{FF2B5EF4-FFF2-40B4-BE49-F238E27FC236}">
                  <a16:creationId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9" name="Freeform: Shape 147">
              <a:extLst>
                <a:ext uri="{FF2B5EF4-FFF2-40B4-BE49-F238E27FC236}">
                  <a16:creationId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0" name="Freeform: Shape 148">
              <a:extLst>
                <a:ext uri="{FF2B5EF4-FFF2-40B4-BE49-F238E27FC236}">
                  <a16:creationId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1" name="Freeform: Shape 149">
              <a:extLst>
                <a:ext uri="{FF2B5EF4-FFF2-40B4-BE49-F238E27FC236}">
                  <a16:creationId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2" name="Freeform: Shape 150">
              <a:extLst>
                <a:ext uri="{FF2B5EF4-FFF2-40B4-BE49-F238E27FC236}">
                  <a16:creationId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3" name="Freeform: Shape 151">
              <a:extLst>
                <a:ext uri="{FF2B5EF4-FFF2-40B4-BE49-F238E27FC236}">
                  <a16:creationId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4" name="Freeform: Shape 152">
              <a:extLst>
                <a:ext uri="{FF2B5EF4-FFF2-40B4-BE49-F238E27FC236}">
                  <a16:creationId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5" name="Freeform: Shape 153">
              <a:extLst>
                <a:ext uri="{FF2B5EF4-FFF2-40B4-BE49-F238E27FC236}">
                  <a16:creationId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6" name="Freeform: Shape 154">
              <a:extLst>
                <a:ext uri="{FF2B5EF4-FFF2-40B4-BE49-F238E27FC236}">
                  <a16:creationId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7" name="Freeform: Shape 155">
              <a:extLst>
                <a:ext uri="{FF2B5EF4-FFF2-40B4-BE49-F238E27FC236}">
                  <a16:creationId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98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7412116" y="70581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9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5583054" y="637766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00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10983608" y="5288151"/>
            <a:ext cx="426511" cy="38042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01" name="Graphic 15">
            <a:extLst>
              <a:ext uri="{FF2B5EF4-FFF2-40B4-BE49-F238E27FC236}">
                <a16:creationId xmlns:a16="http://schemas.microsoft.com/office/drawing/2014/main" id="{CB3E4E61-DED0-4D5D-A42B-CC9D75FEDFA3}"/>
              </a:ext>
            </a:extLst>
          </p:cNvPr>
          <p:cNvGrpSpPr/>
          <p:nvPr/>
        </p:nvGrpSpPr>
        <p:grpSpPr>
          <a:xfrm rot="20537283">
            <a:off x="9668473" y="102862"/>
            <a:ext cx="1380786" cy="1184465"/>
            <a:chOff x="8203691" y="2074073"/>
            <a:chExt cx="976788" cy="876866"/>
          </a:xfrm>
        </p:grpSpPr>
        <p:sp>
          <p:nvSpPr>
            <p:cNvPr id="202" name="Freeform: Shape 1194">
              <a:extLst>
                <a:ext uri="{FF2B5EF4-FFF2-40B4-BE49-F238E27FC236}">
                  <a16:creationId xmlns:a16="http://schemas.microsoft.com/office/drawing/2014/main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3" name="Freeform: Shape 1195">
              <a:extLst>
                <a:ext uri="{FF2B5EF4-FFF2-40B4-BE49-F238E27FC236}">
                  <a16:creationId xmlns:a16="http://schemas.microsoft.com/office/drawing/2014/main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4" name="Freeform: Shape 1196">
              <a:extLst>
                <a:ext uri="{FF2B5EF4-FFF2-40B4-BE49-F238E27FC236}">
                  <a16:creationId xmlns:a16="http://schemas.microsoft.com/office/drawing/2014/main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5" name="Freeform: Shape 1197">
              <a:extLst>
                <a:ext uri="{FF2B5EF4-FFF2-40B4-BE49-F238E27FC236}">
                  <a16:creationId xmlns:a16="http://schemas.microsoft.com/office/drawing/2014/main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6" name="Freeform: Shape 1198">
              <a:extLst>
                <a:ext uri="{FF2B5EF4-FFF2-40B4-BE49-F238E27FC236}">
                  <a16:creationId xmlns:a16="http://schemas.microsoft.com/office/drawing/2014/main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7" name="Freeform: Shape 1199">
              <a:extLst>
                <a:ext uri="{FF2B5EF4-FFF2-40B4-BE49-F238E27FC236}">
                  <a16:creationId xmlns:a16="http://schemas.microsoft.com/office/drawing/2014/main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8" name="Freeform: Shape 1200">
              <a:extLst>
                <a:ext uri="{FF2B5EF4-FFF2-40B4-BE49-F238E27FC236}">
                  <a16:creationId xmlns:a16="http://schemas.microsoft.com/office/drawing/2014/main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9" name="Freeform: Shape 1201">
              <a:extLst>
                <a:ext uri="{FF2B5EF4-FFF2-40B4-BE49-F238E27FC236}">
                  <a16:creationId xmlns:a16="http://schemas.microsoft.com/office/drawing/2014/main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0" name="Freeform: Shape 1202">
              <a:extLst>
                <a:ext uri="{FF2B5EF4-FFF2-40B4-BE49-F238E27FC236}">
                  <a16:creationId xmlns:a16="http://schemas.microsoft.com/office/drawing/2014/main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1" name="Freeform: Shape 1203">
              <a:extLst>
                <a:ext uri="{FF2B5EF4-FFF2-40B4-BE49-F238E27FC236}">
                  <a16:creationId xmlns:a16="http://schemas.microsoft.com/office/drawing/2014/main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2" name="Freeform: Shape 1204">
              <a:extLst>
                <a:ext uri="{FF2B5EF4-FFF2-40B4-BE49-F238E27FC236}">
                  <a16:creationId xmlns:a16="http://schemas.microsoft.com/office/drawing/2014/main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3" name="Freeform: Shape 1205">
              <a:extLst>
                <a:ext uri="{FF2B5EF4-FFF2-40B4-BE49-F238E27FC236}">
                  <a16:creationId xmlns:a16="http://schemas.microsoft.com/office/drawing/2014/main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14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19614096">
            <a:off x="635449" y="4733793"/>
            <a:ext cx="4371576" cy="4029303"/>
            <a:chOff x="696549" y="4578468"/>
            <a:chExt cx="854163" cy="810703"/>
          </a:xfrm>
        </p:grpSpPr>
        <p:grpSp>
          <p:nvGrpSpPr>
            <p:cNvPr id="21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229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30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1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2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3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4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5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6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7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8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9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0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16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217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8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9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0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1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2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3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4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5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6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27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8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41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7923693">
            <a:off x="8335834" y="4170573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35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1" name="Freeform: Shape 8730">
            <a:extLst>
              <a:ext uri="{FF2B5EF4-FFF2-40B4-BE49-F238E27FC236}">
                <a16:creationId xmlns:a16="http://schemas.microsoft.com/office/drawing/2014/main" id="{494EB01D-C570-4214-95BD-425CF24B5740}"/>
              </a:ext>
            </a:extLst>
          </p:cNvPr>
          <p:cNvSpPr/>
          <p:nvPr/>
        </p:nvSpPr>
        <p:spPr>
          <a:xfrm rot="20009355">
            <a:off x="2939582" y="-1752166"/>
            <a:ext cx="10620625" cy="11366476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FF409E"/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grpSp>
        <p:nvGrpSpPr>
          <p:cNvPr id="8736" name="Group 8735">
            <a:extLst>
              <a:ext uri="{FF2B5EF4-FFF2-40B4-BE49-F238E27FC236}">
                <a16:creationId xmlns:a16="http://schemas.microsoft.com/office/drawing/2014/main" id="{CBF0C4AB-AE77-472B-89CF-EC014A9A198F}"/>
              </a:ext>
            </a:extLst>
          </p:cNvPr>
          <p:cNvGrpSpPr/>
          <p:nvPr/>
        </p:nvGrpSpPr>
        <p:grpSpPr>
          <a:xfrm>
            <a:off x="5517092" y="143259"/>
            <a:ext cx="6096000" cy="6233608"/>
            <a:chOff x="5492309" y="477943"/>
            <a:chExt cx="6096000" cy="6233608"/>
          </a:xfrm>
        </p:grpSpPr>
        <p:sp>
          <p:nvSpPr>
            <p:cNvPr id="8733" name="TextBox 8732">
              <a:extLst>
                <a:ext uri="{FF2B5EF4-FFF2-40B4-BE49-F238E27FC236}">
                  <a16:creationId xmlns:a16="http://schemas.microsoft.com/office/drawing/2014/main" id="{B26BECB8-FED3-4882-9FB9-C3FE661ED638}"/>
                </a:ext>
              </a:extLst>
            </p:cNvPr>
            <p:cNvSpPr txBox="1"/>
            <p:nvPr/>
          </p:nvSpPr>
          <p:spPr>
            <a:xfrm>
              <a:off x="5492309" y="1740960"/>
              <a:ext cx="6096000" cy="49705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algn="just">
                <a:spcBef>
                  <a:spcPts val="154"/>
                </a:spcBef>
                <a:buClr>
                  <a:srgbClr val="000000"/>
                </a:buClr>
                <a:buSzPts val="1400"/>
                <a:buAutoNum type="arabicPeriod"/>
              </a:pP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Melihat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video orang-orang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hebat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di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sosmed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.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Secara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langsung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hal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tersebut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menstimulus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saya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untuk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bisa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seperti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mereka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. </a:t>
              </a:r>
            </a:p>
            <a:p>
              <a:pPr marL="457200" indent="-457200" algn="just">
                <a:spcBef>
                  <a:spcPts val="154"/>
                </a:spcBef>
                <a:buClr>
                  <a:srgbClr val="000000"/>
                </a:buClr>
                <a:buSzPts val="1400"/>
                <a:buAutoNum type="arabicPeriod"/>
              </a:pP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2.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Mengingat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dampak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. Saya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mengingat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dampak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yang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saya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dapatkan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Ketika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menyepelekan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sesuatu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.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Seperti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mendapatkan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nilai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jelek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,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dsb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. </a:t>
              </a:r>
            </a:p>
            <a:p>
              <a:pPr marL="457200" indent="-457200" algn="just">
                <a:spcBef>
                  <a:spcPts val="154"/>
                </a:spcBef>
                <a:buClr>
                  <a:srgbClr val="000000"/>
                </a:buClr>
                <a:buSzPts val="1400"/>
                <a:buAutoNum type="arabicPeriod"/>
              </a:pP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3.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Melihat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kebawah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dan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berusaha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bersyukur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karena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sudah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bisa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belajar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dengan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mudah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menggunakan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fasilitas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yang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dimiliki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.</a:t>
              </a:r>
            </a:p>
            <a:p>
              <a:pPr marL="457200" indent="-457200" algn="just">
                <a:spcBef>
                  <a:spcPts val="154"/>
                </a:spcBef>
                <a:buClr>
                  <a:srgbClr val="000000"/>
                </a:buClr>
                <a:buSzPts val="1400"/>
                <a:buAutoNum type="arabicPeriod"/>
              </a:pP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4.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Menulis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semua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impian-impian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saya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dibuku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merupakan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salah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satu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pendorong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juga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untuk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semangat</a:t>
              </a:r>
              <a:r>
                <a:rPr lang="en-ID" sz="2400" dirty="0">
                  <a:solidFill>
                    <a:schemeClr val="bg1"/>
                  </a:solidFill>
                  <a:latin typeface="Patrick Hand" panose="00000500000000000000" pitchFamily="2" charset="0"/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  <a:latin typeface="Patrick Hand" panose="00000500000000000000" pitchFamily="2" charset="0"/>
                </a:rPr>
                <a:t>belajar</a:t>
              </a:r>
              <a:endParaRPr lang="en-US" sz="2400" dirty="0">
                <a:solidFill>
                  <a:schemeClr val="bg1"/>
                </a:solidFill>
                <a:latin typeface="Patrick Hand" panose="00000500000000000000" pitchFamily="2" charset="0"/>
                <a:ea typeface="Calibri"/>
                <a:cs typeface="Calibri"/>
                <a:sym typeface="Calibri"/>
              </a:endParaRPr>
            </a:p>
            <a:p>
              <a:pPr algn="ctr">
                <a:spcBef>
                  <a:spcPts val="154"/>
                </a:spcBef>
                <a:buClr>
                  <a:srgbClr val="000000"/>
                </a:buClr>
                <a:buSzPts val="1400"/>
              </a:pPr>
              <a:endParaRPr lang="en-US" sz="2400" dirty="0">
                <a:solidFill>
                  <a:schemeClr val="bg1"/>
                </a:solidFill>
                <a:latin typeface="Patrick Hand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5" name="TextBox 8734">
              <a:extLst>
                <a:ext uri="{FF2B5EF4-FFF2-40B4-BE49-F238E27FC236}">
                  <a16:creationId xmlns:a16="http://schemas.microsoft.com/office/drawing/2014/main" id="{E7A24DD2-A496-423F-A969-4E5B807DAD20}"/>
                </a:ext>
              </a:extLst>
            </p:cNvPr>
            <p:cNvSpPr txBox="1"/>
            <p:nvPr/>
          </p:nvSpPr>
          <p:spPr>
            <a:xfrm>
              <a:off x="5638840" y="477943"/>
              <a:ext cx="45608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8800" spc="30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EDB86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achday" panose="02000500000000000000" pitchFamily="2" charset="0"/>
                  <a:cs typeface="ARMNoklae" panose="02000506000000020004" pitchFamily="2" charset="0"/>
                </a:defRPr>
              </a:lvl1pPr>
            </a:lstStyle>
            <a:p>
              <a:r>
                <a:rPr lang="en-US" sz="72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MOTIVASI</a:t>
              </a:r>
              <a:r>
                <a:rPr lang="en-US" sz="7200" dirty="0"/>
                <a:t> </a:t>
              </a:r>
              <a:endParaRPr lang="th-TH" sz="7200" dirty="0"/>
            </a:p>
          </p:txBody>
        </p:sp>
      </p:grpSp>
      <p:grpSp>
        <p:nvGrpSpPr>
          <p:cNvPr id="3" name="Graphic 1">
            <a:extLst>
              <a:ext uri="{FF2B5EF4-FFF2-40B4-BE49-F238E27FC236}">
                <a16:creationId xmlns:a16="http://schemas.microsoft.com/office/drawing/2014/main" id="{45875131-7C2D-4BA9-8397-0AC74A2173F7}"/>
              </a:ext>
            </a:extLst>
          </p:cNvPr>
          <p:cNvGrpSpPr/>
          <p:nvPr/>
        </p:nvGrpSpPr>
        <p:grpSpPr>
          <a:xfrm flipH="1">
            <a:off x="1387795" y="3122415"/>
            <a:ext cx="2230373" cy="3880999"/>
            <a:chOff x="5395912" y="2305024"/>
            <a:chExt cx="1395996" cy="2249680"/>
          </a:xfrm>
        </p:grpSpPr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45875131-7C2D-4BA9-8397-0AC74A2173F7}"/>
                </a:ext>
              </a:extLst>
            </p:cNvPr>
            <p:cNvGrpSpPr/>
            <p:nvPr/>
          </p:nvGrpSpPr>
          <p:grpSpPr>
            <a:xfrm>
              <a:off x="5462587" y="2324074"/>
              <a:ext cx="1329321" cy="2230630"/>
              <a:chOff x="5462587" y="2324074"/>
              <a:chExt cx="1329321" cy="2230630"/>
            </a:xfrm>
            <a:solidFill>
              <a:srgbClr val="353131"/>
            </a:solidFill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6F4CFCD2-0C56-44D9-8B11-BE162EA02482}"/>
                  </a:ext>
                </a:extLst>
              </p:cNvPr>
              <p:cNvSpPr/>
              <p:nvPr/>
            </p:nvSpPr>
            <p:spPr>
              <a:xfrm>
                <a:off x="6345554" y="3603688"/>
                <a:ext cx="350615" cy="243120"/>
              </a:xfrm>
              <a:custGeom>
                <a:avLst/>
                <a:gdLst>
                  <a:gd name="connsiteX0" fmla="*/ 0 w 350615"/>
                  <a:gd name="connsiteY0" fmla="*/ 42863 h 243120"/>
                  <a:gd name="connsiteX1" fmla="*/ 104204 w 350615"/>
                  <a:gd name="connsiteY1" fmla="*/ 241268 h 243120"/>
                  <a:gd name="connsiteX2" fmla="*/ 350615 w 350615"/>
                  <a:gd name="connsiteY2" fmla="*/ 157734 h 243120"/>
                  <a:gd name="connsiteX3" fmla="*/ 324993 w 350615"/>
                  <a:gd name="connsiteY3" fmla="*/ 93821 h 243120"/>
                  <a:gd name="connsiteX4" fmla="*/ 166021 w 350615"/>
                  <a:gd name="connsiteY4" fmla="*/ 114586 h 243120"/>
                  <a:gd name="connsiteX5" fmla="*/ 124301 w 350615"/>
                  <a:gd name="connsiteY5" fmla="*/ 0 h 243120"/>
                  <a:gd name="connsiteX6" fmla="*/ 0 w 350615"/>
                  <a:gd name="connsiteY6" fmla="*/ 42863 h 24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615" h="243120">
                    <a:moveTo>
                      <a:pt x="0" y="42863"/>
                    </a:moveTo>
                    <a:cubicBezTo>
                      <a:pt x="0" y="42863"/>
                      <a:pt x="57341" y="224695"/>
                      <a:pt x="104204" y="241268"/>
                    </a:cubicBezTo>
                    <a:cubicBezTo>
                      <a:pt x="150971" y="257842"/>
                      <a:pt x="350615" y="157734"/>
                      <a:pt x="350615" y="157734"/>
                    </a:cubicBezTo>
                    <a:lnTo>
                      <a:pt x="324993" y="93821"/>
                    </a:lnTo>
                    <a:cubicBezTo>
                      <a:pt x="324993" y="93821"/>
                      <a:pt x="178118" y="130683"/>
                      <a:pt x="166021" y="114586"/>
                    </a:cubicBezTo>
                    <a:cubicBezTo>
                      <a:pt x="154305" y="98870"/>
                      <a:pt x="124301" y="0"/>
                      <a:pt x="124301" y="0"/>
                    </a:cubicBezTo>
                    <a:lnTo>
                      <a:pt x="0" y="4286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37" name="Freeform: Shape 8736">
                <a:extLst>
                  <a:ext uri="{FF2B5EF4-FFF2-40B4-BE49-F238E27FC236}">
                    <a16:creationId xmlns:a16="http://schemas.microsoft.com/office/drawing/2014/main" id="{EFC613EE-9146-4819-9755-7414EB3DB082}"/>
                  </a:ext>
                </a:extLst>
              </p:cNvPr>
              <p:cNvSpPr/>
              <p:nvPr/>
            </p:nvSpPr>
            <p:spPr>
              <a:xfrm>
                <a:off x="5505640" y="2589466"/>
                <a:ext cx="97387" cy="249283"/>
              </a:xfrm>
              <a:custGeom>
                <a:avLst/>
                <a:gdLst>
                  <a:gd name="connsiteX0" fmla="*/ 30289 w 97387"/>
                  <a:gd name="connsiteY0" fmla="*/ 0 h 249283"/>
                  <a:gd name="connsiteX1" fmla="*/ 31242 w 97387"/>
                  <a:gd name="connsiteY1" fmla="*/ 2953 h 249283"/>
                  <a:gd name="connsiteX2" fmla="*/ 95059 w 97387"/>
                  <a:gd name="connsiteY2" fmla="*/ 249269 h 249283"/>
                  <a:gd name="connsiteX3" fmla="*/ 0 w 97387"/>
                  <a:gd name="connsiteY3" fmla="*/ 8001 h 249283"/>
                  <a:gd name="connsiteX4" fmla="*/ 30289 w 97387"/>
                  <a:gd name="connsiteY4" fmla="*/ 0 h 249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87" h="249283">
                    <a:moveTo>
                      <a:pt x="30289" y="0"/>
                    </a:moveTo>
                    <a:cubicBezTo>
                      <a:pt x="30289" y="0"/>
                      <a:pt x="30670" y="1048"/>
                      <a:pt x="31242" y="2953"/>
                    </a:cubicBezTo>
                    <a:cubicBezTo>
                      <a:pt x="40481" y="31051"/>
                      <a:pt x="110966" y="247174"/>
                      <a:pt x="95059" y="249269"/>
                    </a:cubicBezTo>
                    <a:cubicBezTo>
                      <a:pt x="78105" y="251460"/>
                      <a:pt x="0" y="8001"/>
                      <a:pt x="0" y="8001"/>
                    </a:cubicBezTo>
                    <a:lnTo>
                      <a:pt x="30289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38" name="Freeform: Shape 8737">
                <a:extLst>
                  <a:ext uri="{FF2B5EF4-FFF2-40B4-BE49-F238E27FC236}">
                    <a16:creationId xmlns:a16="http://schemas.microsoft.com/office/drawing/2014/main" id="{779B68B9-81D9-4EF5-9F4B-FE7E65E1F55D}"/>
                  </a:ext>
                </a:extLst>
              </p:cNvPr>
              <p:cNvSpPr/>
              <p:nvPr/>
            </p:nvSpPr>
            <p:spPr>
              <a:xfrm>
                <a:off x="5504496" y="2586228"/>
                <a:ext cx="37147" cy="31337"/>
              </a:xfrm>
              <a:custGeom>
                <a:avLst/>
                <a:gdLst>
                  <a:gd name="connsiteX0" fmla="*/ 30766 w 37147"/>
                  <a:gd name="connsiteY0" fmla="*/ 0 h 31337"/>
                  <a:gd name="connsiteX1" fmla="*/ 37148 w 37147"/>
                  <a:gd name="connsiteY1" fmla="*/ 20765 h 31337"/>
                  <a:gd name="connsiteX2" fmla="*/ 7715 w 37147"/>
                  <a:gd name="connsiteY2" fmla="*/ 31337 h 31337"/>
                  <a:gd name="connsiteX3" fmla="*/ 0 w 37147"/>
                  <a:gd name="connsiteY3" fmla="*/ 9334 h 31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31337">
                    <a:moveTo>
                      <a:pt x="30766" y="0"/>
                    </a:moveTo>
                    <a:lnTo>
                      <a:pt x="37148" y="20765"/>
                    </a:lnTo>
                    <a:lnTo>
                      <a:pt x="7715" y="31337"/>
                    </a:lnTo>
                    <a:lnTo>
                      <a:pt x="0" y="9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39" name="Freeform: Shape 8738">
                <a:extLst>
                  <a:ext uri="{FF2B5EF4-FFF2-40B4-BE49-F238E27FC236}">
                    <a16:creationId xmlns:a16="http://schemas.microsoft.com/office/drawing/2014/main" id="{FF27C87E-F1FB-4F1B-A2F0-B65ADB53FE02}"/>
                  </a:ext>
                </a:extLst>
              </p:cNvPr>
              <p:cNvSpPr/>
              <p:nvPr/>
            </p:nvSpPr>
            <p:spPr>
              <a:xfrm>
                <a:off x="5462730" y="2460974"/>
                <a:ext cx="85912" cy="136589"/>
              </a:xfrm>
              <a:custGeom>
                <a:avLst/>
                <a:gdLst>
                  <a:gd name="connsiteX0" fmla="*/ 42909 w 85912"/>
                  <a:gd name="connsiteY0" fmla="*/ 136493 h 136589"/>
                  <a:gd name="connsiteX1" fmla="*/ 84724 w 85912"/>
                  <a:gd name="connsiteY1" fmla="*/ 106585 h 136589"/>
                  <a:gd name="connsiteX2" fmla="*/ 76533 w 85912"/>
                  <a:gd name="connsiteY2" fmla="*/ 67246 h 136589"/>
                  <a:gd name="connsiteX3" fmla="*/ 50434 w 85912"/>
                  <a:gd name="connsiteY3" fmla="*/ 35338 h 136589"/>
                  <a:gd name="connsiteX4" fmla="*/ 29860 w 85912"/>
                  <a:gd name="connsiteY4" fmla="*/ 0 h 136589"/>
                  <a:gd name="connsiteX5" fmla="*/ 333 w 85912"/>
                  <a:gd name="connsiteY5" fmla="*/ 73628 h 136589"/>
                  <a:gd name="connsiteX6" fmla="*/ 42909 w 85912"/>
                  <a:gd name="connsiteY6" fmla="*/ 136493 h 13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912" h="136589">
                    <a:moveTo>
                      <a:pt x="42909" y="136493"/>
                    </a:moveTo>
                    <a:cubicBezTo>
                      <a:pt x="60054" y="137922"/>
                      <a:pt x="80438" y="123253"/>
                      <a:pt x="84724" y="106585"/>
                    </a:cubicBezTo>
                    <a:cubicBezTo>
                      <a:pt x="88153" y="93250"/>
                      <a:pt x="83772" y="78962"/>
                      <a:pt x="76533" y="67246"/>
                    </a:cubicBezTo>
                    <a:cubicBezTo>
                      <a:pt x="69294" y="55531"/>
                      <a:pt x="59388" y="45720"/>
                      <a:pt x="50434" y="35338"/>
                    </a:cubicBezTo>
                    <a:cubicBezTo>
                      <a:pt x="41385" y="24955"/>
                      <a:pt x="33003" y="13335"/>
                      <a:pt x="29860" y="0"/>
                    </a:cubicBezTo>
                    <a:cubicBezTo>
                      <a:pt x="10334" y="19145"/>
                      <a:pt x="-2239" y="46482"/>
                      <a:pt x="333" y="73628"/>
                    </a:cubicBezTo>
                    <a:cubicBezTo>
                      <a:pt x="3000" y="100679"/>
                      <a:pt x="16144" y="130969"/>
                      <a:pt x="42909" y="136493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40" name="Freeform: Shape 8739">
                <a:extLst>
                  <a:ext uri="{FF2B5EF4-FFF2-40B4-BE49-F238E27FC236}">
                    <a16:creationId xmlns:a16="http://schemas.microsoft.com/office/drawing/2014/main" id="{1F888CEE-C555-425E-936C-472C189D7B1E}"/>
                  </a:ext>
                </a:extLst>
              </p:cNvPr>
              <p:cNvSpPr/>
              <p:nvPr/>
            </p:nvSpPr>
            <p:spPr>
              <a:xfrm>
                <a:off x="5462587" y="2459640"/>
                <a:ext cx="57175" cy="62324"/>
              </a:xfrm>
              <a:custGeom>
                <a:avLst/>
                <a:gdLst>
                  <a:gd name="connsiteX0" fmla="*/ 54959 w 57175"/>
                  <a:gd name="connsiteY0" fmla="*/ 41434 h 62324"/>
                  <a:gd name="connsiteX1" fmla="*/ 56007 w 57175"/>
                  <a:gd name="connsiteY1" fmla="*/ 55340 h 62324"/>
                  <a:gd name="connsiteX2" fmla="*/ 48863 w 57175"/>
                  <a:gd name="connsiteY2" fmla="*/ 60484 h 62324"/>
                  <a:gd name="connsiteX3" fmla="*/ 39910 w 57175"/>
                  <a:gd name="connsiteY3" fmla="*/ 60008 h 62324"/>
                  <a:gd name="connsiteX4" fmla="*/ 25717 w 57175"/>
                  <a:gd name="connsiteY4" fmla="*/ 54007 h 62324"/>
                  <a:gd name="connsiteX5" fmla="*/ 18097 w 57175"/>
                  <a:gd name="connsiteY5" fmla="*/ 51435 h 62324"/>
                  <a:gd name="connsiteX6" fmla="*/ 11335 w 57175"/>
                  <a:gd name="connsiteY6" fmla="*/ 59817 h 62324"/>
                  <a:gd name="connsiteX7" fmla="*/ 3715 w 57175"/>
                  <a:gd name="connsiteY7" fmla="*/ 62103 h 62324"/>
                  <a:gd name="connsiteX8" fmla="*/ 0 w 57175"/>
                  <a:gd name="connsiteY8" fmla="*/ 58769 h 62324"/>
                  <a:gd name="connsiteX9" fmla="*/ 31052 w 57175"/>
                  <a:gd name="connsiteY9" fmla="*/ 0 h 62324"/>
                  <a:gd name="connsiteX10" fmla="*/ 37719 w 57175"/>
                  <a:gd name="connsiteY10" fmla="*/ 17335 h 62324"/>
                  <a:gd name="connsiteX11" fmla="*/ 54959 w 57175"/>
                  <a:gd name="connsiteY11" fmla="*/ 41434 h 6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75" h="62324">
                    <a:moveTo>
                      <a:pt x="54959" y="41434"/>
                    </a:moveTo>
                    <a:cubicBezTo>
                      <a:pt x="57150" y="45815"/>
                      <a:pt x="58103" y="50959"/>
                      <a:pt x="56007" y="55340"/>
                    </a:cubicBezTo>
                    <a:cubicBezTo>
                      <a:pt x="54673" y="58103"/>
                      <a:pt x="51816" y="59817"/>
                      <a:pt x="48863" y="60484"/>
                    </a:cubicBezTo>
                    <a:cubicBezTo>
                      <a:pt x="45910" y="61151"/>
                      <a:pt x="42863" y="60674"/>
                      <a:pt x="39910" y="60008"/>
                    </a:cubicBezTo>
                    <a:cubicBezTo>
                      <a:pt x="34862" y="58865"/>
                      <a:pt x="30099" y="56769"/>
                      <a:pt x="25717" y="54007"/>
                    </a:cubicBezTo>
                    <a:cubicBezTo>
                      <a:pt x="23336" y="52483"/>
                      <a:pt x="20765" y="50673"/>
                      <a:pt x="18097" y="51435"/>
                    </a:cubicBezTo>
                    <a:cubicBezTo>
                      <a:pt x="14573" y="52483"/>
                      <a:pt x="13811" y="57150"/>
                      <a:pt x="11335" y="59817"/>
                    </a:cubicBezTo>
                    <a:cubicBezTo>
                      <a:pt x="9430" y="61913"/>
                      <a:pt x="6382" y="62770"/>
                      <a:pt x="3715" y="62103"/>
                    </a:cubicBezTo>
                    <a:cubicBezTo>
                      <a:pt x="952" y="61341"/>
                      <a:pt x="667" y="61436"/>
                      <a:pt x="0" y="58769"/>
                    </a:cubicBezTo>
                    <a:cubicBezTo>
                      <a:pt x="0" y="58769"/>
                      <a:pt x="6572" y="19145"/>
                      <a:pt x="31052" y="0"/>
                    </a:cubicBezTo>
                    <a:cubicBezTo>
                      <a:pt x="31052" y="0"/>
                      <a:pt x="29813" y="6096"/>
                      <a:pt x="37719" y="17335"/>
                    </a:cubicBezTo>
                    <a:cubicBezTo>
                      <a:pt x="45625" y="28766"/>
                      <a:pt x="54959" y="41434"/>
                      <a:pt x="54959" y="41434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41" name="Freeform: Shape 8740">
                <a:extLst>
                  <a:ext uri="{FF2B5EF4-FFF2-40B4-BE49-F238E27FC236}">
                    <a16:creationId xmlns:a16="http://schemas.microsoft.com/office/drawing/2014/main" id="{0F8A0D7E-213E-4B62-BDF9-6EE1A713146C}"/>
                  </a:ext>
                </a:extLst>
              </p:cNvPr>
              <p:cNvSpPr/>
              <p:nvPr/>
            </p:nvSpPr>
            <p:spPr>
              <a:xfrm>
                <a:off x="5477266" y="2523930"/>
                <a:ext cx="18852" cy="21767"/>
              </a:xfrm>
              <a:custGeom>
                <a:avLst/>
                <a:gdLst>
                  <a:gd name="connsiteX0" fmla="*/ 3799 w 18852"/>
                  <a:gd name="connsiteY0" fmla="*/ 2195 h 21767"/>
                  <a:gd name="connsiteX1" fmla="*/ 13705 w 18852"/>
                  <a:gd name="connsiteY1" fmla="*/ 1052 h 21767"/>
                  <a:gd name="connsiteX2" fmla="*/ 18849 w 18852"/>
                  <a:gd name="connsiteY2" fmla="*/ 9815 h 21767"/>
                  <a:gd name="connsiteX3" fmla="*/ 14562 w 18852"/>
                  <a:gd name="connsiteY3" fmla="*/ 19245 h 21767"/>
                  <a:gd name="connsiteX4" fmla="*/ 7419 w 18852"/>
                  <a:gd name="connsiteY4" fmla="*/ 21626 h 21767"/>
                  <a:gd name="connsiteX5" fmla="*/ 2942 w 18852"/>
                  <a:gd name="connsiteY5" fmla="*/ 18483 h 21767"/>
                  <a:gd name="connsiteX6" fmla="*/ 84 w 18852"/>
                  <a:gd name="connsiteY6" fmla="*/ 10291 h 21767"/>
                  <a:gd name="connsiteX7" fmla="*/ 3799 w 18852"/>
                  <a:gd name="connsiteY7" fmla="*/ 2195 h 21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52" h="21767">
                    <a:moveTo>
                      <a:pt x="3799" y="2195"/>
                    </a:moveTo>
                    <a:cubicBezTo>
                      <a:pt x="6371" y="-281"/>
                      <a:pt x="10562" y="-662"/>
                      <a:pt x="13705" y="1052"/>
                    </a:cubicBezTo>
                    <a:cubicBezTo>
                      <a:pt x="16848" y="2767"/>
                      <a:pt x="18753" y="6291"/>
                      <a:pt x="18849" y="9815"/>
                    </a:cubicBezTo>
                    <a:cubicBezTo>
                      <a:pt x="18944" y="13339"/>
                      <a:pt x="17134" y="16864"/>
                      <a:pt x="14562" y="19245"/>
                    </a:cubicBezTo>
                    <a:cubicBezTo>
                      <a:pt x="12657" y="20959"/>
                      <a:pt x="9990" y="22198"/>
                      <a:pt x="7419" y="21626"/>
                    </a:cubicBezTo>
                    <a:cubicBezTo>
                      <a:pt x="5609" y="21245"/>
                      <a:pt x="3990" y="20007"/>
                      <a:pt x="2942" y="18483"/>
                    </a:cubicBezTo>
                    <a:cubicBezTo>
                      <a:pt x="1227" y="16197"/>
                      <a:pt x="-392" y="13149"/>
                      <a:pt x="84" y="10291"/>
                    </a:cubicBezTo>
                    <a:cubicBezTo>
                      <a:pt x="561" y="7434"/>
                      <a:pt x="1418" y="3814"/>
                      <a:pt x="3799" y="219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42" name="Freeform: Shape 8741">
                <a:extLst>
                  <a:ext uri="{FF2B5EF4-FFF2-40B4-BE49-F238E27FC236}">
                    <a16:creationId xmlns:a16="http://schemas.microsoft.com/office/drawing/2014/main" id="{CDD284A2-8539-4AB1-AF9C-977FDF1FEB33}"/>
                  </a:ext>
                </a:extLst>
              </p:cNvPr>
              <p:cNvSpPr/>
              <p:nvPr/>
            </p:nvSpPr>
            <p:spPr>
              <a:xfrm>
                <a:off x="5559360" y="2792825"/>
                <a:ext cx="447579" cy="348710"/>
              </a:xfrm>
              <a:custGeom>
                <a:avLst/>
                <a:gdLst>
                  <a:gd name="connsiteX0" fmla="*/ 447580 w 447579"/>
                  <a:gd name="connsiteY0" fmla="*/ 249174 h 348710"/>
                  <a:gd name="connsiteX1" fmla="*/ 40481 w 447579"/>
                  <a:gd name="connsiteY1" fmla="*/ 0 h 348710"/>
                  <a:gd name="connsiteX2" fmla="*/ 0 w 447579"/>
                  <a:gd name="connsiteY2" fmla="*/ 49530 h 348710"/>
                  <a:gd name="connsiteX3" fmla="*/ 424148 w 447579"/>
                  <a:gd name="connsiteY3" fmla="*/ 348710 h 348710"/>
                  <a:gd name="connsiteX4" fmla="*/ 447580 w 447579"/>
                  <a:gd name="connsiteY4" fmla="*/ 249174 h 34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579" h="348710">
                    <a:moveTo>
                      <a:pt x="447580" y="249174"/>
                    </a:moveTo>
                    <a:cubicBezTo>
                      <a:pt x="447580" y="249174"/>
                      <a:pt x="220218" y="211646"/>
                      <a:pt x="40481" y="0"/>
                    </a:cubicBezTo>
                    <a:lnTo>
                      <a:pt x="0" y="49530"/>
                    </a:lnTo>
                    <a:cubicBezTo>
                      <a:pt x="0" y="49530"/>
                      <a:pt x="162020" y="320326"/>
                      <a:pt x="424148" y="348710"/>
                    </a:cubicBezTo>
                    <a:lnTo>
                      <a:pt x="447580" y="24917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43" name="Freeform: Shape 8742">
                <a:extLst>
                  <a:ext uri="{FF2B5EF4-FFF2-40B4-BE49-F238E27FC236}">
                    <a16:creationId xmlns:a16="http://schemas.microsoft.com/office/drawing/2014/main" id="{E29027EB-EECB-45BD-8C34-D4E6F9641353}"/>
                  </a:ext>
                </a:extLst>
              </p:cNvPr>
              <p:cNvSpPr/>
              <p:nvPr/>
            </p:nvSpPr>
            <p:spPr>
              <a:xfrm>
                <a:off x="5486659" y="2682077"/>
                <a:ext cx="113278" cy="160277"/>
              </a:xfrm>
              <a:custGeom>
                <a:avLst/>
                <a:gdLst>
                  <a:gd name="connsiteX0" fmla="*/ 113278 w 113278"/>
                  <a:gd name="connsiteY0" fmla="*/ 110652 h 160277"/>
                  <a:gd name="connsiteX1" fmla="*/ 98419 w 113278"/>
                  <a:gd name="connsiteY1" fmla="*/ 39024 h 160277"/>
                  <a:gd name="connsiteX2" fmla="*/ 94323 w 113278"/>
                  <a:gd name="connsiteY2" fmla="*/ 77982 h 160277"/>
                  <a:gd name="connsiteX3" fmla="*/ 43365 w 113278"/>
                  <a:gd name="connsiteY3" fmla="*/ 1401 h 160277"/>
                  <a:gd name="connsiteX4" fmla="*/ 70416 w 113278"/>
                  <a:gd name="connsiteY4" fmla="*/ 62551 h 160277"/>
                  <a:gd name="connsiteX5" fmla="*/ 18409 w 113278"/>
                  <a:gd name="connsiteY5" fmla="*/ 19879 h 160277"/>
                  <a:gd name="connsiteX6" fmla="*/ 58033 w 113278"/>
                  <a:gd name="connsiteY6" fmla="*/ 77029 h 160277"/>
                  <a:gd name="connsiteX7" fmla="*/ 1550 w 113278"/>
                  <a:gd name="connsiteY7" fmla="*/ 39596 h 160277"/>
                  <a:gd name="connsiteX8" fmla="*/ 44889 w 113278"/>
                  <a:gd name="connsiteY8" fmla="*/ 89031 h 160277"/>
                  <a:gd name="connsiteX9" fmla="*/ 13361 w 113278"/>
                  <a:gd name="connsiteY9" fmla="*/ 78648 h 160277"/>
                  <a:gd name="connsiteX10" fmla="*/ 72892 w 113278"/>
                  <a:gd name="connsiteY10" fmla="*/ 160278 h 160277"/>
                  <a:gd name="connsiteX11" fmla="*/ 113278 w 113278"/>
                  <a:gd name="connsiteY11" fmla="*/ 110652 h 16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278" h="160277">
                    <a:moveTo>
                      <a:pt x="113278" y="110652"/>
                    </a:moveTo>
                    <a:cubicBezTo>
                      <a:pt x="113278" y="110652"/>
                      <a:pt x="101467" y="46073"/>
                      <a:pt x="98419" y="39024"/>
                    </a:cubicBezTo>
                    <a:cubicBezTo>
                      <a:pt x="96038" y="33595"/>
                      <a:pt x="94323" y="77982"/>
                      <a:pt x="94323" y="77982"/>
                    </a:cubicBezTo>
                    <a:cubicBezTo>
                      <a:pt x="94323" y="77982"/>
                      <a:pt x="43746" y="-12220"/>
                      <a:pt x="43365" y="1401"/>
                    </a:cubicBezTo>
                    <a:cubicBezTo>
                      <a:pt x="42984" y="14926"/>
                      <a:pt x="70416" y="62551"/>
                      <a:pt x="70416" y="62551"/>
                    </a:cubicBezTo>
                    <a:cubicBezTo>
                      <a:pt x="70416" y="62551"/>
                      <a:pt x="6979" y="3210"/>
                      <a:pt x="18409" y="19879"/>
                    </a:cubicBezTo>
                    <a:cubicBezTo>
                      <a:pt x="29839" y="36453"/>
                      <a:pt x="58033" y="77029"/>
                      <a:pt x="58033" y="77029"/>
                    </a:cubicBezTo>
                    <a:cubicBezTo>
                      <a:pt x="58033" y="77029"/>
                      <a:pt x="-11118" y="19022"/>
                      <a:pt x="1550" y="39596"/>
                    </a:cubicBezTo>
                    <a:cubicBezTo>
                      <a:pt x="14218" y="60170"/>
                      <a:pt x="44889" y="89031"/>
                      <a:pt x="44889" y="89031"/>
                    </a:cubicBezTo>
                    <a:cubicBezTo>
                      <a:pt x="44889" y="89031"/>
                      <a:pt x="-3308" y="61503"/>
                      <a:pt x="13361" y="78648"/>
                    </a:cubicBezTo>
                    <a:cubicBezTo>
                      <a:pt x="30030" y="95793"/>
                      <a:pt x="45841" y="130179"/>
                      <a:pt x="72892" y="160278"/>
                    </a:cubicBezTo>
                    <a:lnTo>
                      <a:pt x="113278" y="11065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44" name="Freeform: Shape 8743">
                <a:extLst>
                  <a:ext uri="{FF2B5EF4-FFF2-40B4-BE49-F238E27FC236}">
                    <a16:creationId xmlns:a16="http://schemas.microsoft.com/office/drawing/2014/main" id="{5F42142C-943B-4B9C-B713-C04982F6CDCC}"/>
                  </a:ext>
                </a:extLst>
              </p:cNvPr>
              <p:cNvSpPr/>
              <p:nvPr/>
            </p:nvSpPr>
            <p:spPr>
              <a:xfrm>
                <a:off x="6144386" y="3545300"/>
                <a:ext cx="175164" cy="537305"/>
              </a:xfrm>
              <a:custGeom>
                <a:avLst/>
                <a:gdLst>
                  <a:gd name="connsiteX0" fmla="*/ 0 w 175164"/>
                  <a:gd name="connsiteY0" fmla="*/ 62008 h 537305"/>
                  <a:gd name="connsiteX1" fmla="*/ 74962 w 175164"/>
                  <a:gd name="connsiteY1" fmla="*/ 523018 h 537305"/>
                  <a:gd name="connsiteX2" fmla="*/ 138208 w 175164"/>
                  <a:gd name="connsiteY2" fmla="*/ 537305 h 537305"/>
                  <a:gd name="connsiteX3" fmla="*/ 175165 w 175164"/>
                  <a:gd name="connsiteY3" fmla="*/ 0 h 537305"/>
                  <a:gd name="connsiteX4" fmla="*/ 0 w 175164"/>
                  <a:gd name="connsiteY4" fmla="*/ 62008 h 53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164" h="537305">
                    <a:moveTo>
                      <a:pt x="0" y="62008"/>
                    </a:moveTo>
                    <a:cubicBezTo>
                      <a:pt x="0" y="78295"/>
                      <a:pt x="74962" y="523018"/>
                      <a:pt x="74962" y="523018"/>
                    </a:cubicBezTo>
                    <a:lnTo>
                      <a:pt x="138208" y="537305"/>
                    </a:lnTo>
                    <a:lnTo>
                      <a:pt x="175165" y="0"/>
                    </a:lnTo>
                    <a:lnTo>
                      <a:pt x="0" y="620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45" name="Freeform: Shape 8744">
                <a:extLst>
                  <a:ext uri="{FF2B5EF4-FFF2-40B4-BE49-F238E27FC236}">
                    <a16:creationId xmlns:a16="http://schemas.microsoft.com/office/drawing/2014/main" id="{31080B11-FC44-45AC-AFF8-9195F535814F}"/>
                  </a:ext>
                </a:extLst>
              </p:cNvPr>
              <p:cNvSpPr/>
              <p:nvPr/>
            </p:nvSpPr>
            <p:spPr>
              <a:xfrm>
                <a:off x="6419373" y="2940827"/>
                <a:ext cx="247505" cy="361163"/>
              </a:xfrm>
              <a:custGeom>
                <a:avLst/>
                <a:gdLst>
                  <a:gd name="connsiteX0" fmla="*/ 51530 w 247505"/>
                  <a:gd name="connsiteY0" fmla="*/ 241475 h 361163"/>
                  <a:gd name="connsiteX1" fmla="*/ 115062 w 247505"/>
                  <a:gd name="connsiteY1" fmla="*/ 254524 h 361163"/>
                  <a:gd name="connsiteX2" fmla="*/ 163544 w 247505"/>
                  <a:gd name="connsiteY2" fmla="*/ 2683 h 361163"/>
                  <a:gd name="connsiteX3" fmla="*/ 177451 w 247505"/>
                  <a:gd name="connsiteY3" fmla="*/ 48879 h 361163"/>
                  <a:gd name="connsiteX4" fmla="*/ 228314 w 247505"/>
                  <a:gd name="connsiteY4" fmla="*/ 2683 h 361163"/>
                  <a:gd name="connsiteX5" fmla="*/ 207550 w 247505"/>
                  <a:gd name="connsiteY5" fmla="*/ 65072 h 361163"/>
                  <a:gd name="connsiteX6" fmla="*/ 246793 w 247505"/>
                  <a:gd name="connsiteY6" fmla="*/ 28115 h 361163"/>
                  <a:gd name="connsiteX7" fmla="*/ 212122 w 247505"/>
                  <a:gd name="connsiteY7" fmla="*/ 106696 h 361163"/>
                  <a:gd name="connsiteX8" fmla="*/ 161258 w 247505"/>
                  <a:gd name="connsiteY8" fmla="*/ 360823 h 361163"/>
                  <a:gd name="connsiteX9" fmla="*/ 0 w 247505"/>
                  <a:gd name="connsiteY9" fmla="*/ 320628 h 361163"/>
                  <a:gd name="connsiteX10" fmla="*/ 51530 w 247505"/>
                  <a:gd name="connsiteY10" fmla="*/ 241475 h 36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505" h="361163">
                    <a:moveTo>
                      <a:pt x="51530" y="241475"/>
                    </a:moveTo>
                    <a:cubicBezTo>
                      <a:pt x="51530" y="241475"/>
                      <a:pt x="98870" y="277670"/>
                      <a:pt x="115062" y="254524"/>
                    </a:cubicBezTo>
                    <a:cubicBezTo>
                      <a:pt x="131255" y="231378"/>
                      <a:pt x="163544" y="2683"/>
                      <a:pt x="163544" y="2683"/>
                    </a:cubicBezTo>
                    <a:cubicBezTo>
                      <a:pt x="163544" y="2683"/>
                      <a:pt x="179737" y="9636"/>
                      <a:pt x="177451" y="48879"/>
                    </a:cubicBezTo>
                    <a:cubicBezTo>
                      <a:pt x="177451" y="48879"/>
                      <a:pt x="228314" y="-13509"/>
                      <a:pt x="228314" y="2683"/>
                    </a:cubicBezTo>
                    <a:cubicBezTo>
                      <a:pt x="228314" y="18876"/>
                      <a:pt x="207550" y="65072"/>
                      <a:pt x="207550" y="65072"/>
                    </a:cubicBezTo>
                    <a:cubicBezTo>
                      <a:pt x="207550" y="65072"/>
                      <a:pt x="253746" y="2683"/>
                      <a:pt x="246793" y="28115"/>
                    </a:cubicBezTo>
                    <a:cubicBezTo>
                      <a:pt x="239840" y="53547"/>
                      <a:pt x="212122" y="106696"/>
                      <a:pt x="212122" y="106696"/>
                    </a:cubicBezTo>
                    <a:cubicBezTo>
                      <a:pt x="212122" y="106696"/>
                      <a:pt x="214408" y="356251"/>
                      <a:pt x="161258" y="360823"/>
                    </a:cubicBezTo>
                    <a:cubicBezTo>
                      <a:pt x="108109" y="365490"/>
                      <a:pt x="0" y="320628"/>
                      <a:pt x="0" y="320628"/>
                    </a:cubicBezTo>
                    <a:lnTo>
                      <a:pt x="51530" y="2414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46" name="Freeform: Shape 8745">
                <a:extLst>
                  <a:ext uri="{FF2B5EF4-FFF2-40B4-BE49-F238E27FC236}">
                    <a16:creationId xmlns:a16="http://schemas.microsoft.com/office/drawing/2014/main" id="{4BDC65AC-DE77-4D07-A79E-86F3261ED066}"/>
                  </a:ext>
                </a:extLst>
              </p:cNvPr>
              <p:cNvSpPr/>
              <p:nvPr/>
            </p:nvSpPr>
            <p:spPr>
              <a:xfrm>
                <a:off x="5935580" y="2502503"/>
                <a:ext cx="288244" cy="527303"/>
              </a:xfrm>
              <a:custGeom>
                <a:avLst/>
                <a:gdLst>
                  <a:gd name="connsiteX0" fmla="*/ 251859 w 288244"/>
                  <a:gd name="connsiteY0" fmla="*/ 527209 h 527303"/>
                  <a:gd name="connsiteX1" fmla="*/ 288245 w 288244"/>
                  <a:gd name="connsiteY1" fmla="*/ 339376 h 527303"/>
                  <a:gd name="connsiteX2" fmla="*/ 121557 w 288244"/>
                  <a:gd name="connsiteY2" fmla="*/ 0 h 527303"/>
                  <a:gd name="connsiteX3" fmla="*/ 30689 w 288244"/>
                  <a:gd name="connsiteY3" fmla="*/ 163640 h 527303"/>
                  <a:gd name="connsiteX4" fmla="*/ 30593 w 288244"/>
                  <a:gd name="connsiteY4" fmla="*/ 239363 h 527303"/>
                  <a:gd name="connsiteX5" fmla="*/ 399 w 288244"/>
                  <a:gd name="connsiteY5" fmla="*/ 324231 h 527303"/>
                  <a:gd name="connsiteX6" fmla="*/ 143941 w 288244"/>
                  <a:gd name="connsiteY6" fmla="*/ 442436 h 527303"/>
                  <a:gd name="connsiteX7" fmla="*/ 143941 w 288244"/>
                  <a:gd name="connsiteY7" fmla="*/ 527304 h 527303"/>
                  <a:gd name="connsiteX8" fmla="*/ 251859 w 288244"/>
                  <a:gd name="connsiteY8" fmla="*/ 527304 h 527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244" h="527303">
                    <a:moveTo>
                      <a:pt x="251859" y="527209"/>
                    </a:moveTo>
                    <a:lnTo>
                      <a:pt x="288245" y="339376"/>
                    </a:lnTo>
                    <a:lnTo>
                      <a:pt x="121557" y="0"/>
                    </a:lnTo>
                    <a:cubicBezTo>
                      <a:pt x="121557" y="0"/>
                      <a:pt x="27641" y="66675"/>
                      <a:pt x="30689" y="163640"/>
                    </a:cubicBezTo>
                    <a:cubicBezTo>
                      <a:pt x="33737" y="260604"/>
                      <a:pt x="30593" y="239363"/>
                      <a:pt x="30593" y="239363"/>
                    </a:cubicBezTo>
                    <a:cubicBezTo>
                      <a:pt x="30593" y="239363"/>
                      <a:pt x="-4078" y="284607"/>
                      <a:pt x="399" y="324231"/>
                    </a:cubicBezTo>
                    <a:cubicBezTo>
                      <a:pt x="14210" y="446341"/>
                      <a:pt x="143941" y="442436"/>
                      <a:pt x="143941" y="442436"/>
                    </a:cubicBezTo>
                    <a:lnTo>
                      <a:pt x="143941" y="527304"/>
                    </a:lnTo>
                    <a:lnTo>
                      <a:pt x="251859" y="52730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47" name="Freeform: Shape 8746">
                <a:extLst>
                  <a:ext uri="{FF2B5EF4-FFF2-40B4-BE49-F238E27FC236}">
                    <a16:creationId xmlns:a16="http://schemas.microsoft.com/office/drawing/2014/main" id="{3AF248FA-59FD-4055-AB9E-FC7A302C7754}"/>
                  </a:ext>
                </a:extLst>
              </p:cNvPr>
              <p:cNvSpPr/>
              <p:nvPr/>
            </p:nvSpPr>
            <p:spPr>
              <a:xfrm>
                <a:off x="5956323" y="2412649"/>
                <a:ext cx="572220" cy="575779"/>
              </a:xfrm>
              <a:custGeom>
                <a:avLst/>
                <a:gdLst>
                  <a:gd name="connsiteX0" fmla="*/ 491148 w 572220"/>
                  <a:gd name="connsiteY0" fmla="*/ 103951 h 575779"/>
                  <a:gd name="connsiteX1" fmla="*/ 565443 w 572220"/>
                  <a:gd name="connsiteY1" fmla="*/ 206916 h 575779"/>
                  <a:gd name="connsiteX2" fmla="*/ 569063 w 572220"/>
                  <a:gd name="connsiteY2" fmla="*/ 337694 h 575779"/>
                  <a:gd name="connsiteX3" fmla="*/ 532106 w 572220"/>
                  <a:gd name="connsiteY3" fmla="*/ 481045 h 575779"/>
                  <a:gd name="connsiteX4" fmla="*/ 331509 w 572220"/>
                  <a:gd name="connsiteY4" fmla="*/ 572009 h 575779"/>
                  <a:gd name="connsiteX5" fmla="*/ 212637 w 572220"/>
                  <a:gd name="connsiteY5" fmla="*/ 567723 h 575779"/>
                  <a:gd name="connsiteX6" fmla="*/ 128150 w 572220"/>
                  <a:gd name="connsiteY6" fmla="*/ 490189 h 575779"/>
                  <a:gd name="connsiteX7" fmla="*/ 141390 w 572220"/>
                  <a:gd name="connsiteY7" fmla="*/ 325883 h 575779"/>
                  <a:gd name="connsiteX8" fmla="*/ 127960 w 572220"/>
                  <a:gd name="connsiteY8" fmla="*/ 296070 h 575779"/>
                  <a:gd name="connsiteX9" fmla="*/ 97480 w 572220"/>
                  <a:gd name="connsiteY9" fmla="*/ 292641 h 575779"/>
                  <a:gd name="connsiteX10" fmla="*/ 72810 w 572220"/>
                  <a:gd name="connsiteY10" fmla="*/ 327598 h 575779"/>
                  <a:gd name="connsiteX11" fmla="*/ 43187 w 572220"/>
                  <a:gd name="connsiteY11" fmla="*/ 311024 h 575779"/>
                  <a:gd name="connsiteX12" fmla="*/ 37568 w 572220"/>
                  <a:gd name="connsiteY12" fmla="*/ 273496 h 575779"/>
                  <a:gd name="connsiteX13" fmla="*/ 2039 w 572220"/>
                  <a:gd name="connsiteY13" fmla="*/ 189199 h 575779"/>
                  <a:gd name="connsiteX14" fmla="*/ 54046 w 572220"/>
                  <a:gd name="connsiteY14" fmla="*/ 72232 h 575779"/>
                  <a:gd name="connsiteX15" fmla="*/ 266644 w 572220"/>
                  <a:gd name="connsiteY15" fmla="*/ 700 h 575779"/>
                  <a:gd name="connsiteX16" fmla="*/ 467240 w 572220"/>
                  <a:gd name="connsiteY16" fmla="*/ 101093 h 575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2220" h="575779">
                    <a:moveTo>
                      <a:pt x="491148" y="103951"/>
                    </a:moveTo>
                    <a:cubicBezTo>
                      <a:pt x="530582" y="123001"/>
                      <a:pt x="555537" y="164339"/>
                      <a:pt x="565443" y="206916"/>
                    </a:cubicBezTo>
                    <a:cubicBezTo>
                      <a:pt x="575349" y="249588"/>
                      <a:pt x="572396" y="293974"/>
                      <a:pt x="569063" y="337694"/>
                    </a:cubicBezTo>
                    <a:cubicBezTo>
                      <a:pt x="565253" y="387510"/>
                      <a:pt x="560204" y="439707"/>
                      <a:pt x="532106" y="481045"/>
                    </a:cubicBezTo>
                    <a:cubicBezTo>
                      <a:pt x="489434" y="543815"/>
                      <a:pt x="406852" y="563532"/>
                      <a:pt x="331509" y="572009"/>
                    </a:cubicBezTo>
                    <a:cubicBezTo>
                      <a:pt x="291790" y="576486"/>
                      <a:pt x="250928" y="578963"/>
                      <a:pt x="212637" y="567723"/>
                    </a:cubicBezTo>
                    <a:cubicBezTo>
                      <a:pt x="174347" y="556388"/>
                      <a:pt x="138723" y="528671"/>
                      <a:pt x="128150" y="490189"/>
                    </a:cubicBezTo>
                    <a:cubicBezTo>
                      <a:pt x="113482" y="436754"/>
                      <a:pt x="149391" y="380747"/>
                      <a:pt x="141390" y="325883"/>
                    </a:cubicBezTo>
                    <a:cubicBezTo>
                      <a:pt x="139771" y="314929"/>
                      <a:pt x="136056" y="303595"/>
                      <a:pt x="127960" y="296070"/>
                    </a:cubicBezTo>
                    <a:cubicBezTo>
                      <a:pt x="119768" y="288545"/>
                      <a:pt x="106338" y="285878"/>
                      <a:pt x="97480" y="292641"/>
                    </a:cubicBezTo>
                    <a:cubicBezTo>
                      <a:pt x="85859" y="301404"/>
                      <a:pt x="86050" y="321502"/>
                      <a:pt x="72810" y="327598"/>
                    </a:cubicBezTo>
                    <a:cubicBezTo>
                      <a:pt x="61285" y="332932"/>
                      <a:pt x="47759" y="322930"/>
                      <a:pt x="43187" y="311024"/>
                    </a:cubicBezTo>
                    <a:cubicBezTo>
                      <a:pt x="38615" y="299213"/>
                      <a:pt x="39758" y="285973"/>
                      <a:pt x="37568" y="273496"/>
                    </a:cubicBezTo>
                    <a:cubicBezTo>
                      <a:pt x="32424" y="243301"/>
                      <a:pt x="8897" y="219013"/>
                      <a:pt x="2039" y="189199"/>
                    </a:cubicBezTo>
                    <a:cubicBezTo>
                      <a:pt x="-7962" y="145480"/>
                      <a:pt x="20327" y="101760"/>
                      <a:pt x="54046" y="72232"/>
                    </a:cubicBezTo>
                    <a:cubicBezTo>
                      <a:pt x="111767" y="21655"/>
                      <a:pt x="190063" y="-4730"/>
                      <a:pt x="266644" y="700"/>
                    </a:cubicBezTo>
                    <a:cubicBezTo>
                      <a:pt x="343225" y="6129"/>
                      <a:pt x="417139" y="42991"/>
                      <a:pt x="467240" y="101093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48" name="Freeform: Shape 8747">
                <a:extLst>
                  <a:ext uri="{FF2B5EF4-FFF2-40B4-BE49-F238E27FC236}">
                    <a16:creationId xmlns:a16="http://schemas.microsoft.com/office/drawing/2014/main" id="{05C4B380-0927-41E2-AC03-FBB12FB98D6D}"/>
                  </a:ext>
                </a:extLst>
              </p:cNvPr>
              <p:cNvSpPr/>
              <p:nvPr/>
            </p:nvSpPr>
            <p:spPr>
              <a:xfrm>
                <a:off x="6404418" y="2352977"/>
                <a:ext cx="225939" cy="224621"/>
              </a:xfrm>
              <a:custGeom>
                <a:avLst/>
                <a:gdLst>
                  <a:gd name="connsiteX0" fmla="*/ 0 w 225939"/>
                  <a:gd name="connsiteY0" fmla="*/ 166004 h 224621"/>
                  <a:gd name="connsiteX1" fmla="*/ 140780 w 225939"/>
                  <a:gd name="connsiteY1" fmla="*/ 4746 h 224621"/>
                  <a:gd name="connsiteX2" fmla="*/ 189262 w 225939"/>
                  <a:gd name="connsiteY2" fmla="*/ 3698 h 224621"/>
                  <a:gd name="connsiteX3" fmla="*/ 222123 w 225939"/>
                  <a:gd name="connsiteY3" fmla="*/ 45417 h 224621"/>
                  <a:gd name="connsiteX4" fmla="*/ 224981 w 225939"/>
                  <a:gd name="connsiteY4" fmla="*/ 100186 h 224621"/>
                  <a:gd name="connsiteX5" fmla="*/ 183928 w 225939"/>
                  <a:gd name="connsiteY5" fmla="*/ 114759 h 224621"/>
                  <a:gd name="connsiteX6" fmla="*/ 170593 w 225939"/>
                  <a:gd name="connsiteY6" fmla="*/ 124665 h 224621"/>
                  <a:gd name="connsiteX7" fmla="*/ 185071 w 225939"/>
                  <a:gd name="connsiteY7" fmla="*/ 141906 h 224621"/>
                  <a:gd name="connsiteX8" fmla="*/ 210312 w 225939"/>
                  <a:gd name="connsiteY8" fmla="*/ 145335 h 224621"/>
                  <a:gd name="connsiteX9" fmla="*/ 225933 w 225939"/>
                  <a:gd name="connsiteY9" fmla="*/ 172386 h 224621"/>
                  <a:gd name="connsiteX10" fmla="*/ 218027 w 225939"/>
                  <a:gd name="connsiteY10" fmla="*/ 204199 h 224621"/>
                  <a:gd name="connsiteX11" fmla="*/ 202311 w 225939"/>
                  <a:gd name="connsiteY11" fmla="*/ 223916 h 224621"/>
                  <a:gd name="connsiteX12" fmla="*/ 186881 w 225939"/>
                  <a:gd name="connsiteY12" fmla="*/ 222963 h 224621"/>
                  <a:gd name="connsiteX13" fmla="*/ 3905 w 225939"/>
                  <a:gd name="connsiteY13" fmla="*/ 178005 h 22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5939" h="224621">
                    <a:moveTo>
                      <a:pt x="0" y="166004"/>
                    </a:moveTo>
                    <a:cubicBezTo>
                      <a:pt x="11430" y="91614"/>
                      <a:pt x="68580" y="26177"/>
                      <a:pt x="140780" y="4746"/>
                    </a:cubicBezTo>
                    <a:cubicBezTo>
                      <a:pt x="156591" y="78"/>
                      <a:pt x="174022" y="-2589"/>
                      <a:pt x="189262" y="3698"/>
                    </a:cubicBezTo>
                    <a:cubicBezTo>
                      <a:pt x="206216" y="10651"/>
                      <a:pt x="217456" y="27606"/>
                      <a:pt x="222123" y="45417"/>
                    </a:cubicBezTo>
                    <a:cubicBezTo>
                      <a:pt x="226790" y="63134"/>
                      <a:pt x="225838" y="81803"/>
                      <a:pt x="224981" y="100186"/>
                    </a:cubicBezTo>
                    <a:cubicBezTo>
                      <a:pt x="211265" y="105044"/>
                      <a:pt x="197549" y="109902"/>
                      <a:pt x="183928" y="114759"/>
                    </a:cubicBezTo>
                    <a:cubicBezTo>
                      <a:pt x="178499" y="116664"/>
                      <a:pt x="172403" y="119236"/>
                      <a:pt x="170593" y="124665"/>
                    </a:cubicBezTo>
                    <a:cubicBezTo>
                      <a:pt x="167831" y="132762"/>
                      <a:pt x="176689" y="140286"/>
                      <a:pt x="185071" y="141906"/>
                    </a:cubicBezTo>
                    <a:cubicBezTo>
                      <a:pt x="193453" y="143430"/>
                      <a:pt x="202502" y="141906"/>
                      <a:pt x="210312" y="145335"/>
                    </a:cubicBezTo>
                    <a:cubicBezTo>
                      <a:pt x="220409" y="149716"/>
                      <a:pt x="225743" y="161337"/>
                      <a:pt x="225933" y="172386"/>
                    </a:cubicBezTo>
                    <a:cubicBezTo>
                      <a:pt x="226123" y="183339"/>
                      <a:pt x="222028" y="193912"/>
                      <a:pt x="218027" y="204199"/>
                    </a:cubicBezTo>
                    <a:cubicBezTo>
                      <a:pt x="214884" y="212295"/>
                      <a:pt x="210693" y="221439"/>
                      <a:pt x="202311" y="223916"/>
                    </a:cubicBezTo>
                    <a:cubicBezTo>
                      <a:pt x="197358" y="225440"/>
                      <a:pt x="191929" y="224202"/>
                      <a:pt x="186881" y="222963"/>
                    </a:cubicBezTo>
                    <a:cubicBezTo>
                      <a:pt x="125921" y="208009"/>
                      <a:pt x="64865" y="192960"/>
                      <a:pt x="3905" y="17800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49" name="Freeform: Shape 8748">
                <a:extLst>
                  <a:ext uri="{FF2B5EF4-FFF2-40B4-BE49-F238E27FC236}">
                    <a16:creationId xmlns:a16="http://schemas.microsoft.com/office/drawing/2014/main" id="{D0A206A9-195A-43F8-8BB3-B9F7A72BBDFA}"/>
                  </a:ext>
                </a:extLst>
              </p:cNvPr>
              <p:cNvSpPr/>
              <p:nvPr/>
            </p:nvSpPr>
            <p:spPr>
              <a:xfrm>
                <a:off x="6404624" y="2485837"/>
                <a:ext cx="92461" cy="80256"/>
              </a:xfrm>
              <a:custGeom>
                <a:avLst/>
                <a:gdLst>
                  <a:gd name="connsiteX0" fmla="*/ 5224 w 92461"/>
                  <a:gd name="connsiteY0" fmla="*/ 950 h 80256"/>
                  <a:gd name="connsiteX1" fmla="*/ 88282 w 92461"/>
                  <a:gd name="connsiteY1" fmla="*/ 79626 h 80256"/>
                  <a:gd name="connsiteX2" fmla="*/ 88282 w 92461"/>
                  <a:gd name="connsiteY2" fmla="*/ 68387 h 80256"/>
                  <a:gd name="connsiteX3" fmla="*/ 34466 w 92461"/>
                  <a:gd name="connsiteY3" fmla="*/ 52289 h 80256"/>
                  <a:gd name="connsiteX4" fmla="*/ 9034 w 92461"/>
                  <a:gd name="connsiteY4" fmla="*/ 1997 h 80256"/>
                  <a:gd name="connsiteX5" fmla="*/ 5224 w 92461"/>
                  <a:gd name="connsiteY5" fmla="*/ 950 h 80256"/>
                  <a:gd name="connsiteX6" fmla="*/ 5224 w 92461"/>
                  <a:gd name="connsiteY6" fmla="*/ 950 h 80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61" h="80256">
                    <a:moveTo>
                      <a:pt x="5224" y="950"/>
                    </a:moveTo>
                    <a:cubicBezTo>
                      <a:pt x="-19446" y="48003"/>
                      <a:pt x="49134" y="85627"/>
                      <a:pt x="88282" y="79626"/>
                    </a:cubicBezTo>
                    <a:cubicBezTo>
                      <a:pt x="93997" y="78769"/>
                      <a:pt x="93711" y="69434"/>
                      <a:pt x="88282" y="68387"/>
                    </a:cubicBezTo>
                    <a:cubicBezTo>
                      <a:pt x="69232" y="64767"/>
                      <a:pt x="51135" y="63434"/>
                      <a:pt x="34466" y="52289"/>
                    </a:cubicBezTo>
                    <a:cubicBezTo>
                      <a:pt x="17035" y="40669"/>
                      <a:pt x="7224" y="23143"/>
                      <a:pt x="9034" y="1997"/>
                    </a:cubicBezTo>
                    <a:cubicBezTo>
                      <a:pt x="9320" y="-3"/>
                      <a:pt x="6177" y="-765"/>
                      <a:pt x="5224" y="950"/>
                    </a:cubicBezTo>
                    <a:lnTo>
                      <a:pt x="5224" y="95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50" name="Freeform: Shape 8749">
                <a:extLst>
                  <a:ext uri="{FF2B5EF4-FFF2-40B4-BE49-F238E27FC236}">
                    <a16:creationId xmlns:a16="http://schemas.microsoft.com/office/drawing/2014/main" id="{4095977E-6619-488F-AD26-B785D49F63A3}"/>
                  </a:ext>
                </a:extLst>
              </p:cNvPr>
              <p:cNvSpPr/>
              <p:nvPr/>
            </p:nvSpPr>
            <p:spPr>
              <a:xfrm>
                <a:off x="6037051" y="2729912"/>
                <a:ext cx="47447" cy="77757"/>
              </a:xfrm>
              <a:custGeom>
                <a:avLst/>
                <a:gdLst>
                  <a:gd name="connsiteX0" fmla="*/ 36754 w 47447"/>
                  <a:gd name="connsiteY0" fmla="*/ 334 h 77757"/>
                  <a:gd name="connsiteX1" fmla="*/ 7417 w 47447"/>
                  <a:gd name="connsiteY1" fmla="*/ 39958 h 77757"/>
                  <a:gd name="connsiteX2" fmla="*/ 13704 w 47447"/>
                  <a:gd name="connsiteY2" fmla="*/ 41672 h 77757"/>
                  <a:gd name="connsiteX3" fmla="*/ 18276 w 47447"/>
                  <a:gd name="connsiteY3" fmla="*/ 31957 h 77757"/>
                  <a:gd name="connsiteX4" fmla="*/ 39707 w 47447"/>
                  <a:gd name="connsiteY4" fmla="*/ 29576 h 77757"/>
                  <a:gd name="connsiteX5" fmla="*/ 39040 w 47447"/>
                  <a:gd name="connsiteY5" fmla="*/ 45101 h 77757"/>
                  <a:gd name="connsiteX6" fmla="*/ 4465 w 47447"/>
                  <a:gd name="connsiteY6" fmla="*/ 68438 h 77757"/>
                  <a:gd name="connsiteX7" fmla="*/ 2464 w 47447"/>
                  <a:gd name="connsiteY7" fmla="*/ 75581 h 77757"/>
                  <a:gd name="connsiteX8" fmla="*/ 47041 w 47447"/>
                  <a:gd name="connsiteY8" fmla="*/ 31385 h 77757"/>
                  <a:gd name="connsiteX9" fmla="*/ 29896 w 47447"/>
                  <a:gd name="connsiteY9" fmla="*/ 16145 h 77757"/>
                  <a:gd name="connsiteX10" fmla="*/ 7322 w 47447"/>
                  <a:gd name="connsiteY10" fmla="*/ 39958 h 77757"/>
                  <a:gd name="connsiteX11" fmla="*/ 13609 w 47447"/>
                  <a:gd name="connsiteY11" fmla="*/ 41672 h 77757"/>
                  <a:gd name="connsiteX12" fmla="*/ 38755 w 47447"/>
                  <a:gd name="connsiteY12" fmla="*/ 3953 h 77757"/>
                  <a:gd name="connsiteX13" fmla="*/ 36754 w 47447"/>
                  <a:gd name="connsiteY13" fmla="*/ 334 h 77757"/>
                  <a:gd name="connsiteX14" fmla="*/ 36754 w 47447"/>
                  <a:gd name="connsiteY14" fmla="*/ 334 h 77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447" h="77757">
                    <a:moveTo>
                      <a:pt x="36754" y="334"/>
                    </a:moveTo>
                    <a:cubicBezTo>
                      <a:pt x="21324" y="9192"/>
                      <a:pt x="11513" y="22622"/>
                      <a:pt x="7417" y="39958"/>
                    </a:cubicBezTo>
                    <a:cubicBezTo>
                      <a:pt x="6465" y="44149"/>
                      <a:pt x="12180" y="45482"/>
                      <a:pt x="13704" y="41672"/>
                    </a:cubicBezTo>
                    <a:cubicBezTo>
                      <a:pt x="14942" y="38339"/>
                      <a:pt x="16466" y="35100"/>
                      <a:pt x="18276" y="31957"/>
                    </a:cubicBezTo>
                    <a:cubicBezTo>
                      <a:pt x="23134" y="22432"/>
                      <a:pt x="30277" y="21575"/>
                      <a:pt x="39707" y="29576"/>
                    </a:cubicBezTo>
                    <a:cubicBezTo>
                      <a:pt x="41707" y="33957"/>
                      <a:pt x="40183" y="40815"/>
                      <a:pt x="39040" y="45101"/>
                    </a:cubicBezTo>
                    <a:cubicBezTo>
                      <a:pt x="34849" y="60913"/>
                      <a:pt x="22276" y="74724"/>
                      <a:pt x="4465" y="68438"/>
                    </a:cubicBezTo>
                    <a:cubicBezTo>
                      <a:pt x="-107" y="66818"/>
                      <a:pt x="-1822" y="73867"/>
                      <a:pt x="2464" y="75581"/>
                    </a:cubicBezTo>
                    <a:cubicBezTo>
                      <a:pt x="28468" y="86249"/>
                      <a:pt x="50756" y="55484"/>
                      <a:pt x="47041" y="31385"/>
                    </a:cubicBezTo>
                    <a:cubicBezTo>
                      <a:pt x="45613" y="22432"/>
                      <a:pt x="39517" y="15479"/>
                      <a:pt x="29896" y="16145"/>
                    </a:cubicBezTo>
                    <a:cubicBezTo>
                      <a:pt x="17038" y="17098"/>
                      <a:pt x="11323" y="29671"/>
                      <a:pt x="7322" y="39958"/>
                    </a:cubicBezTo>
                    <a:cubicBezTo>
                      <a:pt x="9418" y="40529"/>
                      <a:pt x="11513" y="41101"/>
                      <a:pt x="13609" y="41672"/>
                    </a:cubicBezTo>
                    <a:cubicBezTo>
                      <a:pt x="16942" y="25956"/>
                      <a:pt x="25515" y="13002"/>
                      <a:pt x="38755" y="3953"/>
                    </a:cubicBezTo>
                    <a:cubicBezTo>
                      <a:pt x="41041" y="2429"/>
                      <a:pt x="39040" y="-1095"/>
                      <a:pt x="36754" y="334"/>
                    </a:cubicBezTo>
                    <a:lnTo>
                      <a:pt x="36754" y="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51" name="Freeform: Shape 8750">
                <a:extLst>
                  <a:ext uri="{FF2B5EF4-FFF2-40B4-BE49-F238E27FC236}">
                    <a16:creationId xmlns:a16="http://schemas.microsoft.com/office/drawing/2014/main" id="{F5C42CC9-C289-4B78-93C9-1AA604CA7519}"/>
                  </a:ext>
                </a:extLst>
              </p:cNvPr>
              <p:cNvSpPr/>
              <p:nvPr/>
            </p:nvSpPr>
            <p:spPr>
              <a:xfrm>
                <a:off x="6412227" y="2324074"/>
                <a:ext cx="92413" cy="176853"/>
              </a:xfrm>
              <a:custGeom>
                <a:avLst/>
                <a:gdLst>
                  <a:gd name="connsiteX0" fmla="*/ 3526 w 92413"/>
                  <a:gd name="connsiteY0" fmla="*/ 175571 h 176853"/>
                  <a:gd name="connsiteX1" fmla="*/ 91347 w 92413"/>
                  <a:gd name="connsiteY1" fmla="*/ 5931 h 176853"/>
                  <a:gd name="connsiteX2" fmla="*/ 86394 w 92413"/>
                  <a:gd name="connsiteY2" fmla="*/ 978 h 176853"/>
                  <a:gd name="connsiteX3" fmla="*/ 2 w 92413"/>
                  <a:gd name="connsiteY3" fmla="*/ 175095 h 176853"/>
                  <a:gd name="connsiteX4" fmla="*/ 3526 w 92413"/>
                  <a:gd name="connsiteY4" fmla="*/ 175571 h 176853"/>
                  <a:gd name="connsiteX5" fmla="*/ 3526 w 92413"/>
                  <a:gd name="connsiteY5" fmla="*/ 175571 h 176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413" h="176853">
                    <a:moveTo>
                      <a:pt x="3526" y="175571"/>
                    </a:moveTo>
                    <a:cubicBezTo>
                      <a:pt x="16766" y="108229"/>
                      <a:pt x="42198" y="54699"/>
                      <a:pt x="91347" y="5931"/>
                    </a:cubicBezTo>
                    <a:cubicBezTo>
                      <a:pt x="94585" y="2692"/>
                      <a:pt x="89728" y="-2070"/>
                      <a:pt x="86394" y="978"/>
                    </a:cubicBezTo>
                    <a:cubicBezTo>
                      <a:pt x="37912" y="44316"/>
                      <a:pt x="3431" y="109563"/>
                      <a:pt x="2" y="175095"/>
                    </a:cubicBezTo>
                    <a:cubicBezTo>
                      <a:pt x="-93" y="177095"/>
                      <a:pt x="3050" y="177571"/>
                      <a:pt x="3526" y="175571"/>
                    </a:cubicBezTo>
                    <a:lnTo>
                      <a:pt x="3526" y="17557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52" name="Freeform: Shape 8751">
                <a:extLst>
                  <a:ext uri="{FF2B5EF4-FFF2-40B4-BE49-F238E27FC236}">
                    <a16:creationId xmlns:a16="http://schemas.microsoft.com/office/drawing/2014/main" id="{70452F72-9F8F-4AF3-A7BC-602D9A864E20}"/>
                  </a:ext>
                </a:extLst>
              </p:cNvPr>
              <p:cNvSpPr/>
              <p:nvPr/>
            </p:nvSpPr>
            <p:spPr>
              <a:xfrm>
                <a:off x="6096840" y="2535521"/>
                <a:ext cx="317967" cy="162735"/>
              </a:xfrm>
              <a:custGeom>
                <a:avLst/>
                <a:gdLst>
                  <a:gd name="connsiteX0" fmla="*/ 4874 w 317967"/>
                  <a:gd name="connsiteY0" fmla="*/ 161768 h 162735"/>
                  <a:gd name="connsiteX1" fmla="*/ 312913 w 317967"/>
                  <a:gd name="connsiteY1" fmla="*/ 13273 h 162735"/>
                  <a:gd name="connsiteX2" fmla="*/ 315103 w 317967"/>
                  <a:gd name="connsiteY2" fmla="*/ 5463 h 162735"/>
                  <a:gd name="connsiteX3" fmla="*/ 778 w 317967"/>
                  <a:gd name="connsiteY3" fmla="*/ 157577 h 162735"/>
                  <a:gd name="connsiteX4" fmla="*/ 4874 w 317967"/>
                  <a:gd name="connsiteY4" fmla="*/ 161768 h 162735"/>
                  <a:gd name="connsiteX5" fmla="*/ 4874 w 317967"/>
                  <a:gd name="connsiteY5" fmla="*/ 161768 h 16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967" h="162735">
                    <a:moveTo>
                      <a:pt x="4874" y="161768"/>
                    </a:moveTo>
                    <a:cubicBezTo>
                      <a:pt x="76692" y="83282"/>
                      <a:pt x="199851" y="-8634"/>
                      <a:pt x="312913" y="13273"/>
                    </a:cubicBezTo>
                    <a:cubicBezTo>
                      <a:pt x="317961" y="14226"/>
                      <a:pt x="320151" y="6796"/>
                      <a:pt x="315103" y="5463"/>
                    </a:cubicBezTo>
                    <a:cubicBezTo>
                      <a:pt x="200232" y="-24922"/>
                      <a:pt x="71454" y="77757"/>
                      <a:pt x="778" y="157577"/>
                    </a:cubicBezTo>
                    <a:cubicBezTo>
                      <a:pt x="-1698" y="160530"/>
                      <a:pt x="2302" y="164625"/>
                      <a:pt x="4874" y="161768"/>
                    </a:cubicBezTo>
                    <a:lnTo>
                      <a:pt x="4874" y="1617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53" name="Freeform: Shape 8752">
                <a:extLst>
                  <a:ext uri="{FF2B5EF4-FFF2-40B4-BE49-F238E27FC236}">
                    <a16:creationId xmlns:a16="http://schemas.microsoft.com/office/drawing/2014/main" id="{2F3A291F-6C4B-44E4-ACCE-5817971FDDD1}"/>
                  </a:ext>
                </a:extLst>
              </p:cNvPr>
              <p:cNvSpPr/>
              <p:nvPr/>
            </p:nvSpPr>
            <p:spPr>
              <a:xfrm>
                <a:off x="6337130" y="2553516"/>
                <a:ext cx="118787" cy="311672"/>
              </a:xfrm>
              <a:custGeom>
                <a:avLst/>
                <a:gdLst>
                  <a:gd name="connsiteX0" fmla="*/ 99769 w 118787"/>
                  <a:gd name="connsiteY0" fmla="*/ 4613 h 311672"/>
                  <a:gd name="connsiteX1" fmla="*/ 900 w 118787"/>
                  <a:gd name="connsiteY1" fmla="*/ 305507 h 311672"/>
                  <a:gd name="connsiteX2" fmla="*/ 5948 w 118787"/>
                  <a:gd name="connsiteY2" fmla="*/ 310556 h 311672"/>
                  <a:gd name="connsiteX3" fmla="*/ 104912 w 118787"/>
                  <a:gd name="connsiteY3" fmla="*/ 1565 h 311672"/>
                  <a:gd name="connsiteX4" fmla="*/ 99769 w 118787"/>
                  <a:gd name="connsiteY4" fmla="*/ 4613 h 311672"/>
                  <a:gd name="connsiteX5" fmla="*/ 99769 w 118787"/>
                  <a:gd name="connsiteY5" fmla="*/ 4613 h 31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787" h="311672">
                    <a:moveTo>
                      <a:pt x="99769" y="4613"/>
                    </a:moveTo>
                    <a:cubicBezTo>
                      <a:pt x="141869" y="97672"/>
                      <a:pt x="58335" y="235689"/>
                      <a:pt x="900" y="305507"/>
                    </a:cubicBezTo>
                    <a:cubicBezTo>
                      <a:pt x="-1958" y="309032"/>
                      <a:pt x="2614" y="313889"/>
                      <a:pt x="5948" y="310556"/>
                    </a:cubicBezTo>
                    <a:cubicBezTo>
                      <a:pt x="73004" y="244547"/>
                      <a:pt x="151013" y="94433"/>
                      <a:pt x="104912" y="1565"/>
                    </a:cubicBezTo>
                    <a:cubicBezTo>
                      <a:pt x="103293" y="-1960"/>
                      <a:pt x="98245" y="1088"/>
                      <a:pt x="99769" y="4613"/>
                    </a:cubicBezTo>
                    <a:lnTo>
                      <a:pt x="99769" y="461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54" name="Freeform: Shape 8753">
                <a:extLst>
                  <a:ext uri="{FF2B5EF4-FFF2-40B4-BE49-F238E27FC236}">
                    <a16:creationId xmlns:a16="http://schemas.microsoft.com/office/drawing/2014/main" id="{CA378B3C-A50B-425C-A533-07EF8A8A2B9A}"/>
                  </a:ext>
                </a:extLst>
              </p:cNvPr>
              <p:cNvSpPr/>
              <p:nvPr/>
            </p:nvSpPr>
            <p:spPr>
              <a:xfrm>
                <a:off x="6181431" y="2450261"/>
                <a:ext cx="228344" cy="66918"/>
              </a:xfrm>
              <a:custGeom>
                <a:avLst/>
                <a:gdLst>
                  <a:gd name="connsiteX0" fmla="*/ 227178 w 228344"/>
                  <a:gd name="connsiteY0" fmla="*/ 60815 h 66918"/>
                  <a:gd name="connsiteX1" fmla="*/ 2769 w 228344"/>
                  <a:gd name="connsiteY1" fmla="*/ 3760 h 66918"/>
                  <a:gd name="connsiteX2" fmla="*/ 3817 w 228344"/>
                  <a:gd name="connsiteY2" fmla="*/ 11475 h 66918"/>
                  <a:gd name="connsiteX3" fmla="*/ 222892 w 228344"/>
                  <a:gd name="connsiteY3" fmla="*/ 66434 h 66918"/>
                  <a:gd name="connsiteX4" fmla="*/ 227178 w 228344"/>
                  <a:gd name="connsiteY4" fmla="*/ 60815 h 66918"/>
                  <a:gd name="connsiteX5" fmla="*/ 227178 w 228344"/>
                  <a:gd name="connsiteY5" fmla="*/ 60815 h 6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344" h="66918">
                    <a:moveTo>
                      <a:pt x="227178" y="60815"/>
                    </a:moveTo>
                    <a:cubicBezTo>
                      <a:pt x="162694" y="10904"/>
                      <a:pt x="83351" y="-9004"/>
                      <a:pt x="2769" y="3760"/>
                    </a:cubicBezTo>
                    <a:cubicBezTo>
                      <a:pt x="-1517" y="4427"/>
                      <a:pt x="-564" y="11951"/>
                      <a:pt x="3817" y="11475"/>
                    </a:cubicBezTo>
                    <a:cubicBezTo>
                      <a:pt x="83351" y="2617"/>
                      <a:pt x="156884" y="21381"/>
                      <a:pt x="222892" y="66434"/>
                    </a:cubicBezTo>
                    <a:cubicBezTo>
                      <a:pt x="226226" y="68530"/>
                      <a:pt x="230417" y="63291"/>
                      <a:pt x="227178" y="60815"/>
                    </a:cubicBezTo>
                    <a:lnTo>
                      <a:pt x="227178" y="6081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55" name="Freeform: Shape 8754">
                <a:extLst>
                  <a:ext uri="{FF2B5EF4-FFF2-40B4-BE49-F238E27FC236}">
                    <a16:creationId xmlns:a16="http://schemas.microsoft.com/office/drawing/2014/main" id="{F9E0B666-B69A-482B-B236-72794FB5A8D1}"/>
                  </a:ext>
                </a:extLst>
              </p:cNvPr>
              <p:cNvSpPr/>
              <p:nvPr/>
            </p:nvSpPr>
            <p:spPr>
              <a:xfrm>
                <a:off x="5822155" y="2979229"/>
                <a:ext cx="669321" cy="465247"/>
              </a:xfrm>
              <a:custGeom>
                <a:avLst/>
                <a:gdLst>
                  <a:gd name="connsiteX0" fmla="*/ 44863 w 669321"/>
                  <a:gd name="connsiteY0" fmla="*/ 0 h 465247"/>
                  <a:gd name="connsiteX1" fmla="*/ 0 w 669321"/>
                  <a:gd name="connsiteY1" fmla="*/ 141256 h 465247"/>
                  <a:gd name="connsiteX2" fmla="*/ 184785 w 669321"/>
                  <a:gd name="connsiteY2" fmla="*/ 202025 h 465247"/>
                  <a:gd name="connsiteX3" fmla="*/ 260985 w 669321"/>
                  <a:gd name="connsiteY3" fmla="*/ 452628 h 465247"/>
                  <a:gd name="connsiteX4" fmla="*/ 562832 w 669321"/>
                  <a:gd name="connsiteY4" fmla="*/ 362903 h 465247"/>
                  <a:gd name="connsiteX5" fmla="*/ 523399 w 669321"/>
                  <a:gd name="connsiteY5" fmla="*/ 230886 h 465247"/>
                  <a:gd name="connsiteX6" fmla="*/ 611886 w 669321"/>
                  <a:gd name="connsiteY6" fmla="*/ 289560 h 465247"/>
                  <a:gd name="connsiteX7" fmla="*/ 669322 w 669321"/>
                  <a:gd name="connsiteY7" fmla="*/ 180404 h 465247"/>
                  <a:gd name="connsiteX8" fmla="*/ 497396 w 669321"/>
                  <a:gd name="connsiteY8" fmla="*/ 71914 h 465247"/>
                  <a:gd name="connsiteX9" fmla="*/ 207740 w 669321"/>
                  <a:gd name="connsiteY9" fmla="*/ 29146 h 465247"/>
                  <a:gd name="connsiteX10" fmla="*/ 44863 w 669321"/>
                  <a:gd name="connsiteY10" fmla="*/ 0 h 46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9321" h="465247">
                    <a:moveTo>
                      <a:pt x="44863" y="0"/>
                    </a:moveTo>
                    <a:lnTo>
                      <a:pt x="0" y="141256"/>
                    </a:lnTo>
                    <a:cubicBezTo>
                      <a:pt x="0" y="141256"/>
                      <a:pt x="116205" y="206121"/>
                      <a:pt x="184785" y="202025"/>
                    </a:cubicBezTo>
                    <a:cubicBezTo>
                      <a:pt x="184785" y="202025"/>
                      <a:pt x="236792" y="409194"/>
                      <a:pt x="260985" y="452628"/>
                    </a:cubicBezTo>
                    <a:cubicBezTo>
                      <a:pt x="291941" y="508064"/>
                      <a:pt x="562832" y="362903"/>
                      <a:pt x="562832" y="362903"/>
                    </a:cubicBezTo>
                    <a:lnTo>
                      <a:pt x="523399" y="230886"/>
                    </a:lnTo>
                    <a:lnTo>
                      <a:pt x="611886" y="289560"/>
                    </a:lnTo>
                    <a:lnTo>
                      <a:pt x="669322" y="180404"/>
                    </a:lnTo>
                    <a:lnTo>
                      <a:pt x="497396" y="71914"/>
                    </a:lnTo>
                    <a:cubicBezTo>
                      <a:pt x="497396" y="71914"/>
                      <a:pt x="374809" y="43053"/>
                      <a:pt x="207740" y="29146"/>
                    </a:cubicBezTo>
                    <a:cubicBezTo>
                      <a:pt x="137731" y="23241"/>
                      <a:pt x="44863" y="0"/>
                      <a:pt x="44863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56" name="Freeform: Shape 8755">
                <a:extLst>
                  <a:ext uri="{FF2B5EF4-FFF2-40B4-BE49-F238E27FC236}">
                    <a16:creationId xmlns:a16="http://schemas.microsoft.com/office/drawing/2014/main" id="{0146B491-14D1-4746-B0ED-5714F261F55E}"/>
                  </a:ext>
                </a:extLst>
              </p:cNvPr>
              <p:cNvSpPr/>
              <p:nvPr/>
            </p:nvSpPr>
            <p:spPr>
              <a:xfrm>
                <a:off x="6022788" y="3342131"/>
                <a:ext cx="593437" cy="406285"/>
              </a:xfrm>
              <a:custGeom>
                <a:avLst/>
                <a:gdLst>
                  <a:gd name="connsiteX0" fmla="*/ 60447 w 593437"/>
                  <a:gd name="connsiteY0" fmla="*/ 89821 h 406285"/>
                  <a:gd name="connsiteX1" fmla="*/ 7393 w 593437"/>
                  <a:gd name="connsiteY1" fmla="*/ 403860 h 406285"/>
                  <a:gd name="connsiteX2" fmla="*/ 590609 w 593437"/>
                  <a:gd name="connsiteY2" fmla="*/ 191738 h 406285"/>
                  <a:gd name="connsiteX3" fmla="*/ 362199 w 593437"/>
                  <a:gd name="connsiteY3" fmla="*/ 0 h 406285"/>
                  <a:gd name="connsiteX4" fmla="*/ 60447 w 593437"/>
                  <a:gd name="connsiteY4" fmla="*/ 89821 h 40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37" h="406285">
                    <a:moveTo>
                      <a:pt x="60447" y="89821"/>
                    </a:moveTo>
                    <a:cubicBezTo>
                      <a:pt x="60447" y="89821"/>
                      <a:pt x="-25183" y="379381"/>
                      <a:pt x="7393" y="403860"/>
                    </a:cubicBezTo>
                    <a:cubicBezTo>
                      <a:pt x="39969" y="428339"/>
                      <a:pt x="558033" y="261080"/>
                      <a:pt x="590609" y="191738"/>
                    </a:cubicBezTo>
                    <a:cubicBezTo>
                      <a:pt x="623280" y="122396"/>
                      <a:pt x="362199" y="0"/>
                      <a:pt x="362199" y="0"/>
                    </a:cubicBezTo>
                    <a:lnTo>
                      <a:pt x="60447" y="8982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57" name="Freeform: Shape 8756">
                <a:extLst>
                  <a:ext uri="{FF2B5EF4-FFF2-40B4-BE49-F238E27FC236}">
                    <a16:creationId xmlns:a16="http://schemas.microsoft.com/office/drawing/2014/main" id="{9CC6788B-1C66-4E5E-949D-3CF3A0820406}"/>
                  </a:ext>
                </a:extLst>
              </p:cNvPr>
              <p:cNvSpPr/>
              <p:nvPr/>
            </p:nvSpPr>
            <p:spPr>
              <a:xfrm>
                <a:off x="6156342" y="4031551"/>
                <a:ext cx="131109" cy="106530"/>
              </a:xfrm>
              <a:custGeom>
                <a:avLst/>
                <a:gdLst>
                  <a:gd name="connsiteX0" fmla="*/ 131110 w 131109"/>
                  <a:gd name="connsiteY0" fmla="*/ 11430 h 106530"/>
                  <a:gd name="connsiteX1" fmla="*/ 123775 w 131109"/>
                  <a:gd name="connsiteY1" fmla="*/ 83153 h 106530"/>
                  <a:gd name="connsiteX2" fmla="*/ 808 w 131109"/>
                  <a:gd name="connsiteY2" fmla="*/ 106108 h 106530"/>
                  <a:gd name="connsiteX3" fmla="*/ 38241 w 131109"/>
                  <a:gd name="connsiteY3" fmla="*/ 56007 h 106530"/>
                  <a:gd name="connsiteX4" fmla="*/ 53481 w 131109"/>
                  <a:gd name="connsiteY4" fmla="*/ 50673 h 106530"/>
                  <a:gd name="connsiteX5" fmla="*/ 52147 w 131109"/>
                  <a:gd name="connsiteY5" fmla="*/ 0 h 106530"/>
                  <a:gd name="connsiteX6" fmla="*/ 131110 w 131109"/>
                  <a:gd name="connsiteY6" fmla="*/ 11430 h 106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109" h="106530">
                    <a:moveTo>
                      <a:pt x="131110" y="11430"/>
                    </a:moveTo>
                    <a:lnTo>
                      <a:pt x="123775" y="83153"/>
                    </a:lnTo>
                    <a:cubicBezTo>
                      <a:pt x="123775" y="83153"/>
                      <a:pt x="4713" y="110204"/>
                      <a:pt x="808" y="106108"/>
                    </a:cubicBezTo>
                    <a:cubicBezTo>
                      <a:pt x="-3098" y="102108"/>
                      <a:pt x="6808" y="75438"/>
                      <a:pt x="38241" y="56007"/>
                    </a:cubicBezTo>
                    <a:lnTo>
                      <a:pt x="53481" y="50673"/>
                    </a:lnTo>
                    <a:lnTo>
                      <a:pt x="52147" y="0"/>
                    </a:lnTo>
                    <a:lnTo>
                      <a:pt x="131110" y="114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58" name="Freeform: Shape 8757">
                <a:extLst>
                  <a:ext uri="{FF2B5EF4-FFF2-40B4-BE49-F238E27FC236}">
                    <a16:creationId xmlns:a16="http://schemas.microsoft.com/office/drawing/2014/main" id="{C24C1EA3-4C91-409E-818D-19F8F9B0B02B}"/>
                  </a:ext>
                </a:extLst>
              </p:cNvPr>
              <p:cNvSpPr/>
              <p:nvPr/>
            </p:nvSpPr>
            <p:spPr>
              <a:xfrm>
                <a:off x="6206309" y="4079580"/>
                <a:ext cx="17326" cy="12501"/>
              </a:xfrm>
              <a:custGeom>
                <a:avLst/>
                <a:gdLst>
                  <a:gd name="connsiteX0" fmla="*/ 16849 w 17326"/>
                  <a:gd name="connsiteY0" fmla="*/ 9979 h 12501"/>
                  <a:gd name="connsiteX1" fmla="*/ 2276 w 17326"/>
                  <a:gd name="connsiteY1" fmla="*/ 168 h 12501"/>
                  <a:gd name="connsiteX2" fmla="*/ 752 w 17326"/>
                  <a:gd name="connsiteY2" fmla="*/ 2740 h 12501"/>
                  <a:gd name="connsiteX3" fmla="*/ 14753 w 17326"/>
                  <a:gd name="connsiteY3" fmla="*/ 12074 h 12501"/>
                  <a:gd name="connsiteX4" fmla="*/ 16849 w 17326"/>
                  <a:gd name="connsiteY4" fmla="*/ 9979 h 12501"/>
                  <a:gd name="connsiteX5" fmla="*/ 16849 w 17326"/>
                  <a:gd name="connsiteY5" fmla="*/ 9979 h 12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26" h="12501">
                    <a:moveTo>
                      <a:pt x="16849" y="9979"/>
                    </a:moveTo>
                    <a:cubicBezTo>
                      <a:pt x="12467" y="5978"/>
                      <a:pt x="7610" y="2740"/>
                      <a:pt x="2276" y="168"/>
                    </a:cubicBezTo>
                    <a:cubicBezTo>
                      <a:pt x="561" y="-689"/>
                      <a:pt x="-963" y="1978"/>
                      <a:pt x="752" y="2740"/>
                    </a:cubicBezTo>
                    <a:cubicBezTo>
                      <a:pt x="5895" y="5121"/>
                      <a:pt x="10562" y="8169"/>
                      <a:pt x="14753" y="12074"/>
                    </a:cubicBezTo>
                    <a:cubicBezTo>
                      <a:pt x="16182" y="13408"/>
                      <a:pt x="18278" y="11312"/>
                      <a:pt x="16849" y="9979"/>
                    </a:cubicBezTo>
                    <a:lnTo>
                      <a:pt x="16849" y="99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59" name="Freeform: Shape 8758">
                <a:extLst>
                  <a:ext uri="{FF2B5EF4-FFF2-40B4-BE49-F238E27FC236}">
                    <a16:creationId xmlns:a16="http://schemas.microsoft.com/office/drawing/2014/main" id="{48BFFA70-8C0A-4400-A2C2-57A5FA8767AC}"/>
                  </a:ext>
                </a:extLst>
              </p:cNvPr>
              <p:cNvSpPr/>
              <p:nvPr/>
            </p:nvSpPr>
            <p:spPr>
              <a:xfrm>
                <a:off x="6208489" y="4066690"/>
                <a:ext cx="21748" cy="7896"/>
              </a:xfrm>
              <a:custGeom>
                <a:avLst/>
                <a:gdLst>
                  <a:gd name="connsiteX0" fmla="*/ 20955 w 21748"/>
                  <a:gd name="connsiteY0" fmla="*/ 5152 h 7896"/>
                  <a:gd name="connsiteX1" fmla="*/ 1429 w 21748"/>
                  <a:gd name="connsiteY1" fmla="*/ 9 h 7896"/>
                  <a:gd name="connsiteX2" fmla="*/ 1429 w 21748"/>
                  <a:gd name="connsiteY2" fmla="*/ 3057 h 7896"/>
                  <a:gd name="connsiteX3" fmla="*/ 19431 w 21748"/>
                  <a:gd name="connsiteY3" fmla="*/ 7724 h 7896"/>
                  <a:gd name="connsiteX4" fmla="*/ 20955 w 21748"/>
                  <a:gd name="connsiteY4" fmla="*/ 5152 h 7896"/>
                  <a:gd name="connsiteX5" fmla="*/ 20955 w 21748"/>
                  <a:gd name="connsiteY5" fmla="*/ 5152 h 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48" h="7896">
                    <a:moveTo>
                      <a:pt x="20955" y="5152"/>
                    </a:moveTo>
                    <a:cubicBezTo>
                      <a:pt x="14668" y="2295"/>
                      <a:pt x="8287" y="580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7810" y="3628"/>
                      <a:pt x="13621" y="5057"/>
                      <a:pt x="19431" y="7724"/>
                    </a:cubicBezTo>
                    <a:cubicBezTo>
                      <a:pt x="21145" y="8581"/>
                      <a:pt x="22765" y="6009"/>
                      <a:pt x="20955" y="5152"/>
                    </a:cubicBezTo>
                    <a:lnTo>
                      <a:pt x="20955" y="515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60" name="Freeform: Shape 8759">
                <a:extLst>
                  <a:ext uri="{FF2B5EF4-FFF2-40B4-BE49-F238E27FC236}">
                    <a16:creationId xmlns:a16="http://schemas.microsoft.com/office/drawing/2014/main" id="{4D4E5132-ACCB-4A01-8568-656E033A0B6A}"/>
                  </a:ext>
                </a:extLst>
              </p:cNvPr>
              <p:cNvSpPr/>
              <p:nvPr/>
            </p:nvSpPr>
            <p:spPr>
              <a:xfrm>
                <a:off x="6193987" y="4088169"/>
                <a:ext cx="14742" cy="14716"/>
              </a:xfrm>
              <a:custGeom>
                <a:avLst/>
                <a:gdLst>
                  <a:gd name="connsiteX0" fmla="*/ 14502 w 14742"/>
                  <a:gd name="connsiteY0" fmla="*/ 12533 h 14716"/>
                  <a:gd name="connsiteX1" fmla="*/ 2215 w 14742"/>
                  <a:gd name="connsiteY1" fmla="*/ 246 h 14716"/>
                  <a:gd name="connsiteX2" fmla="*/ 691 w 14742"/>
                  <a:gd name="connsiteY2" fmla="*/ 2818 h 14716"/>
                  <a:gd name="connsiteX3" fmla="*/ 11930 w 14742"/>
                  <a:gd name="connsiteY3" fmla="*/ 13962 h 14716"/>
                  <a:gd name="connsiteX4" fmla="*/ 14502 w 14742"/>
                  <a:gd name="connsiteY4" fmla="*/ 12533 h 14716"/>
                  <a:gd name="connsiteX5" fmla="*/ 14502 w 14742"/>
                  <a:gd name="connsiteY5" fmla="*/ 12533 h 1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42" h="14716">
                    <a:moveTo>
                      <a:pt x="14502" y="12533"/>
                    </a:moveTo>
                    <a:cubicBezTo>
                      <a:pt x="11264" y="7485"/>
                      <a:pt x="7263" y="3485"/>
                      <a:pt x="2215" y="246"/>
                    </a:cubicBezTo>
                    <a:cubicBezTo>
                      <a:pt x="596" y="-802"/>
                      <a:pt x="-928" y="1770"/>
                      <a:pt x="691" y="2818"/>
                    </a:cubicBezTo>
                    <a:cubicBezTo>
                      <a:pt x="5358" y="5771"/>
                      <a:pt x="8882" y="9295"/>
                      <a:pt x="11930" y="13962"/>
                    </a:cubicBezTo>
                    <a:cubicBezTo>
                      <a:pt x="12883" y="15677"/>
                      <a:pt x="15550" y="14153"/>
                      <a:pt x="14502" y="12533"/>
                    </a:cubicBezTo>
                    <a:lnTo>
                      <a:pt x="14502" y="125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61" name="Freeform: Shape 8760">
                <a:extLst>
                  <a:ext uri="{FF2B5EF4-FFF2-40B4-BE49-F238E27FC236}">
                    <a16:creationId xmlns:a16="http://schemas.microsoft.com/office/drawing/2014/main" id="{DB1656D9-E415-4F07-8996-180772DB1F60}"/>
                  </a:ext>
                </a:extLst>
              </p:cNvPr>
              <p:cNvSpPr/>
              <p:nvPr/>
            </p:nvSpPr>
            <p:spPr>
              <a:xfrm>
                <a:off x="6177604" y="4096462"/>
                <a:ext cx="15633" cy="12516"/>
              </a:xfrm>
              <a:custGeom>
                <a:avLst/>
                <a:gdLst>
                  <a:gd name="connsiteX0" fmla="*/ 15169 w 15633"/>
                  <a:gd name="connsiteY0" fmla="*/ 9955 h 12516"/>
                  <a:gd name="connsiteX1" fmla="*/ 2215 w 15633"/>
                  <a:gd name="connsiteY1" fmla="*/ 240 h 12516"/>
                  <a:gd name="connsiteX2" fmla="*/ 691 w 15633"/>
                  <a:gd name="connsiteY2" fmla="*/ 2812 h 12516"/>
                  <a:gd name="connsiteX3" fmla="*/ 12978 w 15633"/>
                  <a:gd name="connsiteY3" fmla="*/ 12051 h 12516"/>
                  <a:gd name="connsiteX4" fmla="*/ 15169 w 15633"/>
                  <a:gd name="connsiteY4" fmla="*/ 9955 h 12516"/>
                  <a:gd name="connsiteX5" fmla="*/ 15169 w 15633"/>
                  <a:gd name="connsiteY5" fmla="*/ 9955 h 1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33" h="12516">
                    <a:moveTo>
                      <a:pt x="15169" y="9955"/>
                    </a:moveTo>
                    <a:cubicBezTo>
                      <a:pt x="11168" y="6241"/>
                      <a:pt x="6882" y="3097"/>
                      <a:pt x="2215" y="240"/>
                    </a:cubicBezTo>
                    <a:cubicBezTo>
                      <a:pt x="596" y="-808"/>
                      <a:pt x="-928" y="1859"/>
                      <a:pt x="691" y="2812"/>
                    </a:cubicBezTo>
                    <a:cubicBezTo>
                      <a:pt x="5168" y="5479"/>
                      <a:pt x="9168" y="8527"/>
                      <a:pt x="12978" y="12051"/>
                    </a:cubicBezTo>
                    <a:cubicBezTo>
                      <a:pt x="14407" y="13480"/>
                      <a:pt x="16598" y="11289"/>
                      <a:pt x="15169" y="9955"/>
                    </a:cubicBezTo>
                    <a:lnTo>
                      <a:pt x="15169" y="99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62" name="Freeform: Shape 8761">
                <a:extLst>
                  <a:ext uri="{FF2B5EF4-FFF2-40B4-BE49-F238E27FC236}">
                    <a16:creationId xmlns:a16="http://schemas.microsoft.com/office/drawing/2014/main" id="{7D0A60A6-FD48-4644-AB68-4106CA36A6FC}"/>
                  </a:ext>
                </a:extLst>
              </p:cNvPr>
              <p:cNvSpPr/>
              <p:nvPr/>
            </p:nvSpPr>
            <p:spPr>
              <a:xfrm>
                <a:off x="6242635" y="4080323"/>
                <a:ext cx="41443" cy="37484"/>
              </a:xfrm>
              <a:custGeom>
                <a:avLst/>
                <a:gdLst>
                  <a:gd name="connsiteX0" fmla="*/ 40340 w 41443"/>
                  <a:gd name="connsiteY0" fmla="*/ 853 h 37484"/>
                  <a:gd name="connsiteX1" fmla="*/ 335 w 41443"/>
                  <a:gd name="connsiteY1" fmla="*/ 36381 h 37484"/>
                  <a:gd name="connsiteX2" fmla="*/ 3288 w 41443"/>
                  <a:gd name="connsiteY2" fmla="*/ 35619 h 37484"/>
                  <a:gd name="connsiteX3" fmla="*/ 39578 w 41443"/>
                  <a:gd name="connsiteY3" fmla="*/ 3806 h 37484"/>
                  <a:gd name="connsiteX4" fmla="*/ 40340 w 41443"/>
                  <a:gd name="connsiteY4" fmla="*/ 853 h 37484"/>
                  <a:gd name="connsiteX5" fmla="*/ 40340 w 41443"/>
                  <a:gd name="connsiteY5" fmla="*/ 853 h 3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43" h="37484">
                    <a:moveTo>
                      <a:pt x="40340" y="853"/>
                    </a:moveTo>
                    <a:cubicBezTo>
                      <a:pt x="17861" y="-4100"/>
                      <a:pt x="-2904" y="13140"/>
                      <a:pt x="335" y="36381"/>
                    </a:cubicBezTo>
                    <a:cubicBezTo>
                      <a:pt x="621" y="38286"/>
                      <a:pt x="3478" y="37524"/>
                      <a:pt x="3288" y="35619"/>
                    </a:cubicBezTo>
                    <a:cubicBezTo>
                      <a:pt x="430" y="14569"/>
                      <a:pt x="19575" y="-671"/>
                      <a:pt x="39578" y="3806"/>
                    </a:cubicBezTo>
                    <a:cubicBezTo>
                      <a:pt x="41483" y="4092"/>
                      <a:pt x="42245" y="1234"/>
                      <a:pt x="40340" y="853"/>
                    </a:cubicBezTo>
                    <a:lnTo>
                      <a:pt x="40340" y="85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63" name="Freeform: Shape 8762">
                <a:extLst>
                  <a:ext uri="{FF2B5EF4-FFF2-40B4-BE49-F238E27FC236}">
                    <a16:creationId xmlns:a16="http://schemas.microsoft.com/office/drawing/2014/main" id="{79DC691F-EFB3-47BF-9CA9-229A5F495EE5}"/>
                  </a:ext>
                </a:extLst>
              </p:cNvPr>
              <p:cNvSpPr/>
              <p:nvPr/>
            </p:nvSpPr>
            <p:spPr>
              <a:xfrm>
                <a:off x="6156713" y="4108916"/>
                <a:ext cx="125269" cy="30192"/>
              </a:xfrm>
              <a:custGeom>
                <a:avLst/>
                <a:gdLst>
                  <a:gd name="connsiteX0" fmla="*/ 123404 w 125269"/>
                  <a:gd name="connsiteY0" fmla="*/ 73 h 30192"/>
                  <a:gd name="connsiteX1" fmla="*/ 1103 w 125269"/>
                  <a:gd name="connsiteY1" fmla="*/ 27219 h 30192"/>
                  <a:gd name="connsiteX2" fmla="*/ 1865 w 125269"/>
                  <a:gd name="connsiteY2" fmla="*/ 30172 h 30192"/>
                  <a:gd name="connsiteX3" fmla="*/ 124166 w 125269"/>
                  <a:gd name="connsiteY3" fmla="*/ 3026 h 30192"/>
                  <a:gd name="connsiteX4" fmla="*/ 123404 w 125269"/>
                  <a:gd name="connsiteY4" fmla="*/ 73 h 30192"/>
                  <a:gd name="connsiteX5" fmla="*/ 123404 w 125269"/>
                  <a:gd name="connsiteY5" fmla="*/ 73 h 3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269" h="30192">
                    <a:moveTo>
                      <a:pt x="123404" y="73"/>
                    </a:moveTo>
                    <a:cubicBezTo>
                      <a:pt x="83018" y="10836"/>
                      <a:pt x="42251" y="19885"/>
                      <a:pt x="1103" y="27219"/>
                    </a:cubicBezTo>
                    <a:cubicBezTo>
                      <a:pt x="-802" y="27600"/>
                      <a:pt x="-40" y="30458"/>
                      <a:pt x="1865" y="30172"/>
                    </a:cubicBezTo>
                    <a:cubicBezTo>
                      <a:pt x="43013" y="22838"/>
                      <a:pt x="83780" y="13789"/>
                      <a:pt x="124166" y="3026"/>
                    </a:cubicBezTo>
                    <a:cubicBezTo>
                      <a:pt x="126071" y="2454"/>
                      <a:pt x="125309" y="-498"/>
                      <a:pt x="123404" y="73"/>
                    </a:cubicBezTo>
                    <a:lnTo>
                      <a:pt x="123404" y="7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64" name="Freeform: Shape 8763">
                <a:extLst>
                  <a:ext uri="{FF2B5EF4-FFF2-40B4-BE49-F238E27FC236}">
                    <a16:creationId xmlns:a16="http://schemas.microsoft.com/office/drawing/2014/main" id="{BA129660-1293-4ED1-8770-E3BB59237DA3}"/>
                  </a:ext>
                </a:extLst>
              </p:cNvPr>
              <p:cNvSpPr/>
              <p:nvPr/>
            </p:nvSpPr>
            <p:spPr>
              <a:xfrm>
                <a:off x="6662832" y="3682555"/>
                <a:ext cx="128292" cy="113332"/>
              </a:xfrm>
              <a:custGeom>
                <a:avLst/>
                <a:gdLst>
                  <a:gd name="connsiteX0" fmla="*/ 0 w 128292"/>
                  <a:gd name="connsiteY0" fmla="*/ 13525 h 113332"/>
                  <a:gd name="connsiteX1" fmla="*/ 70866 w 128292"/>
                  <a:gd name="connsiteY1" fmla="*/ 0 h 113332"/>
                  <a:gd name="connsiteX2" fmla="*/ 128207 w 128292"/>
                  <a:gd name="connsiteY2" fmla="*/ 111157 h 113332"/>
                  <a:gd name="connsiteX3" fmla="*/ 69437 w 128292"/>
                  <a:gd name="connsiteY3" fmla="*/ 89630 h 113332"/>
                  <a:gd name="connsiteX4" fmla="*/ 59912 w 128292"/>
                  <a:gd name="connsiteY4" fmla="*/ 76581 h 113332"/>
                  <a:gd name="connsiteX5" fmla="*/ 11811 w 128292"/>
                  <a:gd name="connsiteY5" fmla="*/ 92393 h 113332"/>
                  <a:gd name="connsiteX6" fmla="*/ 0 w 128292"/>
                  <a:gd name="connsiteY6" fmla="*/ 13525 h 113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292" h="113332">
                    <a:moveTo>
                      <a:pt x="0" y="13525"/>
                    </a:moveTo>
                    <a:lnTo>
                      <a:pt x="70866" y="0"/>
                    </a:lnTo>
                    <a:cubicBezTo>
                      <a:pt x="70866" y="0"/>
                      <a:pt x="130874" y="106299"/>
                      <a:pt x="128207" y="111157"/>
                    </a:cubicBezTo>
                    <a:cubicBezTo>
                      <a:pt x="125444" y="116015"/>
                      <a:pt x="97060" y="114300"/>
                      <a:pt x="69437" y="89630"/>
                    </a:cubicBezTo>
                    <a:lnTo>
                      <a:pt x="59912" y="76581"/>
                    </a:lnTo>
                    <a:lnTo>
                      <a:pt x="11811" y="92393"/>
                    </a:lnTo>
                    <a:lnTo>
                      <a:pt x="0" y="1352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65" name="Freeform: Shape 8764">
                <a:extLst>
                  <a:ext uri="{FF2B5EF4-FFF2-40B4-BE49-F238E27FC236}">
                    <a16:creationId xmlns:a16="http://schemas.microsoft.com/office/drawing/2014/main" id="{337512D6-FC9D-418C-83FF-1A2989B70E72}"/>
                  </a:ext>
                </a:extLst>
              </p:cNvPr>
              <p:cNvSpPr/>
              <p:nvPr/>
            </p:nvSpPr>
            <p:spPr>
              <a:xfrm>
                <a:off x="6720629" y="3743461"/>
                <a:ext cx="7997" cy="19486"/>
              </a:xfrm>
              <a:custGeom>
                <a:avLst/>
                <a:gdLst>
                  <a:gd name="connsiteX0" fmla="*/ 5258 w 7997"/>
                  <a:gd name="connsiteY0" fmla="*/ 816 h 19486"/>
                  <a:gd name="connsiteX1" fmla="*/ 19 w 7997"/>
                  <a:gd name="connsiteY1" fmla="*/ 17580 h 19486"/>
                  <a:gd name="connsiteX2" fmla="*/ 2972 w 7997"/>
                  <a:gd name="connsiteY2" fmla="*/ 18342 h 19486"/>
                  <a:gd name="connsiteX3" fmla="*/ 7830 w 7997"/>
                  <a:gd name="connsiteY3" fmla="*/ 2245 h 19486"/>
                  <a:gd name="connsiteX4" fmla="*/ 5258 w 7997"/>
                  <a:gd name="connsiteY4" fmla="*/ 816 h 19486"/>
                  <a:gd name="connsiteX5" fmla="*/ 5258 w 7997"/>
                  <a:gd name="connsiteY5" fmla="*/ 816 h 19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97" h="19486">
                    <a:moveTo>
                      <a:pt x="5258" y="816"/>
                    </a:moveTo>
                    <a:cubicBezTo>
                      <a:pt x="2686" y="6245"/>
                      <a:pt x="972" y="11675"/>
                      <a:pt x="19" y="17580"/>
                    </a:cubicBezTo>
                    <a:cubicBezTo>
                      <a:pt x="-266" y="19485"/>
                      <a:pt x="2686" y="20342"/>
                      <a:pt x="2972" y="18342"/>
                    </a:cubicBezTo>
                    <a:cubicBezTo>
                      <a:pt x="3829" y="12627"/>
                      <a:pt x="5353" y="7484"/>
                      <a:pt x="7830" y="2245"/>
                    </a:cubicBezTo>
                    <a:cubicBezTo>
                      <a:pt x="8687" y="531"/>
                      <a:pt x="6020" y="-994"/>
                      <a:pt x="5258" y="816"/>
                    </a:cubicBezTo>
                    <a:lnTo>
                      <a:pt x="5258" y="81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66" name="Freeform: Shape 8765">
                <a:extLst>
                  <a:ext uri="{FF2B5EF4-FFF2-40B4-BE49-F238E27FC236}">
                    <a16:creationId xmlns:a16="http://schemas.microsoft.com/office/drawing/2014/main" id="{C95733B7-4B01-49AB-8DE6-8B38842BFB13}"/>
                  </a:ext>
                </a:extLst>
              </p:cNvPr>
              <p:cNvSpPr/>
              <p:nvPr/>
            </p:nvSpPr>
            <p:spPr>
              <a:xfrm>
                <a:off x="6706534" y="3742227"/>
                <a:ext cx="4241" cy="22366"/>
              </a:xfrm>
              <a:custGeom>
                <a:avLst/>
                <a:gdLst>
                  <a:gd name="connsiteX0" fmla="*/ 589 w 4241"/>
                  <a:gd name="connsiteY0" fmla="*/ 1097 h 22366"/>
                  <a:gd name="connsiteX1" fmla="*/ 1255 w 4241"/>
                  <a:gd name="connsiteY1" fmla="*/ 21290 h 22366"/>
                  <a:gd name="connsiteX2" fmla="*/ 4208 w 4241"/>
                  <a:gd name="connsiteY2" fmla="*/ 20528 h 22366"/>
                  <a:gd name="connsiteX3" fmla="*/ 3541 w 4241"/>
                  <a:gd name="connsiteY3" fmla="*/ 1954 h 22366"/>
                  <a:gd name="connsiteX4" fmla="*/ 589 w 4241"/>
                  <a:gd name="connsiteY4" fmla="*/ 1097 h 22366"/>
                  <a:gd name="connsiteX5" fmla="*/ 589 w 4241"/>
                  <a:gd name="connsiteY5" fmla="*/ 1097 h 22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41" h="22366">
                    <a:moveTo>
                      <a:pt x="589" y="1097"/>
                    </a:moveTo>
                    <a:cubicBezTo>
                      <a:pt x="-364" y="7955"/>
                      <a:pt x="-173" y="14528"/>
                      <a:pt x="1255" y="21290"/>
                    </a:cubicBezTo>
                    <a:cubicBezTo>
                      <a:pt x="1636" y="23195"/>
                      <a:pt x="4589" y="22338"/>
                      <a:pt x="4208" y="20528"/>
                    </a:cubicBezTo>
                    <a:cubicBezTo>
                      <a:pt x="2875" y="14337"/>
                      <a:pt x="2684" y="8336"/>
                      <a:pt x="3541" y="1954"/>
                    </a:cubicBezTo>
                    <a:cubicBezTo>
                      <a:pt x="3732" y="-46"/>
                      <a:pt x="874" y="-808"/>
                      <a:pt x="589" y="1097"/>
                    </a:cubicBezTo>
                    <a:lnTo>
                      <a:pt x="589" y="109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67" name="Freeform: Shape 8766">
                <a:extLst>
                  <a:ext uri="{FF2B5EF4-FFF2-40B4-BE49-F238E27FC236}">
                    <a16:creationId xmlns:a16="http://schemas.microsoft.com/office/drawing/2014/main" id="{30BB49B9-E8DA-4C4B-B63C-499DC4D550BB}"/>
                  </a:ext>
                </a:extLst>
              </p:cNvPr>
              <p:cNvSpPr/>
              <p:nvPr/>
            </p:nvSpPr>
            <p:spPr>
              <a:xfrm>
                <a:off x="6732482" y="3754658"/>
                <a:ext cx="10822" cy="17583"/>
              </a:xfrm>
              <a:custGeom>
                <a:avLst/>
                <a:gdLst>
                  <a:gd name="connsiteX0" fmla="*/ 8265 w 10822"/>
                  <a:gd name="connsiteY0" fmla="*/ 478 h 17583"/>
                  <a:gd name="connsiteX1" fmla="*/ 73 w 10822"/>
                  <a:gd name="connsiteY1" fmla="*/ 15718 h 17583"/>
                  <a:gd name="connsiteX2" fmla="*/ 3026 w 10822"/>
                  <a:gd name="connsiteY2" fmla="*/ 16480 h 17583"/>
                  <a:gd name="connsiteX3" fmla="*/ 10455 w 10822"/>
                  <a:gd name="connsiteY3" fmla="*/ 2573 h 17583"/>
                  <a:gd name="connsiteX4" fmla="*/ 8265 w 10822"/>
                  <a:gd name="connsiteY4" fmla="*/ 478 h 17583"/>
                  <a:gd name="connsiteX5" fmla="*/ 8265 w 10822"/>
                  <a:gd name="connsiteY5" fmla="*/ 478 h 1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22" h="17583">
                    <a:moveTo>
                      <a:pt x="8265" y="478"/>
                    </a:moveTo>
                    <a:cubicBezTo>
                      <a:pt x="4359" y="5050"/>
                      <a:pt x="1692" y="10003"/>
                      <a:pt x="73" y="15718"/>
                    </a:cubicBezTo>
                    <a:cubicBezTo>
                      <a:pt x="-498" y="17623"/>
                      <a:pt x="2454" y="18385"/>
                      <a:pt x="3026" y="16480"/>
                    </a:cubicBezTo>
                    <a:cubicBezTo>
                      <a:pt x="4550" y="11146"/>
                      <a:pt x="6931" y="6669"/>
                      <a:pt x="10455" y="2573"/>
                    </a:cubicBezTo>
                    <a:cubicBezTo>
                      <a:pt x="11694" y="1145"/>
                      <a:pt x="9503" y="-951"/>
                      <a:pt x="8265" y="478"/>
                    </a:cubicBezTo>
                    <a:lnTo>
                      <a:pt x="8265" y="47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8978E88-EB1E-4490-B0D2-215A40AA8473}"/>
                  </a:ext>
                </a:extLst>
              </p:cNvPr>
              <p:cNvSpPr/>
              <p:nvPr/>
            </p:nvSpPr>
            <p:spPr>
              <a:xfrm>
                <a:off x="6745074" y="3767769"/>
                <a:ext cx="8447" cy="17806"/>
              </a:xfrm>
              <a:custGeom>
                <a:avLst/>
                <a:gdLst>
                  <a:gd name="connsiteX0" fmla="*/ 5673 w 8447"/>
                  <a:gd name="connsiteY0" fmla="*/ 797 h 17806"/>
                  <a:gd name="connsiteX1" fmla="*/ 53 w 8447"/>
                  <a:gd name="connsiteY1" fmla="*/ 15941 h 17806"/>
                  <a:gd name="connsiteX2" fmla="*/ 3006 w 8447"/>
                  <a:gd name="connsiteY2" fmla="*/ 16703 h 17806"/>
                  <a:gd name="connsiteX3" fmla="*/ 8245 w 8447"/>
                  <a:gd name="connsiteY3" fmla="*/ 2225 h 17806"/>
                  <a:gd name="connsiteX4" fmla="*/ 5673 w 8447"/>
                  <a:gd name="connsiteY4" fmla="*/ 797 h 17806"/>
                  <a:gd name="connsiteX5" fmla="*/ 5673 w 8447"/>
                  <a:gd name="connsiteY5" fmla="*/ 797 h 17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47" h="17806">
                    <a:moveTo>
                      <a:pt x="5673" y="797"/>
                    </a:moveTo>
                    <a:cubicBezTo>
                      <a:pt x="3292" y="5654"/>
                      <a:pt x="1482" y="10703"/>
                      <a:pt x="53" y="15941"/>
                    </a:cubicBezTo>
                    <a:cubicBezTo>
                      <a:pt x="-423" y="17846"/>
                      <a:pt x="2435" y="18608"/>
                      <a:pt x="3006" y="16703"/>
                    </a:cubicBezTo>
                    <a:cubicBezTo>
                      <a:pt x="4340" y="11655"/>
                      <a:pt x="6054" y="6988"/>
                      <a:pt x="8245" y="2225"/>
                    </a:cubicBezTo>
                    <a:cubicBezTo>
                      <a:pt x="9197" y="606"/>
                      <a:pt x="6530" y="-1013"/>
                      <a:pt x="5673" y="797"/>
                    </a:cubicBezTo>
                    <a:lnTo>
                      <a:pt x="5673" y="79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1384752-C6A2-4E72-B347-5A3BB23407E9}"/>
                  </a:ext>
                </a:extLst>
              </p:cNvPr>
              <p:cNvSpPr/>
              <p:nvPr/>
            </p:nvSpPr>
            <p:spPr>
              <a:xfrm>
                <a:off x="6700549" y="3687889"/>
                <a:ext cx="46325" cy="32606"/>
              </a:xfrm>
              <a:custGeom>
                <a:avLst/>
                <a:gdLst>
                  <a:gd name="connsiteX0" fmla="*/ 2 w 46325"/>
                  <a:gd name="connsiteY0" fmla="*/ 1429 h 32606"/>
                  <a:gd name="connsiteX1" fmla="*/ 45532 w 46325"/>
                  <a:gd name="connsiteY1" fmla="*/ 29623 h 32606"/>
                  <a:gd name="connsiteX2" fmla="*/ 44008 w 46325"/>
                  <a:gd name="connsiteY2" fmla="*/ 27051 h 32606"/>
                  <a:gd name="connsiteX3" fmla="*/ 3050 w 46325"/>
                  <a:gd name="connsiteY3" fmla="*/ 1429 h 32606"/>
                  <a:gd name="connsiteX4" fmla="*/ 2 w 46325"/>
                  <a:gd name="connsiteY4" fmla="*/ 1429 h 32606"/>
                  <a:gd name="connsiteX5" fmla="*/ 2 w 46325"/>
                  <a:gd name="connsiteY5" fmla="*/ 1429 h 32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325" h="32606">
                    <a:moveTo>
                      <a:pt x="2" y="1429"/>
                    </a:moveTo>
                    <a:cubicBezTo>
                      <a:pt x="1812" y="24479"/>
                      <a:pt x="23910" y="39243"/>
                      <a:pt x="45532" y="29623"/>
                    </a:cubicBezTo>
                    <a:cubicBezTo>
                      <a:pt x="47341" y="28861"/>
                      <a:pt x="45722" y="26194"/>
                      <a:pt x="44008" y="27051"/>
                    </a:cubicBezTo>
                    <a:cubicBezTo>
                      <a:pt x="24481" y="35719"/>
                      <a:pt x="4669" y="22003"/>
                      <a:pt x="3050" y="1429"/>
                    </a:cubicBezTo>
                    <a:cubicBezTo>
                      <a:pt x="2955" y="-476"/>
                      <a:pt x="-93" y="-476"/>
                      <a:pt x="2" y="1429"/>
                    </a:cubicBezTo>
                    <a:lnTo>
                      <a:pt x="2" y="14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A818DA2-6B36-4937-9214-21B7CA0E84BB}"/>
                  </a:ext>
                </a:extLst>
              </p:cNvPr>
              <p:cNvSpPr/>
              <p:nvPr/>
            </p:nvSpPr>
            <p:spPr>
              <a:xfrm>
                <a:off x="6727832" y="3681899"/>
                <a:ext cx="64075" cy="112374"/>
              </a:xfrm>
              <a:custGeom>
                <a:avLst/>
                <a:gdLst>
                  <a:gd name="connsiteX0" fmla="*/ 246 w 64075"/>
                  <a:gd name="connsiteY0" fmla="*/ 2276 h 112374"/>
                  <a:gd name="connsiteX1" fmla="*/ 61301 w 64075"/>
                  <a:gd name="connsiteY1" fmla="*/ 111623 h 112374"/>
                  <a:gd name="connsiteX2" fmla="*/ 63873 w 64075"/>
                  <a:gd name="connsiteY2" fmla="*/ 110099 h 112374"/>
                  <a:gd name="connsiteX3" fmla="*/ 2818 w 64075"/>
                  <a:gd name="connsiteY3" fmla="*/ 752 h 112374"/>
                  <a:gd name="connsiteX4" fmla="*/ 246 w 64075"/>
                  <a:gd name="connsiteY4" fmla="*/ 2276 h 112374"/>
                  <a:gd name="connsiteX5" fmla="*/ 246 w 64075"/>
                  <a:gd name="connsiteY5" fmla="*/ 2276 h 11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075" h="112374">
                    <a:moveTo>
                      <a:pt x="246" y="2276"/>
                    </a:moveTo>
                    <a:cubicBezTo>
                      <a:pt x="22154" y="37899"/>
                      <a:pt x="42537" y="74285"/>
                      <a:pt x="61301" y="111623"/>
                    </a:cubicBezTo>
                    <a:cubicBezTo>
                      <a:pt x="62159" y="113337"/>
                      <a:pt x="64826" y="111813"/>
                      <a:pt x="63873" y="110099"/>
                    </a:cubicBezTo>
                    <a:cubicBezTo>
                      <a:pt x="45014" y="72761"/>
                      <a:pt x="24725" y="36375"/>
                      <a:pt x="2818" y="752"/>
                    </a:cubicBezTo>
                    <a:cubicBezTo>
                      <a:pt x="1770" y="-963"/>
                      <a:pt x="-802" y="561"/>
                      <a:pt x="246" y="2276"/>
                    </a:cubicBezTo>
                    <a:lnTo>
                      <a:pt x="246" y="22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EE532EA-3DEE-4BD6-A661-641371D39055}"/>
                  </a:ext>
                </a:extLst>
              </p:cNvPr>
              <p:cNvSpPr/>
              <p:nvPr/>
            </p:nvSpPr>
            <p:spPr>
              <a:xfrm>
                <a:off x="6067144" y="3310918"/>
                <a:ext cx="308142" cy="92976"/>
              </a:xfrm>
              <a:custGeom>
                <a:avLst/>
                <a:gdLst>
                  <a:gd name="connsiteX0" fmla="*/ 2661 w 308142"/>
                  <a:gd name="connsiteY0" fmla="*/ 92935 h 92976"/>
                  <a:gd name="connsiteX1" fmla="*/ 305175 w 308142"/>
                  <a:gd name="connsiteY1" fmla="*/ 8544 h 92976"/>
                  <a:gd name="connsiteX2" fmla="*/ 302889 w 308142"/>
                  <a:gd name="connsiteY2" fmla="*/ 257 h 92976"/>
                  <a:gd name="connsiteX3" fmla="*/ 1518 w 308142"/>
                  <a:gd name="connsiteY3" fmla="*/ 88935 h 92976"/>
                  <a:gd name="connsiteX4" fmla="*/ 2661 w 308142"/>
                  <a:gd name="connsiteY4" fmla="*/ 92935 h 92976"/>
                  <a:gd name="connsiteX5" fmla="*/ 2661 w 308142"/>
                  <a:gd name="connsiteY5" fmla="*/ 92935 h 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142" h="92976">
                    <a:moveTo>
                      <a:pt x="2661" y="92935"/>
                    </a:moveTo>
                    <a:cubicBezTo>
                      <a:pt x="105150" y="74076"/>
                      <a:pt x="206782" y="42453"/>
                      <a:pt x="305175" y="8544"/>
                    </a:cubicBezTo>
                    <a:cubicBezTo>
                      <a:pt x="310414" y="6734"/>
                      <a:pt x="308128" y="-1553"/>
                      <a:pt x="302889" y="257"/>
                    </a:cubicBezTo>
                    <a:cubicBezTo>
                      <a:pt x="203543" y="35214"/>
                      <a:pt x="103150" y="61407"/>
                      <a:pt x="1518" y="88935"/>
                    </a:cubicBezTo>
                    <a:cubicBezTo>
                      <a:pt x="-1149" y="89601"/>
                      <a:pt x="-6" y="93411"/>
                      <a:pt x="2661" y="92935"/>
                    </a:cubicBezTo>
                    <a:lnTo>
                      <a:pt x="2661" y="9293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69EFE38-D301-4101-B41F-A09AABC7D6D5}"/>
                  </a:ext>
                </a:extLst>
              </p:cNvPr>
              <p:cNvSpPr/>
              <p:nvPr/>
            </p:nvSpPr>
            <p:spPr>
              <a:xfrm>
                <a:off x="6055188" y="3270030"/>
                <a:ext cx="308914" cy="87283"/>
              </a:xfrm>
              <a:custGeom>
                <a:avLst/>
                <a:gdLst>
                  <a:gd name="connsiteX0" fmla="*/ 2901 w 308914"/>
                  <a:gd name="connsiteY0" fmla="*/ 87246 h 87283"/>
                  <a:gd name="connsiteX1" fmla="*/ 306368 w 308914"/>
                  <a:gd name="connsiteY1" fmla="*/ 7332 h 87283"/>
                  <a:gd name="connsiteX2" fmla="*/ 304367 w 308914"/>
                  <a:gd name="connsiteY2" fmla="*/ 188 h 87283"/>
                  <a:gd name="connsiteX3" fmla="*/ 1663 w 308914"/>
                  <a:gd name="connsiteY3" fmla="*/ 82674 h 87283"/>
                  <a:gd name="connsiteX4" fmla="*/ 2901 w 308914"/>
                  <a:gd name="connsiteY4" fmla="*/ 87246 h 87283"/>
                  <a:gd name="connsiteX5" fmla="*/ 2901 w 308914"/>
                  <a:gd name="connsiteY5" fmla="*/ 87246 h 8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914" h="87283">
                    <a:moveTo>
                      <a:pt x="2901" y="87246"/>
                    </a:moveTo>
                    <a:cubicBezTo>
                      <a:pt x="105485" y="68387"/>
                      <a:pt x="206736" y="37907"/>
                      <a:pt x="306368" y="7332"/>
                    </a:cubicBezTo>
                    <a:cubicBezTo>
                      <a:pt x="310844" y="5903"/>
                      <a:pt x="308939" y="-1241"/>
                      <a:pt x="304367" y="188"/>
                    </a:cubicBezTo>
                    <a:cubicBezTo>
                      <a:pt x="204355" y="31811"/>
                      <a:pt x="102818" y="55623"/>
                      <a:pt x="1663" y="82674"/>
                    </a:cubicBezTo>
                    <a:cubicBezTo>
                      <a:pt x="-1290" y="83532"/>
                      <a:pt x="44" y="87723"/>
                      <a:pt x="2901" y="87246"/>
                    </a:cubicBezTo>
                    <a:lnTo>
                      <a:pt x="2901" y="872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7E86904-14FC-417E-A71B-3C7FD76BEB11}"/>
                  </a:ext>
                </a:extLst>
              </p:cNvPr>
              <p:cNvSpPr/>
              <p:nvPr/>
            </p:nvSpPr>
            <p:spPr>
              <a:xfrm>
                <a:off x="6043611" y="3226491"/>
                <a:ext cx="309394" cy="79082"/>
              </a:xfrm>
              <a:custGeom>
                <a:avLst/>
                <a:gdLst>
                  <a:gd name="connsiteX0" fmla="*/ 2858 w 309394"/>
                  <a:gd name="connsiteY0" fmla="*/ 79064 h 79082"/>
                  <a:gd name="connsiteX1" fmla="*/ 307372 w 309394"/>
                  <a:gd name="connsiteY1" fmla="*/ 6008 h 79082"/>
                  <a:gd name="connsiteX2" fmla="*/ 305753 w 309394"/>
                  <a:gd name="connsiteY2" fmla="*/ 197 h 79082"/>
                  <a:gd name="connsiteX3" fmla="*/ 2858 w 309394"/>
                  <a:gd name="connsiteY3" fmla="*/ 72968 h 79082"/>
                  <a:gd name="connsiteX4" fmla="*/ 2858 w 309394"/>
                  <a:gd name="connsiteY4" fmla="*/ 79064 h 79082"/>
                  <a:gd name="connsiteX5" fmla="*/ 2858 w 309394"/>
                  <a:gd name="connsiteY5" fmla="*/ 79064 h 7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94" h="79082">
                    <a:moveTo>
                      <a:pt x="2858" y="79064"/>
                    </a:moveTo>
                    <a:cubicBezTo>
                      <a:pt x="107442" y="69825"/>
                      <a:pt x="209550" y="43822"/>
                      <a:pt x="307372" y="6008"/>
                    </a:cubicBezTo>
                    <a:cubicBezTo>
                      <a:pt x="310896" y="4674"/>
                      <a:pt x="309468" y="-1136"/>
                      <a:pt x="305753" y="197"/>
                    </a:cubicBezTo>
                    <a:cubicBezTo>
                      <a:pt x="206883" y="36583"/>
                      <a:pt x="107157" y="59062"/>
                      <a:pt x="2858" y="72968"/>
                    </a:cubicBezTo>
                    <a:cubicBezTo>
                      <a:pt x="-857" y="73635"/>
                      <a:pt x="-1047" y="79445"/>
                      <a:pt x="2858" y="79064"/>
                    </a:cubicBezTo>
                    <a:lnTo>
                      <a:pt x="2858" y="7906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FDD8762-EE25-4667-8FCC-8E734F9B9ECF}"/>
                  </a:ext>
                </a:extLst>
              </p:cNvPr>
              <p:cNvSpPr/>
              <p:nvPr/>
            </p:nvSpPr>
            <p:spPr>
              <a:xfrm>
                <a:off x="6033623" y="3196060"/>
                <a:ext cx="296060" cy="69401"/>
              </a:xfrm>
              <a:custGeom>
                <a:avLst/>
                <a:gdLst>
                  <a:gd name="connsiteX0" fmla="*/ 1987 w 296060"/>
                  <a:gd name="connsiteY0" fmla="*/ 69395 h 69401"/>
                  <a:gd name="connsiteX1" fmla="*/ 293929 w 296060"/>
                  <a:gd name="connsiteY1" fmla="*/ 5958 h 69401"/>
                  <a:gd name="connsiteX2" fmla="*/ 292309 w 296060"/>
                  <a:gd name="connsiteY2" fmla="*/ 148 h 69401"/>
                  <a:gd name="connsiteX3" fmla="*/ 1416 w 296060"/>
                  <a:gd name="connsiteY3" fmla="*/ 65394 h 69401"/>
                  <a:gd name="connsiteX4" fmla="*/ 1987 w 296060"/>
                  <a:gd name="connsiteY4" fmla="*/ 69395 h 69401"/>
                  <a:gd name="connsiteX5" fmla="*/ 1987 w 296060"/>
                  <a:gd name="connsiteY5" fmla="*/ 69395 h 6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60" h="69401">
                    <a:moveTo>
                      <a:pt x="1987" y="69395"/>
                    </a:moveTo>
                    <a:cubicBezTo>
                      <a:pt x="100857" y="58727"/>
                      <a:pt x="199250" y="35867"/>
                      <a:pt x="293929" y="5958"/>
                    </a:cubicBezTo>
                    <a:cubicBezTo>
                      <a:pt x="297643" y="4815"/>
                      <a:pt x="296119" y="-995"/>
                      <a:pt x="292309" y="148"/>
                    </a:cubicBezTo>
                    <a:cubicBezTo>
                      <a:pt x="196202" y="28437"/>
                      <a:pt x="100095" y="48440"/>
                      <a:pt x="1416" y="65394"/>
                    </a:cubicBezTo>
                    <a:cubicBezTo>
                      <a:pt x="-775" y="65775"/>
                      <a:pt x="-299" y="69585"/>
                      <a:pt x="1987" y="69395"/>
                    </a:cubicBezTo>
                    <a:lnTo>
                      <a:pt x="1987" y="6939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F584F515-2818-49B7-95C2-A61AA52A846C}"/>
                  </a:ext>
                </a:extLst>
              </p:cNvPr>
              <p:cNvSpPr/>
              <p:nvPr/>
            </p:nvSpPr>
            <p:spPr>
              <a:xfrm>
                <a:off x="6412745" y="3146400"/>
                <a:ext cx="56173" cy="106773"/>
              </a:xfrm>
              <a:custGeom>
                <a:avLst/>
                <a:gdLst>
                  <a:gd name="connsiteX0" fmla="*/ 4437 w 56173"/>
                  <a:gd name="connsiteY0" fmla="*/ 105720 h 106773"/>
                  <a:gd name="connsiteX1" fmla="*/ 55872 w 56173"/>
                  <a:gd name="connsiteY1" fmla="*/ 4374 h 106773"/>
                  <a:gd name="connsiteX2" fmla="*/ 50919 w 56173"/>
                  <a:gd name="connsiteY2" fmla="*/ 1422 h 106773"/>
                  <a:gd name="connsiteX3" fmla="*/ 151 w 56173"/>
                  <a:gd name="connsiteY3" fmla="*/ 103816 h 106773"/>
                  <a:gd name="connsiteX4" fmla="*/ 4437 w 56173"/>
                  <a:gd name="connsiteY4" fmla="*/ 105720 h 106773"/>
                  <a:gd name="connsiteX5" fmla="*/ 4437 w 56173"/>
                  <a:gd name="connsiteY5" fmla="*/ 105720 h 10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73" h="106773">
                    <a:moveTo>
                      <a:pt x="4437" y="105720"/>
                    </a:moveTo>
                    <a:cubicBezTo>
                      <a:pt x="25488" y="75717"/>
                      <a:pt x="40537" y="37712"/>
                      <a:pt x="55872" y="4374"/>
                    </a:cubicBezTo>
                    <a:cubicBezTo>
                      <a:pt x="57396" y="1041"/>
                      <a:pt x="52729" y="-1817"/>
                      <a:pt x="50919" y="1422"/>
                    </a:cubicBezTo>
                    <a:cubicBezTo>
                      <a:pt x="33298" y="33807"/>
                      <a:pt x="11676" y="68764"/>
                      <a:pt x="151" y="103816"/>
                    </a:cubicBezTo>
                    <a:cubicBezTo>
                      <a:pt x="-802" y="106578"/>
                      <a:pt x="3008" y="107816"/>
                      <a:pt x="4437" y="105720"/>
                    </a:cubicBezTo>
                    <a:lnTo>
                      <a:pt x="4437" y="10572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D416106-1FDC-4E5E-BEE6-855969EA3C08}"/>
                  </a:ext>
                </a:extLst>
              </p:cNvPr>
              <p:cNvSpPr/>
              <p:nvPr/>
            </p:nvSpPr>
            <p:spPr>
              <a:xfrm>
                <a:off x="6365335" y="3124568"/>
                <a:ext cx="73503" cy="100010"/>
              </a:xfrm>
              <a:custGeom>
                <a:avLst/>
                <a:gdLst>
                  <a:gd name="connsiteX0" fmla="*/ 3745 w 73503"/>
                  <a:gd name="connsiteY0" fmla="*/ 99358 h 100010"/>
                  <a:gd name="connsiteX1" fmla="*/ 73278 w 73503"/>
                  <a:gd name="connsiteY1" fmla="*/ 3537 h 100010"/>
                  <a:gd name="connsiteX2" fmla="*/ 67944 w 73503"/>
                  <a:gd name="connsiteY2" fmla="*/ 1251 h 100010"/>
                  <a:gd name="connsiteX3" fmla="*/ 602 w 73503"/>
                  <a:gd name="connsiteY3" fmla="*/ 96215 h 100010"/>
                  <a:gd name="connsiteX4" fmla="*/ 3745 w 73503"/>
                  <a:gd name="connsiteY4" fmla="*/ 99358 h 100010"/>
                  <a:gd name="connsiteX5" fmla="*/ 3745 w 73503"/>
                  <a:gd name="connsiteY5" fmla="*/ 99358 h 10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503" h="100010">
                    <a:moveTo>
                      <a:pt x="3745" y="99358"/>
                    </a:moveTo>
                    <a:cubicBezTo>
                      <a:pt x="30320" y="72212"/>
                      <a:pt x="59276" y="39351"/>
                      <a:pt x="73278" y="3537"/>
                    </a:cubicBezTo>
                    <a:cubicBezTo>
                      <a:pt x="74611" y="203"/>
                      <a:pt x="69658" y="-1226"/>
                      <a:pt x="67944" y="1251"/>
                    </a:cubicBezTo>
                    <a:cubicBezTo>
                      <a:pt x="45274" y="33160"/>
                      <a:pt x="26891" y="66592"/>
                      <a:pt x="602" y="96215"/>
                    </a:cubicBezTo>
                    <a:cubicBezTo>
                      <a:pt x="-1303" y="98311"/>
                      <a:pt x="1745" y="101359"/>
                      <a:pt x="3745" y="99358"/>
                    </a:cubicBezTo>
                    <a:lnTo>
                      <a:pt x="3745" y="993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07EC5E6-A206-4823-A8F8-DE2933889ECF}"/>
                  </a:ext>
                </a:extLst>
              </p:cNvPr>
              <p:cNvSpPr/>
              <p:nvPr/>
            </p:nvSpPr>
            <p:spPr>
              <a:xfrm>
                <a:off x="6334864" y="3097479"/>
                <a:ext cx="66610" cy="101344"/>
              </a:xfrm>
              <a:custGeom>
                <a:avLst/>
                <a:gdLst>
                  <a:gd name="connsiteX0" fmla="*/ 5737 w 66610"/>
                  <a:gd name="connsiteY0" fmla="*/ 99968 h 101344"/>
                  <a:gd name="connsiteX1" fmla="*/ 66030 w 66610"/>
                  <a:gd name="connsiteY1" fmla="*/ 5670 h 101344"/>
                  <a:gd name="connsiteX2" fmla="*/ 59458 w 66610"/>
                  <a:gd name="connsiteY2" fmla="*/ 1860 h 101344"/>
                  <a:gd name="connsiteX3" fmla="*/ 498 w 66610"/>
                  <a:gd name="connsiteY3" fmla="*/ 96920 h 101344"/>
                  <a:gd name="connsiteX4" fmla="*/ 5737 w 66610"/>
                  <a:gd name="connsiteY4" fmla="*/ 99968 h 101344"/>
                  <a:gd name="connsiteX5" fmla="*/ 5737 w 66610"/>
                  <a:gd name="connsiteY5" fmla="*/ 99968 h 10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10" h="101344">
                    <a:moveTo>
                      <a:pt x="5737" y="99968"/>
                    </a:moveTo>
                    <a:cubicBezTo>
                      <a:pt x="27645" y="69869"/>
                      <a:pt x="46790" y="37579"/>
                      <a:pt x="66030" y="5670"/>
                    </a:cubicBezTo>
                    <a:cubicBezTo>
                      <a:pt x="68602" y="1479"/>
                      <a:pt x="61935" y="-2426"/>
                      <a:pt x="59458" y="1860"/>
                    </a:cubicBezTo>
                    <a:cubicBezTo>
                      <a:pt x="40408" y="33864"/>
                      <a:pt x="19739" y="64916"/>
                      <a:pt x="498" y="96920"/>
                    </a:cubicBezTo>
                    <a:cubicBezTo>
                      <a:pt x="-1597" y="100349"/>
                      <a:pt x="3451" y="103111"/>
                      <a:pt x="5737" y="99968"/>
                    </a:cubicBezTo>
                    <a:lnTo>
                      <a:pt x="5737" y="999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86494E66-82CF-4B34-983A-D67CA15FFB9E}"/>
                  </a:ext>
                </a:extLst>
              </p:cNvPr>
              <p:cNvSpPr/>
              <p:nvPr/>
            </p:nvSpPr>
            <p:spPr>
              <a:xfrm>
                <a:off x="6303179" y="3074850"/>
                <a:ext cx="59159" cy="93219"/>
              </a:xfrm>
              <a:custGeom>
                <a:avLst/>
                <a:gdLst>
                  <a:gd name="connsiteX0" fmla="*/ 6276 w 59159"/>
                  <a:gd name="connsiteY0" fmla="*/ 91641 h 93219"/>
                  <a:gd name="connsiteX1" fmla="*/ 58568 w 59159"/>
                  <a:gd name="connsiteY1" fmla="*/ 6297 h 93219"/>
                  <a:gd name="connsiteX2" fmla="*/ 51233 w 59159"/>
                  <a:gd name="connsiteY2" fmla="*/ 2010 h 93219"/>
                  <a:gd name="connsiteX3" fmla="*/ 465 w 59159"/>
                  <a:gd name="connsiteY3" fmla="*/ 88307 h 93219"/>
                  <a:gd name="connsiteX4" fmla="*/ 6276 w 59159"/>
                  <a:gd name="connsiteY4" fmla="*/ 91641 h 93219"/>
                  <a:gd name="connsiteX5" fmla="*/ 6276 w 59159"/>
                  <a:gd name="connsiteY5" fmla="*/ 91641 h 9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159" h="93219">
                    <a:moveTo>
                      <a:pt x="6276" y="91641"/>
                    </a:moveTo>
                    <a:cubicBezTo>
                      <a:pt x="24468" y="63923"/>
                      <a:pt x="42661" y="35348"/>
                      <a:pt x="58568" y="6297"/>
                    </a:cubicBezTo>
                    <a:cubicBezTo>
                      <a:pt x="61235" y="1439"/>
                      <a:pt x="54186" y="-2562"/>
                      <a:pt x="51233" y="2010"/>
                    </a:cubicBezTo>
                    <a:cubicBezTo>
                      <a:pt x="33041" y="29728"/>
                      <a:pt x="16467" y="59256"/>
                      <a:pt x="465" y="88307"/>
                    </a:cubicBezTo>
                    <a:cubicBezTo>
                      <a:pt x="-1630" y="92022"/>
                      <a:pt x="3894" y="95260"/>
                      <a:pt x="6276" y="91641"/>
                    </a:cubicBezTo>
                    <a:lnTo>
                      <a:pt x="6276" y="9164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F4B02B4-A437-4563-AEAA-006BB273B864}"/>
                  </a:ext>
                </a:extLst>
              </p:cNvPr>
              <p:cNvSpPr/>
              <p:nvPr/>
            </p:nvSpPr>
            <p:spPr>
              <a:xfrm>
                <a:off x="6280491" y="3047763"/>
                <a:ext cx="39151" cy="74751"/>
              </a:xfrm>
              <a:custGeom>
                <a:avLst/>
                <a:gdLst>
                  <a:gd name="connsiteX0" fmla="*/ 3056 w 39151"/>
                  <a:gd name="connsiteY0" fmla="*/ 69579 h 74751"/>
                  <a:gd name="connsiteX1" fmla="*/ 1341 w 39151"/>
                  <a:gd name="connsiteY1" fmla="*/ 70722 h 74751"/>
                  <a:gd name="connsiteX2" fmla="*/ 4389 w 39151"/>
                  <a:gd name="connsiteY2" fmla="*/ 73770 h 74751"/>
                  <a:gd name="connsiteX3" fmla="*/ 17343 w 39151"/>
                  <a:gd name="connsiteY3" fmla="*/ 37384 h 74751"/>
                  <a:gd name="connsiteX4" fmla="*/ 38584 w 39151"/>
                  <a:gd name="connsiteY4" fmla="*/ 4809 h 74751"/>
                  <a:gd name="connsiteX5" fmla="*/ 33345 w 39151"/>
                  <a:gd name="connsiteY5" fmla="*/ 808 h 74751"/>
                  <a:gd name="connsiteX6" fmla="*/ 198 w 39151"/>
                  <a:gd name="connsiteY6" fmla="*/ 72627 h 74751"/>
                  <a:gd name="connsiteX7" fmla="*/ 4675 w 39151"/>
                  <a:gd name="connsiteY7" fmla="*/ 72055 h 74751"/>
                  <a:gd name="connsiteX8" fmla="*/ 3722 w 39151"/>
                  <a:gd name="connsiteY8" fmla="*/ 69769 h 74751"/>
                  <a:gd name="connsiteX9" fmla="*/ 3056 w 39151"/>
                  <a:gd name="connsiteY9" fmla="*/ 69579 h 74751"/>
                  <a:gd name="connsiteX10" fmla="*/ 3056 w 39151"/>
                  <a:gd name="connsiteY10" fmla="*/ 69579 h 7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151" h="74751">
                    <a:moveTo>
                      <a:pt x="3056" y="69579"/>
                    </a:moveTo>
                    <a:cubicBezTo>
                      <a:pt x="2484" y="69960"/>
                      <a:pt x="1912" y="70341"/>
                      <a:pt x="1341" y="70722"/>
                    </a:cubicBezTo>
                    <a:cubicBezTo>
                      <a:pt x="2389" y="71770"/>
                      <a:pt x="3437" y="72817"/>
                      <a:pt x="4389" y="73770"/>
                    </a:cubicBezTo>
                    <a:cubicBezTo>
                      <a:pt x="9818" y="62054"/>
                      <a:pt x="11628" y="49195"/>
                      <a:pt x="17343" y="37384"/>
                    </a:cubicBezTo>
                    <a:cubicBezTo>
                      <a:pt x="23153" y="25478"/>
                      <a:pt x="31345" y="15763"/>
                      <a:pt x="38584" y="4809"/>
                    </a:cubicBezTo>
                    <a:cubicBezTo>
                      <a:pt x="40775" y="1475"/>
                      <a:pt x="36107" y="-1478"/>
                      <a:pt x="33345" y="808"/>
                    </a:cubicBezTo>
                    <a:cubicBezTo>
                      <a:pt x="15819" y="15667"/>
                      <a:pt x="-2088" y="49195"/>
                      <a:pt x="198" y="72627"/>
                    </a:cubicBezTo>
                    <a:cubicBezTo>
                      <a:pt x="579" y="76151"/>
                      <a:pt x="5818" y="74818"/>
                      <a:pt x="4675" y="72055"/>
                    </a:cubicBezTo>
                    <a:cubicBezTo>
                      <a:pt x="4389" y="71293"/>
                      <a:pt x="4103" y="70531"/>
                      <a:pt x="3722" y="69769"/>
                    </a:cubicBezTo>
                    <a:cubicBezTo>
                      <a:pt x="3722" y="69579"/>
                      <a:pt x="3341" y="69388"/>
                      <a:pt x="3056" y="69579"/>
                    </a:cubicBezTo>
                    <a:lnTo>
                      <a:pt x="3056" y="695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0EF1048B-0D79-4763-8805-9CFFCCB9E68E}"/>
                  </a:ext>
                </a:extLst>
              </p:cNvPr>
              <p:cNvSpPr/>
              <p:nvPr/>
            </p:nvSpPr>
            <p:spPr>
              <a:xfrm>
                <a:off x="6011092" y="3150953"/>
                <a:ext cx="282390" cy="67557"/>
              </a:xfrm>
              <a:custGeom>
                <a:avLst/>
                <a:gdLst>
                  <a:gd name="connsiteX0" fmla="*/ 2325 w 282390"/>
                  <a:gd name="connsiteY0" fmla="*/ 67544 h 67557"/>
                  <a:gd name="connsiteX1" fmla="*/ 279693 w 282390"/>
                  <a:gd name="connsiteY1" fmla="*/ 7632 h 67557"/>
                  <a:gd name="connsiteX2" fmla="*/ 277693 w 282390"/>
                  <a:gd name="connsiteY2" fmla="*/ 203 h 67557"/>
                  <a:gd name="connsiteX3" fmla="*/ 1658 w 282390"/>
                  <a:gd name="connsiteY3" fmla="*/ 62972 h 67557"/>
                  <a:gd name="connsiteX4" fmla="*/ 2325 w 282390"/>
                  <a:gd name="connsiteY4" fmla="*/ 67544 h 67557"/>
                  <a:gd name="connsiteX5" fmla="*/ 2325 w 282390"/>
                  <a:gd name="connsiteY5" fmla="*/ 67544 h 6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390" h="67557">
                    <a:moveTo>
                      <a:pt x="2325" y="67544"/>
                    </a:moveTo>
                    <a:cubicBezTo>
                      <a:pt x="96813" y="57829"/>
                      <a:pt x="189015" y="35159"/>
                      <a:pt x="279693" y="7632"/>
                    </a:cubicBezTo>
                    <a:cubicBezTo>
                      <a:pt x="284456" y="6203"/>
                      <a:pt x="282360" y="-1321"/>
                      <a:pt x="277693" y="203"/>
                    </a:cubicBezTo>
                    <a:cubicBezTo>
                      <a:pt x="187396" y="30397"/>
                      <a:pt x="95480" y="48494"/>
                      <a:pt x="1658" y="62972"/>
                    </a:cubicBezTo>
                    <a:cubicBezTo>
                      <a:pt x="-913" y="63353"/>
                      <a:pt x="-342" y="67830"/>
                      <a:pt x="2325" y="67544"/>
                    </a:cubicBezTo>
                    <a:lnTo>
                      <a:pt x="2325" y="6754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1A74C0C8-0B26-44F0-A35F-F0A85EFAE18A}"/>
                  </a:ext>
                </a:extLst>
              </p:cNvPr>
              <p:cNvSpPr/>
              <p:nvPr/>
            </p:nvSpPr>
            <p:spPr>
              <a:xfrm>
                <a:off x="5848313" y="2988828"/>
                <a:ext cx="43853" cy="139502"/>
              </a:xfrm>
              <a:custGeom>
                <a:avLst/>
                <a:gdLst>
                  <a:gd name="connsiteX0" fmla="*/ 40803 w 43853"/>
                  <a:gd name="connsiteY0" fmla="*/ 784 h 139502"/>
                  <a:gd name="connsiteX1" fmla="*/ 131 w 43853"/>
                  <a:gd name="connsiteY1" fmla="*/ 135086 h 139502"/>
                  <a:gd name="connsiteX2" fmla="*/ 7084 w 43853"/>
                  <a:gd name="connsiteY2" fmla="*/ 136991 h 139502"/>
                  <a:gd name="connsiteX3" fmla="*/ 43851 w 43853"/>
                  <a:gd name="connsiteY3" fmla="*/ 1641 h 139502"/>
                  <a:gd name="connsiteX4" fmla="*/ 40803 w 43853"/>
                  <a:gd name="connsiteY4" fmla="*/ 784 h 139502"/>
                  <a:gd name="connsiteX5" fmla="*/ 40803 w 43853"/>
                  <a:gd name="connsiteY5" fmla="*/ 784 h 13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53" h="139502">
                    <a:moveTo>
                      <a:pt x="40803" y="784"/>
                    </a:moveTo>
                    <a:cubicBezTo>
                      <a:pt x="21372" y="41551"/>
                      <a:pt x="11561" y="91366"/>
                      <a:pt x="131" y="135086"/>
                    </a:cubicBezTo>
                    <a:cubicBezTo>
                      <a:pt x="-1012" y="139563"/>
                      <a:pt x="5656" y="141373"/>
                      <a:pt x="7084" y="136991"/>
                    </a:cubicBezTo>
                    <a:cubicBezTo>
                      <a:pt x="20515" y="93938"/>
                      <a:pt x="38612" y="46504"/>
                      <a:pt x="43851" y="1641"/>
                    </a:cubicBezTo>
                    <a:cubicBezTo>
                      <a:pt x="43946" y="22"/>
                      <a:pt x="41470" y="-645"/>
                      <a:pt x="40803" y="784"/>
                    </a:cubicBezTo>
                    <a:lnTo>
                      <a:pt x="40803" y="78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DFEDCE0E-7EDF-4488-8A51-6768D1C5FBF2}"/>
                  </a:ext>
                </a:extLst>
              </p:cNvPr>
              <p:cNvSpPr/>
              <p:nvPr/>
            </p:nvSpPr>
            <p:spPr>
              <a:xfrm>
                <a:off x="5879945" y="2991687"/>
                <a:ext cx="52148" cy="160153"/>
              </a:xfrm>
              <a:custGeom>
                <a:avLst/>
                <a:gdLst>
                  <a:gd name="connsiteX0" fmla="*/ 46604 w 52148"/>
                  <a:gd name="connsiteY0" fmla="*/ 1925 h 160153"/>
                  <a:gd name="connsiteX1" fmla="*/ 122 w 52148"/>
                  <a:gd name="connsiteY1" fmla="*/ 156135 h 160153"/>
                  <a:gd name="connsiteX2" fmla="*/ 6409 w 52148"/>
                  <a:gd name="connsiteY2" fmla="*/ 157849 h 160153"/>
                  <a:gd name="connsiteX3" fmla="*/ 52033 w 52148"/>
                  <a:gd name="connsiteY3" fmla="*/ 3354 h 160153"/>
                  <a:gd name="connsiteX4" fmla="*/ 46604 w 52148"/>
                  <a:gd name="connsiteY4" fmla="*/ 1925 h 160153"/>
                  <a:gd name="connsiteX5" fmla="*/ 46604 w 52148"/>
                  <a:gd name="connsiteY5" fmla="*/ 1925 h 16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148" h="160153">
                    <a:moveTo>
                      <a:pt x="46604" y="1925"/>
                    </a:moveTo>
                    <a:cubicBezTo>
                      <a:pt x="29650" y="52693"/>
                      <a:pt x="14029" y="104414"/>
                      <a:pt x="122" y="156135"/>
                    </a:cubicBezTo>
                    <a:cubicBezTo>
                      <a:pt x="-926" y="160230"/>
                      <a:pt x="5075" y="161850"/>
                      <a:pt x="6409" y="157849"/>
                    </a:cubicBezTo>
                    <a:cubicBezTo>
                      <a:pt x="23077" y="106986"/>
                      <a:pt x="38317" y="55170"/>
                      <a:pt x="52033" y="3354"/>
                    </a:cubicBezTo>
                    <a:cubicBezTo>
                      <a:pt x="52986" y="-75"/>
                      <a:pt x="47747" y="-1409"/>
                      <a:pt x="46604" y="1925"/>
                    </a:cubicBezTo>
                    <a:lnTo>
                      <a:pt x="46604" y="192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C090E68A-3B5B-46F6-9AA5-D6E4A91524B2}"/>
                  </a:ext>
                </a:extLst>
              </p:cNvPr>
              <p:cNvSpPr/>
              <p:nvPr/>
            </p:nvSpPr>
            <p:spPr>
              <a:xfrm>
                <a:off x="5935887" y="3003404"/>
                <a:ext cx="42508" cy="161707"/>
              </a:xfrm>
              <a:custGeom>
                <a:avLst/>
                <a:gdLst>
                  <a:gd name="connsiteX0" fmla="*/ 38858 w 42508"/>
                  <a:gd name="connsiteY0" fmla="*/ 1352 h 161707"/>
                  <a:gd name="connsiteX1" fmla="*/ 92 w 42508"/>
                  <a:gd name="connsiteY1" fmla="*/ 157181 h 161707"/>
                  <a:gd name="connsiteX2" fmla="*/ 7140 w 42508"/>
                  <a:gd name="connsiteY2" fmla="*/ 159086 h 161707"/>
                  <a:gd name="connsiteX3" fmla="*/ 42478 w 42508"/>
                  <a:gd name="connsiteY3" fmla="*/ 2304 h 161707"/>
                  <a:gd name="connsiteX4" fmla="*/ 38858 w 42508"/>
                  <a:gd name="connsiteY4" fmla="*/ 1352 h 161707"/>
                  <a:gd name="connsiteX5" fmla="*/ 38858 w 42508"/>
                  <a:gd name="connsiteY5" fmla="*/ 1352 h 161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08" h="161707">
                    <a:moveTo>
                      <a:pt x="38858" y="1352"/>
                    </a:moveTo>
                    <a:cubicBezTo>
                      <a:pt x="23428" y="52311"/>
                      <a:pt x="10855" y="104984"/>
                      <a:pt x="92" y="157181"/>
                    </a:cubicBezTo>
                    <a:cubicBezTo>
                      <a:pt x="-861" y="161753"/>
                      <a:pt x="5902" y="163658"/>
                      <a:pt x="7140" y="159086"/>
                    </a:cubicBezTo>
                    <a:cubicBezTo>
                      <a:pt x="20951" y="107556"/>
                      <a:pt x="33429" y="54882"/>
                      <a:pt x="42478" y="2304"/>
                    </a:cubicBezTo>
                    <a:cubicBezTo>
                      <a:pt x="42859" y="18"/>
                      <a:pt x="39525" y="-1029"/>
                      <a:pt x="38858" y="1352"/>
                    </a:cubicBezTo>
                    <a:lnTo>
                      <a:pt x="38858" y="135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04" name="Freeform: Shape 8703">
                <a:extLst>
                  <a:ext uri="{FF2B5EF4-FFF2-40B4-BE49-F238E27FC236}">
                    <a16:creationId xmlns:a16="http://schemas.microsoft.com/office/drawing/2014/main" id="{BF06ED5B-2933-42A1-BAA6-D47366A1FCFA}"/>
                  </a:ext>
                </a:extLst>
              </p:cNvPr>
              <p:cNvSpPr/>
              <p:nvPr/>
            </p:nvSpPr>
            <p:spPr>
              <a:xfrm>
                <a:off x="5977180" y="3010239"/>
                <a:ext cx="47727" cy="173416"/>
              </a:xfrm>
              <a:custGeom>
                <a:avLst/>
                <a:gdLst>
                  <a:gd name="connsiteX0" fmla="*/ 5472 w 47727"/>
                  <a:gd name="connsiteY0" fmla="*/ 171491 h 173416"/>
                  <a:gd name="connsiteX1" fmla="*/ 47667 w 47727"/>
                  <a:gd name="connsiteY1" fmla="*/ 4327 h 173416"/>
                  <a:gd name="connsiteX2" fmla="*/ 41000 w 47727"/>
                  <a:gd name="connsiteY2" fmla="*/ 2518 h 173416"/>
                  <a:gd name="connsiteX3" fmla="*/ 138 w 47727"/>
                  <a:gd name="connsiteY3" fmla="*/ 170062 h 173416"/>
                  <a:gd name="connsiteX4" fmla="*/ 5472 w 47727"/>
                  <a:gd name="connsiteY4" fmla="*/ 171491 h 173416"/>
                  <a:gd name="connsiteX5" fmla="*/ 5472 w 47727"/>
                  <a:gd name="connsiteY5" fmla="*/ 171491 h 17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27" h="173416">
                    <a:moveTo>
                      <a:pt x="5472" y="171491"/>
                    </a:moveTo>
                    <a:cubicBezTo>
                      <a:pt x="24712" y="117294"/>
                      <a:pt x="38142" y="61001"/>
                      <a:pt x="47667" y="4327"/>
                    </a:cubicBezTo>
                    <a:cubicBezTo>
                      <a:pt x="48429" y="-54"/>
                      <a:pt x="41762" y="-1864"/>
                      <a:pt x="41000" y="2518"/>
                    </a:cubicBezTo>
                    <a:cubicBezTo>
                      <a:pt x="31189" y="59477"/>
                      <a:pt x="16902" y="114722"/>
                      <a:pt x="138" y="170062"/>
                    </a:cubicBezTo>
                    <a:cubicBezTo>
                      <a:pt x="-910" y="173491"/>
                      <a:pt x="4329" y="174825"/>
                      <a:pt x="5472" y="171491"/>
                    </a:cubicBezTo>
                    <a:lnTo>
                      <a:pt x="5472" y="17149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05" name="Freeform: Shape 8704">
                <a:extLst>
                  <a:ext uri="{FF2B5EF4-FFF2-40B4-BE49-F238E27FC236}">
                    <a16:creationId xmlns:a16="http://schemas.microsoft.com/office/drawing/2014/main" id="{024E6E53-6FE3-4D3C-BD72-5BDA5E6443C9}"/>
                  </a:ext>
                </a:extLst>
              </p:cNvPr>
              <p:cNvSpPr/>
              <p:nvPr/>
            </p:nvSpPr>
            <p:spPr>
              <a:xfrm>
                <a:off x="6039406" y="3108204"/>
                <a:ext cx="247237" cy="50895"/>
              </a:xfrm>
              <a:custGeom>
                <a:avLst/>
                <a:gdLst>
                  <a:gd name="connsiteX0" fmla="*/ 2681 w 247237"/>
                  <a:gd name="connsiteY0" fmla="*/ 50857 h 50895"/>
                  <a:gd name="connsiteX1" fmla="*/ 244616 w 247237"/>
                  <a:gd name="connsiteY1" fmla="*/ 7042 h 50895"/>
                  <a:gd name="connsiteX2" fmla="*/ 242712 w 247237"/>
                  <a:gd name="connsiteY2" fmla="*/ 88 h 50895"/>
                  <a:gd name="connsiteX3" fmla="*/ 1634 w 247237"/>
                  <a:gd name="connsiteY3" fmla="*/ 46761 h 50895"/>
                  <a:gd name="connsiteX4" fmla="*/ 2681 w 247237"/>
                  <a:gd name="connsiteY4" fmla="*/ 50857 h 50895"/>
                  <a:gd name="connsiteX5" fmla="*/ 2681 w 247237"/>
                  <a:gd name="connsiteY5" fmla="*/ 50857 h 5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237" h="50895">
                    <a:moveTo>
                      <a:pt x="2681" y="50857"/>
                    </a:moveTo>
                    <a:cubicBezTo>
                      <a:pt x="83453" y="37522"/>
                      <a:pt x="164035" y="21901"/>
                      <a:pt x="244616" y="7042"/>
                    </a:cubicBezTo>
                    <a:cubicBezTo>
                      <a:pt x="249189" y="6184"/>
                      <a:pt x="247283" y="-864"/>
                      <a:pt x="242712" y="88"/>
                    </a:cubicBezTo>
                    <a:cubicBezTo>
                      <a:pt x="162320" y="15424"/>
                      <a:pt x="81644" y="29902"/>
                      <a:pt x="1634" y="46761"/>
                    </a:cubicBezTo>
                    <a:cubicBezTo>
                      <a:pt x="-1224" y="47332"/>
                      <a:pt x="14" y="51333"/>
                      <a:pt x="2681" y="50857"/>
                    </a:cubicBezTo>
                    <a:lnTo>
                      <a:pt x="2681" y="5085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06" name="Freeform: Shape 8705">
                <a:extLst>
                  <a:ext uri="{FF2B5EF4-FFF2-40B4-BE49-F238E27FC236}">
                    <a16:creationId xmlns:a16="http://schemas.microsoft.com/office/drawing/2014/main" id="{0D2DE26D-595E-4990-8413-FF45436FD0CE}"/>
                  </a:ext>
                </a:extLst>
              </p:cNvPr>
              <p:cNvSpPr/>
              <p:nvPr/>
            </p:nvSpPr>
            <p:spPr>
              <a:xfrm>
                <a:off x="6065769" y="3047170"/>
                <a:ext cx="241887" cy="38725"/>
              </a:xfrm>
              <a:custGeom>
                <a:avLst/>
                <a:gdLst>
                  <a:gd name="connsiteX0" fmla="*/ 2608 w 241887"/>
                  <a:gd name="connsiteY0" fmla="*/ 38072 h 38725"/>
                  <a:gd name="connsiteX1" fmla="*/ 239018 w 241887"/>
                  <a:gd name="connsiteY1" fmla="*/ 7687 h 38725"/>
                  <a:gd name="connsiteX2" fmla="*/ 236923 w 241887"/>
                  <a:gd name="connsiteY2" fmla="*/ 67 h 38725"/>
                  <a:gd name="connsiteX3" fmla="*/ 2608 w 241887"/>
                  <a:gd name="connsiteY3" fmla="*/ 32738 h 38725"/>
                  <a:gd name="connsiteX4" fmla="*/ 2608 w 241887"/>
                  <a:gd name="connsiteY4" fmla="*/ 38072 h 38725"/>
                  <a:gd name="connsiteX5" fmla="*/ 2608 w 241887"/>
                  <a:gd name="connsiteY5" fmla="*/ 38072 h 3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887" h="38725">
                    <a:moveTo>
                      <a:pt x="2608" y="38072"/>
                    </a:moveTo>
                    <a:cubicBezTo>
                      <a:pt x="82237" y="42834"/>
                      <a:pt x="161104" y="20451"/>
                      <a:pt x="239018" y="7687"/>
                    </a:cubicBezTo>
                    <a:cubicBezTo>
                      <a:pt x="244066" y="6830"/>
                      <a:pt x="241876" y="-790"/>
                      <a:pt x="236923" y="67"/>
                    </a:cubicBezTo>
                    <a:cubicBezTo>
                      <a:pt x="158627" y="12831"/>
                      <a:pt x="82237" y="29976"/>
                      <a:pt x="2608" y="32738"/>
                    </a:cubicBezTo>
                    <a:cubicBezTo>
                      <a:pt x="-917" y="32833"/>
                      <a:pt x="-821" y="37881"/>
                      <a:pt x="2608" y="38072"/>
                    </a:cubicBezTo>
                    <a:lnTo>
                      <a:pt x="2608" y="3807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07" name="Freeform: Shape 8706">
                <a:extLst>
                  <a:ext uri="{FF2B5EF4-FFF2-40B4-BE49-F238E27FC236}">
                    <a16:creationId xmlns:a16="http://schemas.microsoft.com/office/drawing/2014/main" id="{8729FA63-10D9-4BBF-8B6C-665A0D29A895}"/>
                  </a:ext>
                </a:extLst>
              </p:cNvPr>
              <p:cNvSpPr/>
              <p:nvPr/>
            </p:nvSpPr>
            <p:spPr>
              <a:xfrm>
                <a:off x="6007808" y="3019722"/>
                <a:ext cx="67052" cy="171725"/>
              </a:xfrm>
              <a:custGeom>
                <a:avLst/>
                <a:gdLst>
                  <a:gd name="connsiteX0" fmla="*/ 5704 w 67052"/>
                  <a:gd name="connsiteY0" fmla="*/ 170676 h 171725"/>
                  <a:gd name="connsiteX1" fmla="*/ 67045 w 67052"/>
                  <a:gd name="connsiteY1" fmla="*/ 4179 h 171725"/>
                  <a:gd name="connsiteX2" fmla="*/ 58378 w 67052"/>
                  <a:gd name="connsiteY2" fmla="*/ 4179 h 171725"/>
                  <a:gd name="connsiteX3" fmla="*/ 466 w 67052"/>
                  <a:gd name="connsiteY3" fmla="*/ 166676 h 171725"/>
                  <a:gd name="connsiteX4" fmla="*/ 5704 w 67052"/>
                  <a:gd name="connsiteY4" fmla="*/ 170676 h 171725"/>
                  <a:gd name="connsiteX5" fmla="*/ 5704 w 67052"/>
                  <a:gd name="connsiteY5" fmla="*/ 170676 h 1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52" h="171725">
                    <a:moveTo>
                      <a:pt x="5704" y="170676"/>
                    </a:moveTo>
                    <a:cubicBezTo>
                      <a:pt x="42757" y="123242"/>
                      <a:pt x="64474" y="64377"/>
                      <a:pt x="67045" y="4179"/>
                    </a:cubicBezTo>
                    <a:cubicBezTo>
                      <a:pt x="67331" y="-1441"/>
                      <a:pt x="58854" y="-1345"/>
                      <a:pt x="58378" y="4179"/>
                    </a:cubicBezTo>
                    <a:cubicBezTo>
                      <a:pt x="53615" y="64853"/>
                      <a:pt x="35041" y="116574"/>
                      <a:pt x="466" y="166676"/>
                    </a:cubicBezTo>
                    <a:cubicBezTo>
                      <a:pt x="-1535" y="169724"/>
                      <a:pt x="3418" y="173629"/>
                      <a:pt x="5704" y="170676"/>
                    </a:cubicBezTo>
                    <a:lnTo>
                      <a:pt x="5704" y="1706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08" name="Freeform: Shape 8707">
                <a:extLst>
                  <a:ext uri="{FF2B5EF4-FFF2-40B4-BE49-F238E27FC236}">
                    <a16:creationId xmlns:a16="http://schemas.microsoft.com/office/drawing/2014/main" id="{876F9C2F-8907-4A06-A26D-2B1B2435DDA5}"/>
                  </a:ext>
                </a:extLst>
              </p:cNvPr>
              <p:cNvSpPr/>
              <p:nvPr/>
            </p:nvSpPr>
            <p:spPr>
              <a:xfrm>
                <a:off x="6135456" y="3420344"/>
                <a:ext cx="17789" cy="222171"/>
              </a:xfrm>
              <a:custGeom>
                <a:avLst/>
                <a:gdLst>
                  <a:gd name="connsiteX0" fmla="*/ 11502 w 17789"/>
                  <a:gd name="connsiteY0" fmla="*/ 3036 h 222171"/>
                  <a:gd name="connsiteX1" fmla="*/ 72 w 17789"/>
                  <a:gd name="connsiteY1" fmla="*/ 219635 h 222171"/>
                  <a:gd name="connsiteX2" fmla="*/ 5311 w 17789"/>
                  <a:gd name="connsiteY2" fmla="*/ 219635 h 222171"/>
                  <a:gd name="connsiteX3" fmla="*/ 17789 w 17789"/>
                  <a:gd name="connsiteY3" fmla="*/ 3036 h 222171"/>
                  <a:gd name="connsiteX4" fmla="*/ 11502 w 17789"/>
                  <a:gd name="connsiteY4" fmla="*/ 3036 h 222171"/>
                  <a:gd name="connsiteX5" fmla="*/ 11502 w 17789"/>
                  <a:gd name="connsiteY5" fmla="*/ 3036 h 2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89" h="222171">
                    <a:moveTo>
                      <a:pt x="11502" y="3036"/>
                    </a:moveTo>
                    <a:cubicBezTo>
                      <a:pt x="6168" y="74664"/>
                      <a:pt x="-785" y="147816"/>
                      <a:pt x="72" y="219635"/>
                    </a:cubicBezTo>
                    <a:cubicBezTo>
                      <a:pt x="72" y="223159"/>
                      <a:pt x="4930" y="222873"/>
                      <a:pt x="5311" y="219635"/>
                    </a:cubicBezTo>
                    <a:cubicBezTo>
                      <a:pt x="13979" y="148292"/>
                      <a:pt x="15217" y="74855"/>
                      <a:pt x="17789" y="3036"/>
                    </a:cubicBezTo>
                    <a:cubicBezTo>
                      <a:pt x="17884" y="-1060"/>
                      <a:pt x="11788" y="-964"/>
                      <a:pt x="11502" y="3036"/>
                    </a:cubicBezTo>
                    <a:lnTo>
                      <a:pt x="11502" y="303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09" name="Freeform: Shape 8708">
                <a:extLst>
                  <a:ext uri="{FF2B5EF4-FFF2-40B4-BE49-F238E27FC236}">
                    <a16:creationId xmlns:a16="http://schemas.microsoft.com/office/drawing/2014/main" id="{F4871A38-83E6-4289-A0F7-451E4C1469EC}"/>
                  </a:ext>
                </a:extLst>
              </p:cNvPr>
              <p:cNvSpPr/>
              <p:nvPr/>
            </p:nvSpPr>
            <p:spPr>
              <a:xfrm>
                <a:off x="6208315" y="3398000"/>
                <a:ext cx="68557" cy="182854"/>
              </a:xfrm>
              <a:custGeom>
                <a:avLst/>
                <a:gdLst>
                  <a:gd name="connsiteX0" fmla="*/ 174 w 68557"/>
                  <a:gd name="connsiteY0" fmla="*/ 3758 h 182854"/>
                  <a:gd name="connsiteX1" fmla="*/ 61801 w 68557"/>
                  <a:gd name="connsiteY1" fmla="*/ 180542 h 182854"/>
                  <a:gd name="connsiteX2" fmla="*/ 68373 w 68557"/>
                  <a:gd name="connsiteY2" fmla="*/ 178732 h 182854"/>
                  <a:gd name="connsiteX3" fmla="*/ 6080 w 68557"/>
                  <a:gd name="connsiteY3" fmla="*/ 2044 h 182854"/>
                  <a:gd name="connsiteX4" fmla="*/ 174 w 68557"/>
                  <a:gd name="connsiteY4" fmla="*/ 3758 h 182854"/>
                  <a:gd name="connsiteX5" fmla="*/ 174 w 68557"/>
                  <a:gd name="connsiteY5" fmla="*/ 3758 h 18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57" h="182854">
                    <a:moveTo>
                      <a:pt x="174" y="3758"/>
                    </a:moveTo>
                    <a:cubicBezTo>
                      <a:pt x="18558" y="62813"/>
                      <a:pt x="38084" y="123392"/>
                      <a:pt x="61801" y="180542"/>
                    </a:cubicBezTo>
                    <a:cubicBezTo>
                      <a:pt x="63420" y="184447"/>
                      <a:pt x="69707" y="183114"/>
                      <a:pt x="68373" y="178732"/>
                    </a:cubicBezTo>
                    <a:cubicBezTo>
                      <a:pt x="51228" y="119201"/>
                      <a:pt x="28654" y="59765"/>
                      <a:pt x="6080" y="2044"/>
                    </a:cubicBezTo>
                    <a:cubicBezTo>
                      <a:pt x="4651" y="-1481"/>
                      <a:pt x="-1064" y="-147"/>
                      <a:pt x="174" y="3758"/>
                    </a:cubicBezTo>
                    <a:lnTo>
                      <a:pt x="174" y="37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10" name="Freeform: Shape 8709">
                <a:extLst>
                  <a:ext uri="{FF2B5EF4-FFF2-40B4-BE49-F238E27FC236}">
                    <a16:creationId xmlns:a16="http://schemas.microsoft.com/office/drawing/2014/main" id="{F1524C0D-698A-47F8-B0F5-3E8FDF66822C}"/>
                  </a:ext>
                </a:extLst>
              </p:cNvPr>
              <p:cNvSpPr/>
              <p:nvPr/>
            </p:nvSpPr>
            <p:spPr>
              <a:xfrm>
                <a:off x="6217684" y="3401990"/>
                <a:ext cx="114883" cy="144110"/>
              </a:xfrm>
              <a:custGeom>
                <a:avLst/>
                <a:gdLst>
                  <a:gd name="connsiteX0" fmla="*/ 426 w 114883"/>
                  <a:gd name="connsiteY0" fmla="*/ 3292 h 144110"/>
                  <a:gd name="connsiteX1" fmla="*/ 112249 w 114883"/>
                  <a:gd name="connsiteY1" fmla="*/ 143596 h 144110"/>
                  <a:gd name="connsiteX2" fmla="*/ 114535 w 114883"/>
                  <a:gd name="connsiteY2" fmla="*/ 141310 h 144110"/>
                  <a:gd name="connsiteX3" fmla="*/ 4331 w 114883"/>
                  <a:gd name="connsiteY3" fmla="*/ 1006 h 144110"/>
                  <a:gd name="connsiteX4" fmla="*/ 426 w 114883"/>
                  <a:gd name="connsiteY4" fmla="*/ 3292 h 144110"/>
                  <a:gd name="connsiteX5" fmla="*/ 426 w 114883"/>
                  <a:gd name="connsiteY5" fmla="*/ 3292 h 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883" h="144110">
                    <a:moveTo>
                      <a:pt x="426" y="3292"/>
                    </a:moveTo>
                    <a:cubicBezTo>
                      <a:pt x="34811" y="52251"/>
                      <a:pt x="69958" y="101114"/>
                      <a:pt x="112249" y="143596"/>
                    </a:cubicBezTo>
                    <a:cubicBezTo>
                      <a:pt x="113773" y="145120"/>
                      <a:pt x="115678" y="142929"/>
                      <a:pt x="114535" y="141310"/>
                    </a:cubicBezTo>
                    <a:cubicBezTo>
                      <a:pt x="77578" y="94637"/>
                      <a:pt x="38621" y="49774"/>
                      <a:pt x="4331" y="1006"/>
                    </a:cubicBezTo>
                    <a:cubicBezTo>
                      <a:pt x="2616" y="-1375"/>
                      <a:pt x="-1289" y="911"/>
                      <a:pt x="426" y="3292"/>
                    </a:cubicBezTo>
                    <a:lnTo>
                      <a:pt x="426" y="329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11" name="Freeform: Shape 8710">
                <a:extLst>
                  <a:ext uri="{FF2B5EF4-FFF2-40B4-BE49-F238E27FC236}">
                    <a16:creationId xmlns:a16="http://schemas.microsoft.com/office/drawing/2014/main" id="{30536752-D66E-44EC-8008-3C9361107660}"/>
                  </a:ext>
                </a:extLst>
              </p:cNvPr>
              <p:cNvSpPr/>
              <p:nvPr/>
            </p:nvSpPr>
            <p:spPr>
              <a:xfrm>
                <a:off x="6316300" y="3355718"/>
                <a:ext cx="161487" cy="133200"/>
              </a:xfrm>
              <a:custGeom>
                <a:avLst/>
                <a:gdLst>
                  <a:gd name="connsiteX0" fmla="*/ 869 w 161487"/>
                  <a:gd name="connsiteY0" fmla="*/ 4987 h 133200"/>
                  <a:gd name="connsiteX1" fmla="*/ 155460 w 161487"/>
                  <a:gd name="connsiteY1" fmla="*/ 132527 h 133200"/>
                  <a:gd name="connsiteX2" fmla="*/ 160318 w 161487"/>
                  <a:gd name="connsiteY2" fmla="*/ 126240 h 133200"/>
                  <a:gd name="connsiteX3" fmla="*/ 4393 w 161487"/>
                  <a:gd name="connsiteY3" fmla="*/ 510 h 133200"/>
                  <a:gd name="connsiteX4" fmla="*/ 869 w 161487"/>
                  <a:gd name="connsiteY4" fmla="*/ 4987 h 133200"/>
                  <a:gd name="connsiteX5" fmla="*/ 869 w 161487"/>
                  <a:gd name="connsiteY5" fmla="*/ 4987 h 13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487" h="133200">
                    <a:moveTo>
                      <a:pt x="869" y="4987"/>
                    </a:moveTo>
                    <a:cubicBezTo>
                      <a:pt x="50971" y="48612"/>
                      <a:pt x="101644" y="93284"/>
                      <a:pt x="155460" y="132527"/>
                    </a:cubicBezTo>
                    <a:cubicBezTo>
                      <a:pt x="159175" y="135194"/>
                      <a:pt x="163651" y="129288"/>
                      <a:pt x="160318" y="126240"/>
                    </a:cubicBezTo>
                    <a:cubicBezTo>
                      <a:pt x="111169" y="81473"/>
                      <a:pt x="57257" y="40896"/>
                      <a:pt x="4393" y="510"/>
                    </a:cubicBezTo>
                    <a:cubicBezTo>
                      <a:pt x="1726" y="-1490"/>
                      <a:pt x="-1607" y="2892"/>
                      <a:pt x="869" y="4987"/>
                    </a:cubicBezTo>
                    <a:lnTo>
                      <a:pt x="869" y="49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12" name="Freeform: Shape 8711">
                <a:extLst>
                  <a:ext uri="{FF2B5EF4-FFF2-40B4-BE49-F238E27FC236}">
                    <a16:creationId xmlns:a16="http://schemas.microsoft.com/office/drawing/2014/main" id="{BF73A076-FB9E-470C-A71B-A75EF9A8CFF5}"/>
                  </a:ext>
                </a:extLst>
              </p:cNvPr>
              <p:cNvSpPr/>
              <p:nvPr/>
            </p:nvSpPr>
            <p:spPr>
              <a:xfrm>
                <a:off x="6020557" y="3491335"/>
                <a:ext cx="588965" cy="250580"/>
              </a:xfrm>
              <a:custGeom>
                <a:avLst/>
                <a:gdLst>
                  <a:gd name="connsiteX0" fmla="*/ 671 w 588965"/>
                  <a:gd name="connsiteY0" fmla="*/ 237035 h 250580"/>
                  <a:gd name="connsiteX1" fmla="*/ 98493 w 588965"/>
                  <a:gd name="connsiteY1" fmla="*/ 217985 h 250580"/>
                  <a:gd name="connsiteX2" fmla="*/ 210602 w 588965"/>
                  <a:gd name="connsiteY2" fmla="*/ 184838 h 250580"/>
                  <a:gd name="connsiteX3" fmla="*/ 248226 w 588965"/>
                  <a:gd name="connsiteY3" fmla="*/ 185315 h 250580"/>
                  <a:gd name="connsiteX4" fmla="*/ 308615 w 588965"/>
                  <a:gd name="connsiteY4" fmla="*/ 153787 h 250580"/>
                  <a:gd name="connsiteX5" fmla="*/ 397673 w 588965"/>
                  <a:gd name="connsiteY5" fmla="*/ 108353 h 250580"/>
                  <a:gd name="connsiteX6" fmla="*/ 432059 w 588965"/>
                  <a:gd name="connsiteY6" fmla="*/ 110829 h 250580"/>
                  <a:gd name="connsiteX7" fmla="*/ 472826 w 588965"/>
                  <a:gd name="connsiteY7" fmla="*/ 85778 h 250580"/>
                  <a:gd name="connsiteX8" fmla="*/ 562361 w 588965"/>
                  <a:gd name="connsiteY8" fmla="*/ 30057 h 250580"/>
                  <a:gd name="connsiteX9" fmla="*/ 588840 w 588965"/>
                  <a:gd name="connsiteY9" fmla="*/ 6721 h 250580"/>
                  <a:gd name="connsiteX10" fmla="*/ 578458 w 588965"/>
                  <a:gd name="connsiteY10" fmla="*/ 3863 h 250580"/>
                  <a:gd name="connsiteX11" fmla="*/ 511688 w 588965"/>
                  <a:gd name="connsiteY11" fmla="*/ 17484 h 250580"/>
                  <a:gd name="connsiteX12" fmla="*/ 487208 w 588965"/>
                  <a:gd name="connsiteY12" fmla="*/ 39487 h 250580"/>
                  <a:gd name="connsiteX13" fmla="*/ 471587 w 588965"/>
                  <a:gd name="connsiteY13" fmla="*/ 66062 h 250580"/>
                  <a:gd name="connsiteX14" fmla="*/ 383957 w 588965"/>
                  <a:gd name="connsiteY14" fmla="*/ 94922 h 250580"/>
                  <a:gd name="connsiteX15" fmla="*/ 347476 w 588965"/>
                  <a:gd name="connsiteY15" fmla="*/ 98637 h 250580"/>
                  <a:gd name="connsiteX16" fmla="*/ 305852 w 588965"/>
                  <a:gd name="connsiteY16" fmla="*/ 139499 h 250580"/>
                  <a:gd name="connsiteX17" fmla="*/ 190695 w 588965"/>
                  <a:gd name="connsiteY17" fmla="*/ 173027 h 250580"/>
                  <a:gd name="connsiteX18" fmla="*/ 131830 w 588965"/>
                  <a:gd name="connsiteY18" fmla="*/ 181219 h 250580"/>
                  <a:gd name="connsiteX19" fmla="*/ 3148 w 588965"/>
                  <a:gd name="connsiteY19" fmla="*/ 233606 h 250580"/>
                  <a:gd name="connsiteX20" fmla="*/ 671 w 588965"/>
                  <a:gd name="connsiteY20" fmla="*/ 237035 h 250580"/>
                  <a:gd name="connsiteX21" fmla="*/ 671 w 588965"/>
                  <a:gd name="connsiteY21" fmla="*/ 237035 h 2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8965" h="250580">
                    <a:moveTo>
                      <a:pt x="671" y="237035"/>
                    </a:moveTo>
                    <a:cubicBezTo>
                      <a:pt x="37247" y="266658"/>
                      <a:pt x="66965" y="241893"/>
                      <a:pt x="98493" y="217985"/>
                    </a:cubicBezTo>
                    <a:cubicBezTo>
                      <a:pt x="143927" y="183600"/>
                      <a:pt x="161739" y="181409"/>
                      <a:pt x="210602" y="184838"/>
                    </a:cubicBezTo>
                    <a:cubicBezTo>
                      <a:pt x="223651" y="185791"/>
                      <a:pt x="234986" y="187315"/>
                      <a:pt x="248226" y="185315"/>
                    </a:cubicBezTo>
                    <a:cubicBezTo>
                      <a:pt x="271562" y="181790"/>
                      <a:pt x="292041" y="170265"/>
                      <a:pt x="308615" y="153787"/>
                    </a:cubicBezTo>
                    <a:cubicBezTo>
                      <a:pt x="341095" y="121497"/>
                      <a:pt x="322140" y="113496"/>
                      <a:pt x="397673" y="108353"/>
                    </a:cubicBezTo>
                    <a:cubicBezTo>
                      <a:pt x="419295" y="106829"/>
                      <a:pt x="410532" y="114639"/>
                      <a:pt x="432059" y="110829"/>
                    </a:cubicBezTo>
                    <a:cubicBezTo>
                      <a:pt x="450061" y="107686"/>
                      <a:pt x="461395" y="99494"/>
                      <a:pt x="472826" y="85778"/>
                    </a:cubicBezTo>
                    <a:cubicBezTo>
                      <a:pt x="505401" y="46535"/>
                      <a:pt x="486256" y="63490"/>
                      <a:pt x="562361" y="30057"/>
                    </a:cubicBezTo>
                    <a:cubicBezTo>
                      <a:pt x="578839" y="22818"/>
                      <a:pt x="585220" y="25104"/>
                      <a:pt x="588840" y="6721"/>
                    </a:cubicBezTo>
                    <a:cubicBezTo>
                      <a:pt x="590174" y="-42"/>
                      <a:pt x="580458" y="-2899"/>
                      <a:pt x="578458" y="3863"/>
                    </a:cubicBezTo>
                    <a:cubicBezTo>
                      <a:pt x="573695" y="20056"/>
                      <a:pt x="525403" y="11960"/>
                      <a:pt x="511688" y="17484"/>
                    </a:cubicBezTo>
                    <a:cubicBezTo>
                      <a:pt x="501686" y="21580"/>
                      <a:pt x="493590" y="31486"/>
                      <a:pt x="487208" y="39487"/>
                    </a:cubicBezTo>
                    <a:cubicBezTo>
                      <a:pt x="481398" y="46726"/>
                      <a:pt x="477969" y="60061"/>
                      <a:pt x="471587" y="66062"/>
                    </a:cubicBezTo>
                    <a:cubicBezTo>
                      <a:pt x="450537" y="86064"/>
                      <a:pt x="410246" y="92351"/>
                      <a:pt x="383957" y="94922"/>
                    </a:cubicBezTo>
                    <a:cubicBezTo>
                      <a:pt x="369860" y="96256"/>
                      <a:pt x="361097" y="92827"/>
                      <a:pt x="347476" y="98637"/>
                    </a:cubicBezTo>
                    <a:cubicBezTo>
                      <a:pt x="328522" y="106733"/>
                      <a:pt x="319187" y="125117"/>
                      <a:pt x="305852" y="139499"/>
                    </a:cubicBezTo>
                    <a:cubicBezTo>
                      <a:pt x="272801" y="175028"/>
                      <a:pt x="236415" y="175790"/>
                      <a:pt x="190695" y="173027"/>
                    </a:cubicBezTo>
                    <a:cubicBezTo>
                      <a:pt x="167930" y="171694"/>
                      <a:pt x="152119" y="171313"/>
                      <a:pt x="131830" y="181219"/>
                    </a:cubicBezTo>
                    <a:cubicBezTo>
                      <a:pt x="93445" y="200078"/>
                      <a:pt x="60869" y="272754"/>
                      <a:pt x="3148" y="233606"/>
                    </a:cubicBezTo>
                    <a:cubicBezTo>
                      <a:pt x="1338" y="232368"/>
                      <a:pt x="-1234" y="235511"/>
                      <a:pt x="671" y="237035"/>
                    </a:cubicBezTo>
                    <a:lnTo>
                      <a:pt x="671" y="23703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13" name="Freeform: Shape 8712">
                <a:extLst>
                  <a:ext uri="{FF2B5EF4-FFF2-40B4-BE49-F238E27FC236}">
                    <a16:creationId xmlns:a16="http://schemas.microsoft.com/office/drawing/2014/main" id="{1C1A0B1F-0149-4600-B530-E63BB0AC0CA5}"/>
                  </a:ext>
                </a:extLst>
              </p:cNvPr>
              <p:cNvSpPr/>
              <p:nvPr/>
            </p:nvSpPr>
            <p:spPr>
              <a:xfrm>
                <a:off x="6020241" y="3481276"/>
                <a:ext cx="581449" cy="236503"/>
              </a:xfrm>
              <a:custGeom>
                <a:avLst/>
                <a:gdLst>
                  <a:gd name="connsiteX0" fmla="*/ 580392 w 581449"/>
                  <a:gd name="connsiteY0" fmla="*/ 2016 h 236503"/>
                  <a:gd name="connsiteX1" fmla="*/ 482570 w 581449"/>
                  <a:gd name="connsiteY1" fmla="*/ 24305 h 236503"/>
                  <a:gd name="connsiteX2" fmla="*/ 461711 w 581449"/>
                  <a:gd name="connsiteY2" fmla="*/ 45831 h 236503"/>
                  <a:gd name="connsiteX3" fmla="*/ 381129 w 581449"/>
                  <a:gd name="connsiteY3" fmla="*/ 80788 h 236503"/>
                  <a:gd name="connsiteX4" fmla="*/ 324836 w 581449"/>
                  <a:gd name="connsiteY4" fmla="*/ 92313 h 236503"/>
                  <a:gd name="connsiteX5" fmla="*/ 266162 w 581449"/>
                  <a:gd name="connsiteY5" fmla="*/ 142415 h 236503"/>
                  <a:gd name="connsiteX6" fmla="*/ 158816 w 581449"/>
                  <a:gd name="connsiteY6" fmla="*/ 150416 h 236503"/>
                  <a:gd name="connsiteX7" fmla="*/ 5939 w 581449"/>
                  <a:gd name="connsiteY7" fmla="*/ 221377 h 236503"/>
                  <a:gd name="connsiteX8" fmla="*/ 415 w 581449"/>
                  <a:gd name="connsiteY8" fmla="*/ 224616 h 236503"/>
                  <a:gd name="connsiteX9" fmla="*/ 52802 w 581449"/>
                  <a:gd name="connsiteY9" fmla="*/ 229283 h 236503"/>
                  <a:gd name="connsiteX10" fmla="*/ 115477 w 581449"/>
                  <a:gd name="connsiteY10" fmla="*/ 175848 h 236503"/>
                  <a:gd name="connsiteX11" fmla="*/ 245398 w 581449"/>
                  <a:gd name="connsiteY11" fmla="*/ 155464 h 236503"/>
                  <a:gd name="connsiteX12" fmla="*/ 293309 w 581449"/>
                  <a:gd name="connsiteY12" fmla="*/ 126984 h 236503"/>
                  <a:gd name="connsiteX13" fmla="*/ 371795 w 581449"/>
                  <a:gd name="connsiteY13" fmla="*/ 83265 h 236503"/>
                  <a:gd name="connsiteX14" fmla="*/ 409704 w 581449"/>
                  <a:gd name="connsiteY14" fmla="*/ 85741 h 236503"/>
                  <a:gd name="connsiteX15" fmla="*/ 453710 w 581449"/>
                  <a:gd name="connsiteY15" fmla="*/ 60881 h 236503"/>
                  <a:gd name="connsiteX16" fmla="*/ 580202 w 581449"/>
                  <a:gd name="connsiteY16" fmla="*/ 4874 h 236503"/>
                  <a:gd name="connsiteX17" fmla="*/ 580392 w 581449"/>
                  <a:gd name="connsiteY17" fmla="*/ 2016 h 236503"/>
                  <a:gd name="connsiteX18" fmla="*/ 580392 w 581449"/>
                  <a:gd name="connsiteY18" fmla="*/ 2016 h 236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1449" h="236503">
                    <a:moveTo>
                      <a:pt x="580392" y="2016"/>
                    </a:moveTo>
                    <a:cubicBezTo>
                      <a:pt x="547150" y="-4080"/>
                      <a:pt x="509907" y="3731"/>
                      <a:pt x="482570" y="24305"/>
                    </a:cubicBezTo>
                    <a:cubicBezTo>
                      <a:pt x="473998" y="30782"/>
                      <a:pt x="469521" y="38973"/>
                      <a:pt x="461711" y="45831"/>
                    </a:cubicBezTo>
                    <a:cubicBezTo>
                      <a:pt x="438946" y="65548"/>
                      <a:pt x="412181" y="78026"/>
                      <a:pt x="381129" y="80788"/>
                    </a:cubicBezTo>
                    <a:cubicBezTo>
                      <a:pt x="357507" y="82884"/>
                      <a:pt x="345506" y="79550"/>
                      <a:pt x="324836" y="92313"/>
                    </a:cubicBezTo>
                    <a:cubicBezTo>
                      <a:pt x="303405" y="105553"/>
                      <a:pt x="289118" y="131842"/>
                      <a:pt x="266162" y="142415"/>
                    </a:cubicBezTo>
                    <a:cubicBezTo>
                      <a:pt x="230063" y="158988"/>
                      <a:pt x="195296" y="145939"/>
                      <a:pt x="158816" y="150416"/>
                    </a:cubicBezTo>
                    <a:cubicBezTo>
                      <a:pt x="122049" y="154893"/>
                      <a:pt x="27656" y="254810"/>
                      <a:pt x="5939" y="221377"/>
                    </a:cubicBezTo>
                    <a:cubicBezTo>
                      <a:pt x="3653" y="217948"/>
                      <a:pt x="-1490" y="220901"/>
                      <a:pt x="415" y="224616"/>
                    </a:cubicBezTo>
                    <a:cubicBezTo>
                      <a:pt x="9940" y="243094"/>
                      <a:pt x="37753" y="236236"/>
                      <a:pt x="52802" y="229283"/>
                    </a:cubicBezTo>
                    <a:cubicBezTo>
                      <a:pt x="77853" y="217758"/>
                      <a:pt x="93379" y="191373"/>
                      <a:pt x="115477" y="175848"/>
                    </a:cubicBezTo>
                    <a:cubicBezTo>
                      <a:pt x="159673" y="144701"/>
                      <a:pt x="199297" y="166704"/>
                      <a:pt x="245398" y="155464"/>
                    </a:cubicBezTo>
                    <a:cubicBezTo>
                      <a:pt x="264734" y="150797"/>
                      <a:pt x="278545" y="139843"/>
                      <a:pt x="293309" y="126984"/>
                    </a:cubicBezTo>
                    <a:cubicBezTo>
                      <a:pt x="318836" y="104696"/>
                      <a:pt x="327408" y="86598"/>
                      <a:pt x="371795" y="83265"/>
                    </a:cubicBezTo>
                    <a:cubicBezTo>
                      <a:pt x="383796" y="82312"/>
                      <a:pt x="397512" y="87741"/>
                      <a:pt x="409704" y="85741"/>
                    </a:cubicBezTo>
                    <a:cubicBezTo>
                      <a:pt x="430850" y="82407"/>
                      <a:pt x="439136" y="75740"/>
                      <a:pt x="453710" y="60881"/>
                    </a:cubicBezTo>
                    <a:cubicBezTo>
                      <a:pt x="492762" y="21257"/>
                      <a:pt x="520480" y="-460"/>
                      <a:pt x="580202" y="4874"/>
                    </a:cubicBezTo>
                    <a:cubicBezTo>
                      <a:pt x="581630" y="5160"/>
                      <a:pt x="582012" y="2397"/>
                      <a:pt x="580392" y="2016"/>
                    </a:cubicBezTo>
                    <a:lnTo>
                      <a:pt x="580392" y="201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14" name="Freeform: Shape 8713">
                <a:extLst>
                  <a:ext uri="{FF2B5EF4-FFF2-40B4-BE49-F238E27FC236}">
                    <a16:creationId xmlns:a16="http://schemas.microsoft.com/office/drawing/2014/main" id="{649573A0-C465-4134-B825-BA431C37CBAB}"/>
                  </a:ext>
                </a:extLst>
              </p:cNvPr>
              <p:cNvSpPr/>
              <p:nvPr/>
            </p:nvSpPr>
            <p:spPr>
              <a:xfrm>
                <a:off x="6702870" y="3769436"/>
                <a:ext cx="34952" cy="34795"/>
              </a:xfrm>
              <a:custGeom>
                <a:avLst/>
                <a:gdLst>
                  <a:gd name="connsiteX0" fmla="*/ 30828 w 34952"/>
                  <a:gd name="connsiteY0" fmla="*/ 1130 h 34795"/>
                  <a:gd name="connsiteX1" fmla="*/ 9873 w 34952"/>
                  <a:gd name="connsiteY1" fmla="*/ 2559 h 34795"/>
                  <a:gd name="connsiteX2" fmla="*/ 348 w 34952"/>
                  <a:gd name="connsiteY2" fmla="*/ 13798 h 34795"/>
                  <a:gd name="connsiteX3" fmla="*/ 15112 w 34952"/>
                  <a:gd name="connsiteY3" fmla="*/ 16465 h 34795"/>
                  <a:gd name="connsiteX4" fmla="*/ 29685 w 34952"/>
                  <a:gd name="connsiteY4" fmla="*/ 4273 h 34795"/>
                  <a:gd name="connsiteX5" fmla="*/ 27304 w 34952"/>
                  <a:gd name="connsiteY5" fmla="*/ 2463 h 34795"/>
                  <a:gd name="connsiteX6" fmla="*/ 19112 w 34952"/>
                  <a:gd name="connsiteY6" fmla="*/ 20656 h 34795"/>
                  <a:gd name="connsiteX7" fmla="*/ 22350 w 34952"/>
                  <a:gd name="connsiteY7" fmla="*/ 34182 h 34795"/>
                  <a:gd name="connsiteX8" fmla="*/ 32638 w 34952"/>
                  <a:gd name="connsiteY8" fmla="*/ 27705 h 34795"/>
                  <a:gd name="connsiteX9" fmla="*/ 32542 w 34952"/>
                  <a:gd name="connsiteY9" fmla="*/ 2654 h 34795"/>
                  <a:gd name="connsiteX10" fmla="*/ 29590 w 34952"/>
                  <a:gd name="connsiteY10" fmla="*/ 3416 h 34795"/>
                  <a:gd name="connsiteX11" fmla="*/ 31875 w 34952"/>
                  <a:gd name="connsiteY11" fmla="*/ 17227 h 34795"/>
                  <a:gd name="connsiteX12" fmla="*/ 30637 w 34952"/>
                  <a:gd name="connsiteY12" fmla="*/ 23990 h 34795"/>
                  <a:gd name="connsiteX13" fmla="*/ 29018 w 34952"/>
                  <a:gd name="connsiteY13" fmla="*/ 28276 h 34795"/>
                  <a:gd name="connsiteX14" fmla="*/ 21684 w 34952"/>
                  <a:gd name="connsiteY14" fmla="*/ 26657 h 34795"/>
                  <a:gd name="connsiteX15" fmla="*/ 22922 w 34952"/>
                  <a:gd name="connsiteY15" fmla="*/ 15322 h 34795"/>
                  <a:gd name="connsiteX16" fmla="*/ 29304 w 34952"/>
                  <a:gd name="connsiteY16" fmla="*/ 4559 h 34795"/>
                  <a:gd name="connsiteX17" fmla="*/ 26922 w 34952"/>
                  <a:gd name="connsiteY17" fmla="*/ 2749 h 34795"/>
                  <a:gd name="connsiteX18" fmla="*/ 18350 w 34952"/>
                  <a:gd name="connsiteY18" fmla="*/ 11798 h 34795"/>
                  <a:gd name="connsiteX19" fmla="*/ 5110 w 34952"/>
                  <a:gd name="connsiteY19" fmla="*/ 14179 h 34795"/>
                  <a:gd name="connsiteX20" fmla="*/ 6253 w 34952"/>
                  <a:gd name="connsiteY20" fmla="*/ 7893 h 34795"/>
                  <a:gd name="connsiteX21" fmla="*/ 9396 w 34952"/>
                  <a:gd name="connsiteY21" fmla="*/ 5988 h 34795"/>
                  <a:gd name="connsiteX22" fmla="*/ 15969 w 34952"/>
                  <a:gd name="connsiteY22" fmla="*/ 3606 h 34795"/>
                  <a:gd name="connsiteX23" fmla="*/ 29685 w 34952"/>
                  <a:gd name="connsiteY23" fmla="*/ 4083 h 34795"/>
                  <a:gd name="connsiteX24" fmla="*/ 30828 w 34952"/>
                  <a:gd name="connsiteY24" fmla="*/ 1130 h 34795"/>
                  <a:gd name="connsiteX25" fmla="*/ 30828 w 34952"/>
                  <a:gd name="connsiteY25" fmla="*/ 1130 h 3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4952" h="34795">
                    <a:moveTo>
                      <a:pt x="30828" y="1130"/>
                    </a:moveTo>
                    <a:cubicBezTo>
                      <a:pt x="23779" y="-680"/>
                      <a:pt x="16540" y="-394"/>
                      <a:pt x="9873" y="2559"/>
                    </a:cubicBezTo>
                    <a:cubicBezTo>
                      <a:pt x="6158" y="4178"/>
                      <a:pt x="-1748" y="8464"/>
                      <a:pt x="348" y="13798"/>
                    </a:cubicBezTo>
                    <a:cubicBezTo>
                      <a:pt x="2443" y="18942"/>
                      <a:pt x="11111" y="17703"/>
                      <a:pt x="15112" y="16465"/>
                    </a:cubicBezTo>
                    <a:cubicBezTo>
                      <a:pt x="21493" y="14560"/>
                      <a:pt x="26637" y="10083"/>
                      <a:pt x="29685" y="4273"/>
                    </a:cubicBezTo>
                    <a:cubicBezTo>
                      <a:pt x="30542" y="2654"/>
                      <a:pt x="28637" y="1416"/>
                      <a:pt x="27304" y="2463"/>
                    </a:cubicBezTo>
                    <a:cubicBezTo>
                      <a:pt x="21684" y="7035"/>
                      <a:pt x="19874" y="13703"/>
                      <a:pt x="19112" y="20656"/>
                    </a:cubicBezTo>
                    <a:cubicBezTo>
                      <a:pt x="18636" y="24847"/>
                      <a:pt x="17493" y="31800"/>
                      <a:pt x="22350" y="34182"/>
                    </a:cubicBezTo>
                    <a:cubicBezTo>
                      <a:pt x="27208" y="36563"/>
                      <a:pt x="31018" y="31515"/>
                      <a:pt x="32638" y="27705"/>
                    </a:cubicBezTo>
                    <a:cubicBezTo>
                      <a:pt x="35971" y="19704"/>
                      <a:pt x="35495" y="10655"/>
                      <a:pt x="32542" y="2654"/>
                    </a:cubicBezTo>
                    <a:cubicBezTo>
                      <a:pt x="31875" y="844"/>
                      <a:pt x="28923" y="1606"/>
                      <a:pt x="29590" y="3416"/>
                    </a:cubicBezTo>
                    <a:cubicBezTo>
                      <a:pt x="31209" y="7893"/>
                      <a:pt x="32161" y="12465"/>
                      <a:pt x="31875" y="17227"/>
                    </a:cubicBezTo>
                    <a:cubicBezTo>
                      <a:pt x="31780" y="19513"/>
                      <a:pt x="31304" y="21799"/>
                      <a:pt x="30637" y="23990"/>
                    </a:cubicBezTo>
                    <a:cubicBezTo>
                      <a:pt x="30256" y="25419"/>
                      <a:pt x="29685" y="26847"/>
                      <a:pt x="29018" y="28276"/>
                    </a:cubicBezTo>
                    <a:cubicBezTo>
                      <a:pt x="23875" y="30086"/>
                      <a:pt x="21493" y="29610"/>
                      <a:pt x="21684" y="26657"/>
                    </a:cubicBezTo>
                    <a:cubicBezTo>
                      <a:pt x="20826" y="23609"/>
                      <a:pt x="22255" y="18275"/>
                      <a:pt x="22922" y="15322"/>
                    </a:cubicBezTo>
                    <a:cubicBezTo>
                      <a:pt x="23970" y="11036"/>
                      <a:pt x="25875" y="7416"/>
                      <a:pt x="29304" y="4559"/>
                    </a:cubicBezTo>
                    <a:cubicBezTo>
                      <a:pt x="28542" y="3987"/>
                      <a:pt x="27684" y="3321"/>
                      <a:pt x="26922" y="2749"/>
                    </a:cubicBezTo>
                    <a:cubicBezTo>
                      <a:pt x="24922" y="6559"/>
                      <a:pt x="22160" y="9702"/>
                      <a:pt x="18350" y="11798"/>
                    </a:cubicBezTo>
                    <a:cubicBezTo>
                      <a:pt x="16159" y="13036"/>
                      <a:pt x="7301" y="16656"/>
                      <a:pt x="5110" y="14179"/>
                    </a:cubicBezTo>
                    <a:cubicBezTo>
                      <a:pt x="5491" y="12084"/>
                      <a:pt x="5872" y="9988"/>
                      <a:pt x="6253" y="7893"/>
                    </a:cubicBezTo>
                    <a:cubicBezTo>
                      <a:pt x="7301" y="7226"/>
                      <a:pt x="8349" y="6559"/>
                      <a:pt x="9396" y="5988"/>
                    </a:cubicBezTo>
                    <a:cubicBezTo>
                      <a:pt x="11492" y="4940"/>
                      <a:pt x="13683" y="4178"/>
                      <a:pt x="15969" y="3606"/>
                    </a:cubicBezTo>
                    <a:cubicBezTo>
                      <a:pt x="20541" y="2559"/>
                      <a:pt x="25113" y="2844"/>
                      <a:pt x="29685" y="4083"/>
                    </a:cubicBezTo>
                    <a:cubicBezTo>
                      <a:pt x="31875" y="4464"/>
                      <a:pt x="32733" y="1606"/>
                      <a:pt x="30828" y="1130"/>
                    </a:cubicBezTo>
                    <a:lnTo>
                      <a:pt x="30828" y="11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15" name="Freeform: Shape 8714">
                <a:extLst>
                  <a:ext uri="{FF2B5EF4-FFF2-40B4-BE49-F238E27FC236}">
                    <a16:creationId xmlns:a16="http://schemas.microsoft.com/office/drawing/2014/main" id="{3CF18A4A-D015-4950-BC17-CE6B925E44EC}"/>
                  </a:ext>
                </a:extLst>
              </p:cNvPr>
              <p:cNvSpPr/>
              <p:nvPr/>
            </p:nvSpPr>
            <p:spPr>
              <a:xfrm>
                <a:off x="6157017" y="4062401"/>
                <a:ext cx="38900" cy="28225"/>
              </a:xfrm>
              <a:custGeom>
                <a:avLst/>
                <a:gdLst>
                  <a:gd name="connsiteX0" fmla="*/ 38518 w 38900"/>
                  <a:gd name="connsiteY0" fmla="*/ 24490 h 28225"/>
                  <a:gd name="connsiteX1" fmla="*/ 18992 w 38900"/>
                  <a:gd name="connsiteY1" fmla="*/ 4202 h 28225"/>
                  <a:gd name="connsiteX2" fmla="*/ 1275 w 38900"/>
                  <a:gd name="connsiteY2" fmla="*/ 2678 h 28225"/>
                  <a:gd name="connsiteX3" fmla="*/ 6228 w 38900"/>
                  <a:gd name="connsiteY3" fmla="*/ 15823 h 28225"/>
                  <a:gd name="connsiteX4" fmla="*/ 36994 w 38900"/>
                  <a:gd name="connsiteY4" fmla="*/ 28205 h 28225"/>
                  <a:gd name="connsiteX5" fmla="*/ 37756 w 38900"/>
                  <a:gd name="connsiteY5" fmla="*/ 25252 h 28225"/>
                  <a:gd name="connsiteX6" fmla="*/ 20040 w 38900"/>
                  <a:gd name="connsiteY6" fmla="*/ 20204 h 28225"/>
                  <a:gd name="connsiteX7" fmla="*/ 11658 w 38900"/>
                  <a:gd name="connsiteY7" fmla="*/ 15823 h 28225"/>
                  <a:gd name="connsiteX8" fmla="*/ 6514 w 38900"/>
                  <a:gd name="connsiteY8" fmla="*/ 12203 h 28225"/>
                  <a:gd name="connsiteX9" fmla="*/ 7181 w 38900"/>
                  <a:gd name="connsiteY9" fmla="*/ 6488 h 28225"/>
                  <a:gd name="connsiteX10" fmla="*/ 13563 w 38900"/>
                  <a:gd name="connsiteY10" fmla="*/ 4774 h 28225"/>
                  <a:gd name="connsiteX11" fmla="*/ 17373 w 38900"/>
                  <a:gd name="connsiteY11" fmla="*/ 6679 h 28225"/>
                  <a:gd name="connsiteX12" fmla="*/ 24897 w 38900"/>
                  <a:gd name="connsiteY12" fmla="*/ 12013 h 28225"/>
                  <a:gd name="connsiteX13" fmla="*/ 35756 w 38900"/>
                  <a:gd name="connsiteY13" fmla="*/ 25919 h 28225"/>
                  <a:gd name="connsiteX14" fmla="*/ 38518 w 38900"/>
                  <a:gd name="connsiteY14" fmla="*/ 24490 h 28225"/>
                  <a:gd name="connsiteX15" fmla="*/ 38518 w 38900"/>
                  <a:gd name="connsiteY15" fmla="*/ 24490 h 2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900" h="28225">
                    <a:moveTo>
                      <a:pt x="38518" y="24490"/>
                    </a:moveTo>
                    <a:cubicBezTo>
                      <a:pt x="33946" y="16108"/>
                      <a:pt x="27374" y="8965"/>
                      <a:pt x="18992" y="4202"/>
                    </a:cubicBezTo>
                    <a:cubicBezTo>
                      <a:pt x="14420" y="1630"/>
                      <a:pt x="5467" y="-2942"/>
                      <a:pt x="1275" y="2678"/>
                    </a:cubicBezTo>
                    <a:cubicBezTo>
                      <a:pt x="-2344" y="7441"/>
                      <a:pt x="2514" y="12965"/>
                      <a:pt x="6228" y="15823"/>
                    </a:cubicBezTo>
                    <a:cubicBezTo>
                      <a:pt x="14992" y="22585"/>
                      <a:pt x="26136" y="26491"/>
                      <a:pt x="36994" y="28205"/>
                    </a:cubicBezTo>
                    <a:cubicBezTo>
                      <a:pt x="38899" y="28491"/>
                      <a:pt x="39757" y="25633"/>
                      <a:pt x="37756" y="25252"/>
                    </a:cubicBezTo>
                    <a:cubicBezTo>
                      <a:pt x="31660" y="24300"/>
                      <a:pt x="25659" y="22681"/>
                      <a:pt x="20040" y="20204"/>
                    </a:cubicBezTo>
                    <a:cubicBezTo>
                      <a:pt x="17182" y="18966"/>
                      <a:pt x="14325" y="17442"/>
                      <a:pt x="11658" y="15823"/>
                    </a:cubicBezTo>
                    <a:cubicBezTo>
                      <a:pt x="9848" y="14775"/>
                      <a:pt x="8134" y="13537"/>
                      <a:pt x="6514" y="12203"/>
                    </a:cubicBezTo>
                    <a:cubicBezTo>
                      <a:pt x="3180" y="10203"/>
                      <a:pt x="3371" y="8298"/>
                      <a:pt x="7181" y="6488"/>
                    </a:cubicBezTo>
                    <a:cubicBezTo>
                      <a:pt x="8705" y="3154"/>
                      <a:pt x="10896" y="2583"/>
                      <a:pt x="13563" y="4774"/>
                    </a:cubicBezTo>
                    <a:cubicBezTo>
                      <a:pt x="14896" y="5345"/>
                      <a:pt x="16134" y="6012"/>
                      <a:pt x="17373" y="6679"/>
                    </a:cubicBezTo>
                    <a:cubicBezTo>
                      <a:pt x="20040" y="8203"/>
                      <a:pt x="22516" y="10012"/>
                      <a:pt x="24897" y="12013"/>
                    </a:cubicBezTo>
                    <a:cubicBezTo>
                      <a:pt x="29374" y="15918"/>
                      <a:pt x="32994" y="20585"/>
                      <a:pt x="35756" y="25919"/>
                    </a:cubicBezTo>
                    <a:cubicBezTo>
                      <a:pt x="36804" y="27729"/>
                      <a:pt x="39375" y="26205"/>
                      <a:pt x="38518" y="24490"/>
                    </a:cubicBezTo>
                    <a:lnTo>
                      <a:pt x="38518" y="244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16" name="Freeform: Shape 8715">
                <a:extLst>
                  <a:ext uri="{FF2B5EF4-FFF2-40B4-BE49-F238E27FC236}">
                    <a16:creationId xmlns:a16="http://schemas.microsoft.com/office/drawing/2014/main" id="{FC443C78-A7FB-4F93-9E99-3696E2F53AA1}"/>
                  </a:ext>
                </a:extLst>
              </p:cNvPr>
              <p:cNvSpPr/>
              <p:nvPr/>
            </p:nvSpPr>
            <p:spPr>
              <a:xfrm>
                <a:off x="6186161" y="4046936"/>
                <a:ext cx="19787" cy="44995"/>
              </a:xfrm>
              <a:custGeom>
                <a:avLst/>
                <a:gdLst>
                  <a:gd name="connsiteX0" fmla="*/ 9565 w 19787"/>
                  <a:gd name="connsiteY0" fmla="*/ 44241 h 44995"/>
                  <a:gd name="connsiteX1" fmla="*/ 11946 w 19787"/>
                  <a:gd name="connsiteY1" fmla="*/ 331 h 44995"/>
                  <a:gd name="connsiteX2" fmla="*/ 2040 w 19787"/>
                  <a:gd name="connsiteY2" fmla="*/ 38526 h 44995"/>
                  <a:gd name="connsiteX3" fmla="*/ 4992 w 19787"/>
                  <a:gd name="connsiteY3" fmla="*/ 37764 h 44995"/>
                  <a:gd name="connsiteX4" fmla="*/ 2897 w 19787"/>
                  <a:gd name="connsiteY4" fmla="*/ 20524 h 44995"/>
                  <a:gd name="connsiteX5" fmla="*/ 3850 w 19787"/>
                  <a:gd name="connsiteY5" fmla="*/ 11094 h 44995"/>
                  <a:gd name="connsiteX6" fmla="*/ 4707 w 19787"/>
                  <a:gd name="connsiteY6" fmla="*/ 8427 h 44995"/>
                  <a:gd name="connsiteX7" fmla="*/ 16137 w 19787"/>
                  <a:gd name="connsiteY7" fmla="*/ 11856 h 44995"/>
                  <a:gd name="connsiteX8" fmla="*/ 13946 w 19787"/>
                  <a:gd name="connsiteY8" fmla="*/ 26715 h 44995"/>
                  <a:gd name="connsiteX9" fmla="*/ 6898 w 19787"/>
                  <a:gd name="connsiteY9" fmla="*/ 42812 h 44995"/>
                  <a:gd name="connsiteX10" fmla="*/ 9565 w 19787"/>
                  <a:gd name="connsiteY10" fmla="*/ 44241 h 44995"/>
                  <a:gd name="connsiteX11" fmla="*/ 9565 w 19787"/>
                  <a:gd name="connsiteY11" fmla="*/ 44241 h 44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787" h="44995">
                    <a:moveTo>
                      <a:pt x="9565" y="44241"/>
                    </a:moveTo>
                    <a:cubicBezTo>
                      <a:pt x="14422" y="36050"/>
                      <a:pt x="28519" y="4331"/>
                      <a:pt x="11946" y="331"/>
                    </a:cubicBezTo>
                    <a:cubicBezTo>
                      <a:pt x="-4628" y="-3765"/>
                      <a:pt x="325" y="31382"/>
                      <a:pt x="2040" y="38526"/>
                    </a:cubicBezTo>
                    <a:cubicBezTo>
                      <a:pt x="2516" y="40431"/>
                      <a:pt x="5373" y="39574"/>
                      <a:pt x="4992" y="37764"/>
                    </a:cubicBezTo>
                    <a:cubicBezTo>
                      <a:pt x="3564" y="32049"/>
                      <a:pt x="2802" y="26334"/>
                      <a:pt x="2897" y="20524"/>
                    </a:cubicBezTo>
                    <a:cubicBezTo>
                      <a:pt x="2992" y="17381"/>
                      <a:pt x="3088" y="14142"/>
                      <a:pt x="3850" y="11094"/>
                    </a:cubicBezTo>
                    <a:cubicBezTo>
                      <a:pt x="4040" y="10142"/>
                      <a:pt x="4231" y="9284"/>
                      <a:pt x="4707" y="8427"/>
                    </a:cubicBezTo>
                    <a:cubicBezTo>
                      <a:pt x="5945" y="3284"/>
                      <a:pt x="9755" y="4427"/>
                      <a:pt x="16137" y="11856"/>
                    </a:cubicBezTo>
                    <a:cubicBezTo>
                      <a:pt x="17470" y="15857"/>
                      <a:pt x="15089" y="22715"/>
                      <a:pt x="13946" y="26715"/>
                    </a:cubicBezTo>
                    <a:cubicBezTo>
                      <a:pt x="12327" y="32430"/>
                      <a:pt x="9946" y="37669"/>
                      <a:pt x="6898" y="42812"/>
                    </a:cubicBezTo>
                    <a:cubicBezTo>
                      <a:pt x="5945" y="44432"/>
                      <a:pt x="8612" y="45956"/>
                      <a:pt x="9565" y="44241"/>
                    </a:cubicBezTo>
                    <a:lnTo>
                      <a:pt x="9565" y="4424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17" name="Freeform: Shape 8716">
                <a:extLst>
                  <a:ext uri="{FF2B5EF4-FFF2-40B4-BE49-F238E27FC236}">
                    <a16:creationId xmlns:a16="http://schemas.microsoft.com/office/drawing/2014/main" id="{68F9AB62-F7E7-4DDD-A7BB-CA8AF72A3158}"/>
                  </a:ext>
                </a:extLst>
              </p:cNvPr>
              <p:cNvSpPr/>
              <p:nvPr/>
            </p:nvSpPr>
            <p:spPr>
              <a:xfrm>
                <a:off x="6563581" y="3696176"/>
                <a:ext cx="110966" cy="118009"/>
              </a:xfrm>
              <a:custGeom>
                <a:avLst/>
                <a:gdLst>
                  <a:gd name="connsiteX0" fmla="*/ 0 w 110966"/>
                  <a:gd name="connsiteY0" fmla="*/ 23146 h 118009"/>
                  <a:gd name="connsiteX1" fmla="*/ 15812 w 110966"/>
                  <a:gd name="connsiteY1" fmla="*/ 117824 h 118009"/>
                  <a:gd name="connsiteX2" fmla="*/ 110966 w 110966"/>
                  <a:gd name="connsiteY2" fmla="*/ 78867 h 118009"/>
                  <a:gd name="connsiteX3" fmla="*/ 99155 w 110966"/>
                  <a:gd name="connsiteY3" fmla="*/ 0 h 118009"/>
                  <a:gd name="connsiteX4" fmla="*/ 0 w 110966"/>
                  <a:gd name="connsiteY4" fmla="*/ 23146 h 11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966" h="118009">
                    <a:moveTo>
                      <a:pt x="0" y="23146"/>
                    </a:moveTo>
                    <a:cubicBezTo>
                      <a:pt x="0" y="23146"/>
                      <a:pt x="3334" y="122872"/>
                      <a:pt x="15812" y="117824"/>
                    </a:cubicBezTo>
                    <a:cubicBezTo>
                      <a:pt x="28385" y="112681"/>
                      <a:pt x="110966" y="78867"/>
                      <a:pt x="110966" y="78867"/>
                    </a:cubicBezTo>
                    <a:lnTo>
                      <a:pt x="99155" y="0"/>
                    </a:lnTo>
                    <a:lnTo>
                      <a:pt x="0" y="231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18" name="Freeform: Shape 8717">
                <a:extLst>
                  <a:ext uri="{FF2B5EF4-FFF2-40B4-BE49-F238E27FC236}">
                    <a16:creationId xmlns:a16="http://schemas.microsoft.com/office/drawing/2014/main" id="{283A7C15-4EA4-4DCE-B071-5C9D18F5F4AE}"/>
                  </a:ext>
                </a:extLst>
              </p:cNvPr>
              <p:cNvSpPr/>
              <p:nvPr/>
            </p:nvSpPr>
            <p:spPr>
              <a:xfrm>
                <a:off x="6579101" y="3714495"/>
                <a:ext cx="16090" cy="96400"/>
              </a:xfrm>
              <a:custGeom>
                <a:avLst/>
                <a:gdLst>
                  <a:gd name="connsiteX0" fmla="*/ 6 w 16090"/>
                  <a:gd name="connsiteY0" fmla="*/ 2255 h 96400"/>
                  <a:gd name="connsiteX1" fmla="*/ 11341 w 16090"/>
                  <a:gd name="connsiteY1" fmla="*/ 94742 h 96400"/>
                  <a:gd name="connsiteX2" fmla="*/ 15913 w 16090"/>
                  <a:gd name="connsiteY2" fmla="*/ 94076 h 96400"/>
                  <a:gd name="connsiteX3" fmla="*/ 4483 w 16090"/>
                  <a:gd name="connsiteY3" fmla="*/ 1588 h 96400"/>
                  <a:gd name="connsiteX4" fmla="*/ 6 w 16090"/>
                  <a:gd name="connsiteY4" fmla="*/ 2255 h 96400"/>
                  <a:gd name="connsiteX5" fmla="*/ 6 w 16090"/>
                  <a:gd name="connsiteY5" fmla="*/ 2255 h 9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90" h="96400">
                    <a:moveTo>
                      <a:pt x="6" y="2255"/>
                    </a:moveTo>
                    <a:cubicBezTo>
                      <a:pt x="1816" y="31592"/>
                      <a:pt x="2864" y="66548"/>
                      <a:pt x="11341" y="94742"/>
                    </a:cubicBezTo>
                    <a:cubicBezTo>
                      <a:pt x="12103" y="97314"/>
                      <a:pt x="15818" y="96743"/>
                      <a:pt x="15913" y="94076"/>
                    </a:cubicBezTo>
                    <a:cubicBezTo>
                      <a:pt x="17342" y="64739"/>
                      <a:pt x="9817" y="30544"/>
                      <a:pt x="4483" y="1588"/>
                    </a:cubicBezTo>
                    <a:cubicBezTo>
                      <a:pt x="4007" y="-889"/>
                      <a:pt x="-184" y="-317"/>
                      <a:pt x="6" y="2255"/>
                    </a:cubicBezTo>
                    <a:lnTo>
                      <a:pt x="6" y="22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19" name="Freeform: Shape 8718">
                <a:extLst>
                  <a:ext uri="{FF2B5EF4-FFF2-40B4-BE49-F238E27FC236}">
                    <a16:creationId xmlns:a16="http://schemas.microsoft.com/office/drawing/2014/main" id="{CA741834-EA1B-40EE-AA4C-D12ECBC4FBD1}"/>
                  </a:ext>
                </a:extLst>
              </p:cNvPr>
              <p:cNvSpPr/>
              <p:nvPr/>
            </p:nvSpPr>
            <p:spPr>
              <a:xfrm>
                <a:off x="6591527" y="3712808"/>
                <a:ext cx="24437" cy="89647"/>
              </a:xfrm>
              <a:custGeom>
                <a:avLst/>
                <a:gdLst>
                  <a:gd name="connsiteX0" fmla="*/ 57 w 24437"/>
                  <a:gd name="connsiteY0" fmla="*/ 3656 h 89647"/>
                  <a:gd name="connsiteX1" fmla="*/ 17488 w 24437"/>
                  <a:gd name="connsiteY1" fmla="*/ 87095 h 89647"/>
                  <a:gd name="connsiteX2" fmla="*/ 24346 w 24437"/>
                  <a:gd name="connsiteY2" fmla="*/ 85190 h 89647"/>
                  <a:gd name="connsiteX3" fmla="*/ 5772 w 24437"/>
                  <a:gd name="connsiteY3" fmla="*/ 2037 h 89647"/>
                  <a:gd name="connsiteX4" fmla="*/ 57 w 24437"/>
                  <a:gd name="connsiteY4" fmla="*/ 3656 h 89647"/>
                  <a:gd name="connsiteX5" fmla="*/ 57 w 24437"/>
                  <a:gd name="connsiteY5" fmla="*/ 3656 h 8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37" h="89647">
                    <a:moveTo>
                      <a:pt x="57" y="3656"/>
                    </a:moveTo>
                    <a:cubicBezTo>
                      <a:pt x="4915" y="31659"/>
                      <a:pt x="11297" y="59472"/>
                      <a:pt x="17488" y="87095"/>
                    </a:cubicBezTo>
                    <a:cubicBezTo>
                      <a:pt x="18536" y="91572"/>
                      <a:pt x="25299" y="89667"/>
                      <a:pt x="24346" y="85190"/>
                    </a:cubicBezTo>
                    <a:cubicBezTo>
                      <a:pt x="18536" y="57472"/>
                      <a:pt x="12821" y="29469"/>
                      <a:pt x="5772" y="2037"/>
                    </a:cubicBezTo>
                    <a:cubicBezTo>
                      <a:pt x="4725" y="-1583"/>
                      <a:pt x="-609" y="36"/>
                      <a:pt x="57" y="3656"/>
                    </a:cubicBezTo>
                    <a:lnTo>
                      <a:pt x="57" y="365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20" name="Freeform: Shape 8719">
                <a:extLst>
                  <a:ext uri="{FF2B5EF4-FFF2-40B4-BE49-F238E27FC236}">
                    <a16:creationId xmlns:a16="http://schemas.microsoft.com/office/drawing/2014/main" id="{4DB4DC06-B94E-46F0-84A6-C1B241E0AE94}"/>
                  </a:ext>
                </a:extLst>
              </p:cNvPr>
              <p:cNvSpPr/>
              <p:nvPr/>
            </p:nvSpPr>
            <p:spPr>
              <a:xfrm>
                <a:off x="6194553" y="3928988"/>
                <a:ext cx="97851" cy="114088"/>
              </a:xfrm>
              <a:custGeom>
                <a:avLst/>
                <a:gdLst>
                  <a:gd name="connsiteX0" fmla="*/ 97851 w 97851"/>
                  <a:gd name="connsiteY0" fmla="*/ 11694 h 114088"/>
                  <a:gd name="connsiteX1" fmla="*/ 30 w 97851"/>
                  <a:gd name="connsiteY1" fmla="*/ 4551 h 114088"/>
                  <a:gd name="connsiteX2" fmla="*/ 15555 w 97851"/>
                  <a:gd name="connsiteY2" fmla="*/ 106182 h 114088"/>
                  <a:gd name="connsiteX3" fmla="*/ 92898 w 97851"/>
                  <a:gd name="connsiteY3" fmla="*/ 114088 h 114088"/>
                  <a:gd name="connsiteX4" fmla="*/ 97851 w 97851"/>
                  <a:gd name="connsiteY4" fmla="*/ 11694 h 114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851" h="114088">
                    <a:moveTo>
                      <a:pt x="97851" y="11694"/>
                    </a:moveTo>
                    <a:cubicBezTo>
                      <a:pt x="97851" y="11694"/>
                      <a:pt x="-1971" y="-8880"/>
                      <a:pt x="30" y="4551"/>
                    </a:cubicBezTo>
                    <a:cubicBezTo>
                      <a:pt x="2030" y="17981"/>
                      <a:pt x="15555" y="106182"/>
                      <a:pt x="15555" y="106182"/>
                    </a:cubicBezTo>
                    <a:lnTo>
                      <a:pt x="92898" y="114088"/>
                    </a:lnTo>
                    <a:lnTo>
                      <a:pt x="97851" y="1169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21" name="Freeform: Shape 8720">
                <a:extLst>
                  <a:ext uri="{FF2B5EF4-FFF2-40B4-BE49-F238E27FC236}">
                    <a16:creationId xmlns:a16="http://schemas.microsoft.com/office/drawing/2014/main" id="{5D60B4EF-3BBC-485C-A13A-BB84E058B002}"/>
                  </a:ext>
                </a:extLst>
              </p:cNvPr>
              <p:cNvSpPr/>
              <p:nvPr/>
            </p:nvSpPr>
            <p:spPr>
              <a:xfrm>
                <a:off x="6194479" y="3945021"/>
                <a:ext cx="96417" cy="15384"/>
              </a:xfrm>
              <a:custGeom>
                <a:avLst/>
                <a:gdLst>
                  <a:gd name="connsiteX0" fmla="*/ 94782 w 96417"/>
                  <a:gd name="connsiteY0" fmla="*/ 10902 h 15384"/>
                  <a:gd name="connsiteX1" fmla="*/ 2294 w 96417"/>
                  <a:gd name="connsiteY1" fmla="*/ 234 h 15384"/>
                  <a:gd name="connsiteX2" fmla="*/ 1628 w 96417"/>
                  <a:gd name="connsiteY2" fmla="*/ 4806 h 15384"/>
                  <a:gd name="connsiteX3" fmla="*/ 94211 w 96417"/>
                  <a:gd name="connsiteY3" fmla="*/ 15378 h 15384"/>
                  <a:gd name="connsiteX4" fmla="*/ 94782 w 96417"/>
                  <a:gd name="connsiteY4" fmla="*/ 10902 h 15384"/>
                  <a:gd name="connsiteX5" fmla="*/ 94782 w 96417"/>
                  <a:gd name="connsiteY5" fmla="*/ 10902 h 1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417" h="15384">
                    <a:moveTo>
                      <a:pt x="94782" y="10902"/>
                    </a:moveTo>
                    <a:cubicBezTo>
                      <a:pt x="65826" y="5758"/>
                      <a:pt x="31536" y="-1386"/>
                      <a:pt x="2294" y="234"/>
                    </a:cubicBezTo>
                    <a:cubicBezTo>
                      <a:pt x="-278" y="424"/>
                      <a:pt x="-944" y="4044"/>
                      <a:pt x="1628" y="4806"/>
                    </a:cubicBezTo>
                    <a:cubicBezTo>
                      <a:pt x="29822" y="12997"/>
                      <a:pt x="64874" y="13855"/>
                      <a:pt x="94211" y="15378"/>
                    </a:cubicBezTo>
                    <a:cubicBezTo>
                      <a:pt x="96687" y="15569"/>
                      <a:pt x="97354" y="11378"/>
                      <a:pt x="94782" y="10902"/>
                    </a:cubicBezTo>
                    <a:lnTo>
                      <a:pt x="94782" y="1090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22" name="Freeform: Shape 8721">
                <a:extLst>
                  <a:ext uri="{FF2B5EF4-FFF2-40B4-BE49-F238E27FC236}">
                    <a16:creationId xmlns:a16="http://schemas.microsoft.com/office/drawing/2014/main" id="{DC4B9086-7CE5-4A1C-9BC1-EDCAE3913D25}"/>
                  </a:ext>
                </a:extLst>
              </p:cNvPr>
              <p:cNvSpPr/>
              <p:nvPr/>
            </p:nvSpPr>
            <p:spPr>
              <a:xfrm>
                <a:off x="6197917" y="3965447"/>
                <a:ext cx="91499" cy="8659"/>
              </a:xfrm>
              <a:custGeom>
                <a:avLst/>
                <a:gdLst>
                  <a:gd name="connsiteX0" fmla="*/ 88678 w 91499"/>
                  <a:gd name="connsiteY0" fmla="*/ 2668 h 8659"/>
                  <a:gd name="connsiteX1" fmla="*/ 3429 w 91499"/>
                  <a:gd name="connsiteY1" fmla="*/ 1 h 8659"/>
                  <a:gd name="connsiteX2" fmla="*/ 3429 w 91499"/>
                  <a:gd name="connsiteY2" fmla="*/ 7145 h 8659"/>
                  <a:gd name="connsiteX3" fmla="*/ 88678 w 91499"/>
                  <a:gd name="connsiteY3" fmla="*/ 8573 h 8659"/>
                  <a:gd name="connsiteX4" fmla="*/ 88678 w 91499"/>
                  <a:gd name="connsiteY4" fmla="*/ 2668 h 8659"/>
                  <a:gd name="connsiteX5" fmla="*/ 88678 w 91499"/>
                  <a:gd name="connsiteY5" fmla="*/ 2668 h 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99" h="8659">
                    <a:moveTo>
                      <a:pt x="88678" y="2668"/>
                    </a:moveTo>
                    <a:cubicBezTo>
                      <a:pt x="60389" y="858"/>
                      <a:pt x="31814" y="477"/>
                      <a:pt x="3429" y="1"/>
                    </a:cubicBezTo>
                    <a:cubicBezTo>
                      <a:pt x="-1143" y="-94"/>
                      <a:pt x="-1143" y="6954"/>
                      <a:pt x="3429" y="7145"/>
                    </a:cubicBezTo>
                    <a:cubicBezTo>
                      <a:pt x="31814" y="8002"/>
                      <a:pt x="60293" y="8954"/>
                      <a:pt x="88678" y="8573"/>
                    </a:cubicBezTo>
                    <a:cubicBezTo>
                      <a:pt x="92488" y="8478"/>
                      <a:pt x="92393" y="2858"/>
                      <a:pt x="88678" y="2668"/>
                    </a:cubicBezTo>
                    <a:lnTo>
                      <a:pt x="88678" y="26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23" name="Freeform: Shape 8722">
                <a:extLst>
                  <a:ext uri="{FF2B5EF4-FFF2-40B4-BE49-F238E27FC236}">
                    <a16:creationId xmlns:a16="http://schemas.microsoft.com/office/drawing/2014/main" id="{20E8EA0D-BE3D-436C-BE99-96AB59DDE0A9}"/>
                  </a:ext>
                </a:extLst>
              </p:cNvPr>
              <p:cNvSpPr/>
              <p:nvPr/>
            </p:nvSpPr>
            <p:spPr>
              <a:xfrm>
                <a:off x="6093332" y="4144422"/>
                <a:ext cx="656367" cy="44386"/>
              </a:xfrm>
              <a:custGeom>
                <a:avLst/>
                <a:gdLst>
                  <a:gd name="connsiteX0" fmla="*/ 0 w 656367"/>
                  <a:gd name="connsiteY0" fmla="*/ 0 h 44386"/>
                  <a:gd name="connsiteX1" fmla="*/ 656368 w 656367"/>
                  <a:gd name="connsiteY1" fmla="*/ 0 h 44386"/>
                  <a:gd name="connsiteX2" fmla="*/ 656368 w 656367"/>
                  <a:gd name="connsiteY2" fmla="*/ 44387 h 44386"/>
                  <a:gd name="connsiteX3" fmla="*/ 0 w 656367"/>
                  <a:gd name="connsiteY3" fmla="*/ 44387 h 4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367" h="44386">
                    <a:moveTo>
                      <a:pt x="0" y="0"/>
                    </a:moveTo>
                    <a:lnTo>
                      <a:pt x="656368" y="0"/>
                    </a:lnTo>
                    <a:lnTo>
                      <a:pt x="656368" y="44387"/>
                    </a:lnTo>
                    <a:lnTo>
                      <a:pt x="0" y="443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24" name="Freeform: Shape 8723">
                <a:extLst>
                  <a:ext uri="{FF2B5EF4-FFF2-40B4-BE49-F238E27FC236}">
                    <a16:creationId xmlns:a16="http://schemas.microsoft.com/office/drawing/2014/main" id="{4E0A5CF3-D844-4565-B4F4-636BB7B40041}"/>
                  </a:ext>
                </a:extLst>
              </p:cNvPr>
              <p:cNvSpPr/>
              <p:nvPr/>
            </p:nvSpPr>
            <p:spPr>
              <a:xfrm>
                <a:off x="6075972" y="4150931"/>
                <a:ext cx="58213" cy="403763"/>
              </a:xfrm>
              <a:custGeom>
                <a:avLst/>
                <a:gdLst>
                  <a:gd name="connsiteX0" fmla="*/ 23075 w 58213"/>
                  <a:gd name="connsiteY0" fmla="*/ 9208 h 403763"/>
                  <a:gd name="connsiteX1" fmla="*/ 10598 w 58213"/>
                  <a:gd name="connsiteY1" fmla="*/ 187801 h 403763"/>
                  <a:gd name="connsiteX2" fmla="*/ 882 w 58213"/>
                  <a:gd name="connsiteY2" fmla="*/ 387541 h 403763"/>
                  <a:gd name="connsiteX3" fmla="*/ 33267 w 58213"/>
                  <a:gd name="connsiteY3" fmla="*/ 391922 h 403763"/>
                  <a:gd name="connsiteX4" fmla="*/ 52984 w 58213"/>
                  <a:gd name="connsiteY4" fmla="*/ 200184 h 403763"/>
                  <a:gd name="connsiteX5" fmla="*/ 47935 w 58213"/>
                  <a:gd name="connsiteY5" fmla="*/ 9303 h 403763"/>
                  <a:gd name="connsiteX6" fmla="*/ 23075 w 58213"/>
                  <a:gd name="connsiteY6" fmla="*/ 9208 h 403763"/>
                  <a:gd name="connsiteX7" fmla="*/ 23075 w 58213"/>
                  <a:gd name="connsiteY7" fmla="*/ 9208 h 40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13" h="403763">
                    <a:moveTo>
                      <a:pt x="23075" y="9208"/>
                    </a:moveTo>
                    <a:cubicBezTo>
                      <a:pt x="12217" y="67596"/>
                      <a:pt x="14217" y="128461"/>
                      <a:pt x="10598" y="187801"/>
                    </a:cubicBezTo>
                    <a:cubicBezTo>
                      <a:pt x="6597" y="253810"/>
                      <a:pt x="-2928" y="321532"/>
                      <a:pt x="882" y="387541"/>
                    </a:cubicBezTo>
                    <a:cubicBezTo>
                      <a:pt x="1930" y="404971"/>
                      <a:pt x="29648" y="411163"/>
                      <a:pt x="33267" y="391922"/>
                    </a:cubicBezTo>
                    <a:cubicBezTo>
                      <a:pt x="45078" y="329248"/>
                      <a:pt x="48126" y="263716"/>
                      <a:pt x="52984" y="200184"/>
                    </a:cubicBezTo>
                    <a:cubicBezTo>
                      <a:pt x="57842" y="137319"/>
                      <a:pt x="63747" y="70834"/>
                      <a:pt x="47935" y="9303"/>
                    </a:cubicBezTo>
                    <a:cubicBezTo>
                      <a:pt x="44888" y="-2603"/>
                      <a:pt x="25456" y="-3556"/>
                      <a:pt x="23075" y="9208"/>
                    </a:cubicBezTo>
                    <a:lnTo>
                      <a:pt x="23075" y="92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25" name="Freeform: Shape 8724">
                <a:extLst>
                  <a:ext uri="{FF2B5EF4-FFF2-40B4-BE49-F238E27FC236}">
                    <a16:creationId xmlns:a16="http://schemas.microsoft.com/office/drawing/2014/main" id="{90EF4703-EA0C-4C1D-89AB-4900259C6A84}"/>
                  </a:ext>
                </a:extLst>
              </p:cNvPr>
              <p:cNvSpPr/>
              <p:nvPr/>
            </p:nvSpPr>
            <p:spPr>
              <a:xfrm>
                <a:off x="6715549" y="4149440"/>
                <a:ext cx="47141" cy="405264"/>
              </a:xfrm>
              <a:custGeom>
                <a:avLst/>
                <a:gdLst>
                  <a:gd name="connsiteX0" fmla="*/ 9005 w 47141"/>
                  <a:gd name="connsiteY0" fmla="*/ 9175 h 405264"/>
                  <a:gd name="connsiteX1" fmla="*/ 3194 w 47141"/>
                  <a:gd name="connsiteY1" fmla="*/ 188435 h 405264"/>
                  <a:gd name="connsiteX2" fmla="*/ 1575 w 47141"/>
                  <a:gd name="connsiteY2" fmla="*/ 389032 h 405264"/>
                  <a:gd name="connsiteX3" fmla="*/ 33960 w 47141"/>
                  <a:gd name="connsiteY3" fmla="*/ 393413 h 405264"/>
                  <a:gd name="connsiteX4" fmla="*/ 46247 w 47141"/>
                  <a:gd name="connsiteY4" fmla="*/ 200913 h 405264"/>
                  <a:gd name="connsiteX5" fmla="*/ 33769 w 47141"/>
                  <a:gd name="connsiteY5" fmla="*/ 9270 h 405264"/>
                  <a:gd name="connsiteX6" fmla="*/ 9005 w 47141"/>
                  <a:gd name="connsiteY6" fmla="*/ 9175 h 405264"/>
                  <a:gd name="connsiteX7" fmla="*/ 9005 w 47141"/>
                  <a:gd name="connsiteY7" fmla="*/ 9175 h 40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141" h="405264">
                    <a:moveTo>
                      <a:pt x="9005" y="9175"/>
                    </a:moveTo>
                    <a:cubicBezTo>
                      <a:pt x="-1378" y="67944"/>
                      <a:pt x="3385" y="128904"/>
                      <a:pt x="3194" y="188435"/>
                    </a:cubicBezTo>
                    <a:cubicBezTo>
                      <a:pt x="3099" y="254920"/>
                      <a:pt x="-2711" y="322738"/>
                      <a:pt x="1575" y="389032"/>
                    </a:cubicBezTo>
                    <a:cubicBezTo>
                      <a:pt x="2718" y="406367"/>
                      <a:pt x="30436" y="412749"/>
                      <a:pt x="33960" y="393413"/>
                    </a:cubicBezTo>
                    <a:cubicBezTo>
                      <a:pt x="45295" y="330548"/>
                      <a:pt x="45199" y="264635"/>
                      <a:pt x="46247" y="200913"/>
                    </a:cubicBezTo>
                    <a:cubicBezTo>
                      <a:pt x="47390" y="137762"/>
                      <a:pt x="50057" y="70706"/>
                      <a:pt x="33769" y="9270"/>
                    </a:cubicBezTo>
                    <a:cubicBezTo>
                      <a:pt x="30722" y="-2446"/>
                      <a:pt x="11195" y="-3684"/>
                      <a:pt x="9005" y="9175"/>
                    </a:cubicBezTo>
                    <a:lnTo>
                      <a:pt x="9005" y="91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26" name="Freeform: Shape 8725">
                <a:extLst>
                  <a:ext uri="{FF2B5EF4-FFF2-40B4-BE49-F238E27FC236}">
                    <a16:creationId xmlns:a16="http://schemas.microsoft.com/office/drawing/2014/main" id="{5EC091FC-0642-4873-A801-4DEC9AC89696}"/>
                  </a:ext>
                </a:extLst>
              </p:cNvPr>
              <p:cNvSpPr/>
              <p:nvPr/>
            </p:nvSpPr>
            <p:spPr>
              <a:xfrm>
                <a:off x="6097047" y="4306146"/>
                <a:ext cx="662892" cy="51647"/>
              </a:xfrm>
              <a:custGeom>
                <a:avLst/>
                <a:gdLst>
                  <a:gd name="connsiteX0" fmla="*/ 10573 w 662892"/>
                  <a:gd name="connsiteY0" fmla="*/ 40016 h 51647"/>
                  <a:gd name="connsiteX1" fmla="*/ 329375 w 662892"/>
                  <a:gd name="connsiteY1" fmla="*/ 47827 h 51647"/>
                  <a:gd name="connsiteX2" fmla="*/ 649319 w 662892"/>
                  <a:gd name="connsiteY2" fmla="*/ 44112 h 51647"/>
                  <a:gd name="connsiteX3" fmla="*/ 649319 w 662892"/>
                  <a:gd name="connsiteY3" fmla="*/ 7536 h 51647"/>
                  <a:gd name="connsiteX4" fmla="*/ 329375 w 662892"/>
                  <a:gd name="connsiteY4" fmla="*/ 3821 h 51647"/>
                  <a:gd name="connsiteX5" fmla="*/ 10573 w 662892"/>
                  <a:gd name="connsiteY5" fmla="*/ 11632 h 51647"/>
                  <a:gd name="connsiteX6" fmla="*/ 10573 w 662892"/>
                  <a:gd name="connsiteY6" fmla="*/ 40016 h 51647"/>
                  <a:gd name="connsiteX7" fmla="*/ 10573 w 662892"/>
                  <a:gd name="connsiteY7" fmla="*/ 40016 h 5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892" h="51647">
                    <a:moveTo>
                      <a:pt x="10573" y="40016"/>
                    </a:moveTo>
                    <a:cubicBezTo>
                      <a:pt x="113157" y="58780"/>
                      <a:pt x="225361" y="47636"/>
                      <a:pt x="329375" y="47827"/>
                    </a:cubicBezTo>
                    <a:cubicBezTo>
                      <a:pt x="434245" y="48017"/>
                      <a:pt x="545401" y="58399"/>
                      <a:pt x="649319" y="44112"/>
                    </a:cubicBezTo>
                    <a:cubicBezTo>
                      <a:pt x="667417" y="41635"/>
                      <a:pt x="667417" y="10012"/>
                      <a:pt x="649319" y="7536"/>
                    </a:cubicBezTo>
                    <a:cubicBezTo>
                      <a:pt x="545211" y="-6752"/>
                      <a:pt x="434340" y="3631"/>
                      <a:pt x="329375" y="3821"/>
                    </a:cubicBezTo>
                    <a:cubicBezTo>
                      <a:pt x="225457" y="4011"/>
                      <a:pt x="112967" y="-7133"/>
                      <a:pt x="10573" y="11632"/>
                    </a:cubicBezTo>
                    <a:cubicBezTo>
                      <a:pt x="-3524" y="14203"/>
                      <a:pt x="-3524" y="37444"/>
                      <a:pt x="10573" y="40016"/>
                    </a:cubicBezTo>
                    <a:lnTo>
                      <a:pt x="10573" y="4001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8727" name="Graphic 1">
              <a:extLst>
                <a:ext uri="{FF2B5EF4-FFF2-40B4-BE49-F238E27FC236}">
                  <a16:creationId xmlns:a16="http://schemas.microsoft.com/office/drawing/2014/main" id="{45875131-7C2D-4BA9-8397-0AC74A2173F7}"/>
                </a:ext>
              </a:extLst>
            </p:cNvPr>
            <p:cNvGrpSpPr/>
            <p:nvPr/>
          </p:nvGrpSpPr>
          <p:grpSpPr>
            <a:xfrm>
              <a:off x="5395912" y="2305024"/>
              <a:ext cx="1329321" cy="2230630"/>
              <a:chOff x="5395912" y="2305024"/>
              <a:chExt cx="1329321" cy="2230630"/>
            </a:xfrm>
          </p:grpSpPr>
          <p:sp>
            <p:nvSpPr>
              <p:cNvPr id="8728" name="Freeform: Shape 8727">
                <a:extLst>
                  <a:ext uri="{FF2B5EF4-FFF2-40B4-BE49-F238E27FC236}">
                    <a16:creationId xmlns:a16="http://schemas.microsoft.com/office/drawing/2014/main" id="{7B3BFBAF-5799-45CA-82A1-452856B33611}"/>
                  </a:ext>
                </a:extLst>
              </p:cNvPr>
              <p:cNvSpPr/>
              <p:nvPr/>
            </p:nvSpPr>
            <p:spPr>
              <a:xfrm>
                <a:off x="6278879" y="3584638"/>
                <a:ext cx="350615" cy="243120"/>
              </a:xfrm>
              <a:custGeom>
                <a:avLst/>
                <a:gdLst>
                  <a:gd name="connsiteX0" fmla="*/ 0 w 350615"/>
                  <a:gd name="connsiteY0" fmla="*/ 42863 h 243120"/>
                  <a:gd name="connsiteX1" fmla="*/ 104204 w 350615"/>
                  <a:gd name="connsiteY1" fmla="*/ 241268 h 243120"/>
                  <a:gd name="connsiteX2" fmla="*/ 350615 w 350615"/>
                  <a:gd name="connsiteY2" fmla="*/ 157734 h 243120"/>
                  <a:gd name="connsiteX3" fmla="*/ 324993 w 350615"/>
                  <a:gd name="connsiteY3" fmla="*/ 93821 h 243120"/>
                  <a:gd name="connsiteX4" fmla="*/ 166021 w 350615"/>
                  <a:gd name="connsiteY4" fmla="*/ 114586 h 243120"/>
                  <a:gd name="connsiteX5" fmla="*/ 124301 w 350615"/>
                  <a:gd name="connsiteY5" fmla="*/ 0 h 243120"/>
                  <a:gd name="connsiteX6" fmla="*/ 0 w 350615"/>
                  <a:gd name="connsiteY6" fmla="*/ 42863 h 24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615" h="243120">
                    <a:moveTo>
                      <a:pt x="0" y="42863"/>
                    </a:moveTo>
                    <a:cubicBezTo>
                      <a:pt x="0" y="42863"/>
                      <a:pt x="57341" y="224695"/>
                      <a:pt x="104204" y="241268"/>
                    </a:cubicBezTo>
                    <a:cubicBezTo>
                      <a:pt x="150971" y="257842"/>
                      <a:pt x="350615" y="157734"/>
                      <a:pt x="350615" y="157734"/>
                    </a:cubicBezTo>
                    <a:lnTo>
                      <a:pt x="324993" y="93821"/>
                    </a:lnTo>
                    <a:cubicBezTo>
                      <a:pt x="324993" y="93821"/>
                      <a:pt x="178118" y="130683"/>
                      <a:pt x="166021" y="114586"/>
                    </a:cubicBezTo>
                    <a:cubicBezTo>
                      <a:pt x="154305" y="98870"/>
                      <a:pt x="124301" y="0"/>
                      <a:pt x="124301" y="0"/>
                    </a:cubicBezTo>
                    <a:lnTo>
                      <a:pt x="0" y="42863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8729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5395912" y="2440590"/>
                <a:ext cx="140440" cy="379109"/>
                <a:chOff x="5395912" y="2440590"/>
                <a:chExt cx="140440" cy="379109"/>
              </a:xfrm>
            </p:grpSpPr>
            <p:sp>
              <p:nvSpPr>
                <p:cNvPr id="8730" name="Freeform: Shape 8729">
                  <a:extLst>
                    <a:ext uri="{FF2B5EF4-FFF2-40B4-BE49-F238E27FC236}">
                      <a16:creationId xmlns:a16="http://schemas.microsoft.com/office/drawing/2014/main" id="{C90D807C-AAF2-4BA2-809E-DAE81077D3EF}"/>
                    </a:ext>
                  </a:extLst>
                </p:cNvPr>
                <p:cNvSpPr/>
                <p:nvPr/>
              </p:nvSpPr>
              <p:spPr>
                <a:xfrm>
                  <a:off x="5438964" y="2570416"/>
                  <a:ext cx="97387" cy="249283"/>
                </a:xfrm>
                <a:custGeom>
                  <a:avLst/>
                  <a:gdLst>
                    <a:gd name="connsiteX0" fmla="*/ 30289 w 97387"/>
                    <a:gd name="connsiteY0" fmla="*/ 0 h 249283"/>
                    <a:gd name="connsiteX1" fmla="*/ 31242 w 97387"/>
                    <a:gd name="connsiteY1" fmla="*/ 2953 h 249283"/>
                    <a:gd name="connsiteX2" fmla="*/ 95060 w 97387"/>
                    <a:gd name="connsiteY2" fmla="*/ 249269 h 249283"/>
                    <a:gd name="connsiteX3" fmla="*/ 0 w 97387"/>
                    <a:gd name="connsiteY3" fmla="*/ 8001 h 249283"/>
                    <a:gd name="connsiteX4" fmla="*/ 30289 w 97387"/>
                    <a:gd name="connsiteY4" fmla="*/ 0 h 249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387" h="249283">
                      <a:moveTo>
                        <a:pt x="30289" y="0"/>
                      </a:moveTo>
                      <a:cubicBezTo>
                        <a:pt x="30289" y="0"/>
                        <a:pt x="30670" y="1048"/>
                        <a:pt x="31242" y="2953"/>
                      </a:cubicBezTo>
                      <a:cubicBezTo>
                        <a:pt x="40481" y="31052"/>
                        <a:pt x="110966" y="247174"/>
                        <a:pt x="95060" y="249269"/>
                      </a:cubicBezTo>
                      <a:cubicBezTo>
                        <a:pt x="78105" y="251460"/>
                        <a:pt x="0" y="8001"/>
                        <a:pt x="0" y="8001"/>
                      </a:cubicBezTo>
                      <a:lnTo>
                        <a:pt x="30289" y="0"/>
                      </a:lnTo>
                      <a:close/>
                    </a:path>
                  </a:pathLst>
                </a:custGeom>
                <a:solidFill>
                  <a:srgbClr val="60534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32" name="Freeform: Shape 8731">
                  <a:extLst>
                    <a:ext uri="{FF2B5EF4-FFF2-40B4-BE49-F238E27FC236}">
                      <a16:creationId xmlns:a16="http://schemas.microsoft.com/office/drawing/2014/main" id="{184407E5-218D-4429-A666-DEB9EE47B623}"/>
                    </a:ext>
                  </a:extLst>
                </p:cNvPr>
                <p:cNvSpPr/>
                <p:nvPr/>
              </p:nvSpPr>
              <p:spPr>
                <a:xfrm>
                  <a:off x="5437822" y="2567178"/>
                  <a:ext cx="37147" cy="31337"/>
                </a:xfrm>
                <a:custGeom>
                  <a:avLst/>
                  <a:gdLst>
                    <a:gd name="connsiteX0" fmla="*/ 30766 w 37147"/>
                    <a:gd name="connsiteY0" fmla="*/ 0 h 31337"/>
                    <a:gd name="connsiteX1" fmla="*/ 37148 w 37147"/>
                    <a:gd name="connsiteY1" fmla="*/ 20765 h 31337"/>
                    <a:gd name="connsiteX2" fmla="*/ 7715 w 37147"/>
                    <a:gd name="connsiteY2" fmla="*/ 31337 h 31337"/>
                    <a:gd name="connsiteX3" fmla="*/ 0 w 37147"/>
                    <a:gd name="connsiteY3" fmla="*/ 9334 h 3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147" h="31337">
                      <a:moveTo>
                        <a:pt x="30766" y="0"/>
                      </a:moveTo>
                      <a:lnTo>
                        <a:pt x="37148" y="20765"/>
                      </a:lnTo>
                      <a:lnTo>
                        <a:pt x="7715" y="31337"/>
                      </a:lnTo>
                      <a:lnTo>
                        <a:pt x="0" y="9334"/>
                      </a:lnTo>
                      <a:close/>
                    </a:path>
                  </a:pathLst>
                </a:custGeom>
                <a:solidFill>
                  <a:srgbClr val="B5A9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8734" name="Graphic 1">
                  <a:extLst>
                    <a:ext uri="{FF2B5EF4-FFF2-40B4-BE49-F238E27FC236}">
                      <a16:creationId xmlns:a16="http://schemas.microsoft.com/office/drawing/2014/main" id="{45875131-7C2D-4BA9-8397-0AC74A2173F7}"/>
                    </a:ext>
                  </a:extLst>
                </p:cNvPr>
                <p:cNvGrpSpPr/>
                <p:nvPr/>
              </p:nvGrpSpPr>
              <p:grpSpPr>
                <a:xfrm>
                  <a:off x="5395912" y="2440590"/>
                  <a:ext cx="86055" cy="137923"/>
                  <a:chOff x="5395912" y="2440590"/>
                  <a:chExt cx="86055" cy="137923"/>
                </a:xfrm>
              </p:grpSpPr>
              <p:sp>
                <p:nvSpPr>
                  <p:cNvPr id="8768" name="Freeform: Shape 8767">
                    <a:extLst>
                      <a:ext uri="{FF2B5EF4-FFF2-40B4-BE49-F238E27FC236}">
                        <a16:creationId xmlns:a16="http://schemas.microsoft.com/office/drawing/2014/main" id="{15FC311D-3149-49BD-8B6B-3C3054BC45AE}"/>
                      </a:ext>
                    </a:extLst>
                  </p:cNvPr>
                  <p:cNvSpPr/>
                  <p:nvPr/>
                </p:nvSpPr>
                <p:spPr>
                  <a:xfrm>
                    <a:off x="5396055" y="2441924"/>
                    <a:ext cx="85912" cy="136589"/>
                  </a:xfrm>
                  <a:custGeom>
                    <a:avLst/>
                    <a:gdLst>
                      <a:gd name="connsiteX0" fmla="*/ 42909 w 85912"/>
                      <a:gd name="connsiteY0" fmla="*/ 136493 h 136589"/>
                      <a:gd name="connsiteX1" fmla="*/ 84724 w 85912"/>
                      <a:gd name="connsiteY1" fmla="*/ 106585 h 136589"/>
                      <a:gd name="connsiteX2" fmla="*/ 76533 w 85912"/>
                      <a:gd name="connsiteY2" fmla="*/ 67247 h 136589"/>
                      <a:gd name="connsiteX3" fmla="*/ 50434 w 85912"/>
                      <a:gd name="connsiteY3" fmla="*/ 35338 h 136589"/>
                      <a:gd name="connsiteX4" fmla="*/ 29860 w 85912"/>
                      <a:gd name="connsiteY4" fmla="*/ 0 h 136589"/>
                      <a:gd name="connsiteX5" fmla="*/ 333 w 85912"/>
                      <a:gd name="connsiteY5" fmla="*/ 73628 h 136589"/>
                      <a:gd name="connsiteX6" fmla="*/ 42909 w 85912"/>
                      <a:gd name="connsiteY6" fmla="*/ 136493 h 136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5912" h="136589">
                        <a:moveTo>
                          <a:pt x="42909" y="136493"/>
                        </a:moveTo>
                        <a:cubicBezTo>
                          <a:pt x="60054" y="137922"/>
                          <a:pt x="80438" y="123253"/>
                          <a:pt x="84724" y="106585"/>
                        </a:cubicBezTo>
                        <a:cubicBezTo>
                          <a:pt x="88153" y="93250"/>
                          <a:pt x="83772" y="78962"/>
                          <a:pt x="76533" y="67247"/>
                        </a:cubicBezTo>
                        <a:cubicBezTo>
                          <a:pt x="69294" y="55531"/>
                          <a:pt x="59388" y="45720"/>
                          <a:pt x="50434" y="35338"/>
                        </a:cubicBezTo>
                        <a:cubicBezTo>
                          <a:pt x="41385" y="24955"/>
                          <a:pt x="33003" y="13335"/>
                          <a:pt x="29860" y="0"/>
                        </a:cubicBezTo>
                        <a:cubicBezTo>
                          <a:pt x="10334" y="19145"/>
                          <a:pt x="-2239" y="46482"/>
                          <a:pt x="333" y="73628"/>
                        </a:cubicBezTo>
                        <a:cubicBezTo>
                          <a:pt x="3000" y="100679"/>
                          <a:pt x="16144" y="130969"/>
                          <a:pt x="42909" y="136493"/>
                        </a:cubicBezTo>
                      </a:path>
                    </a:pathLst>
                  </a:custGeom>
                  <a:solidFill>
                    <a:srgbClr val="E2C6A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769" name="Freeform: Shape 8768">
                    <a:extLst>
                      <a:ext uri="{FF2B5EF4-FFF2-40B4-BE49-F238E27FC236}">
                        <a16:creationId xmlns:a16="http://schemas.microsoft.com/office/drawing/2014/main" id="{B765CF1F-A817-4FFB-BBF8-D7EFA2214567}"/>
                      </a:ext>
                    </a:extLst>
                  </p:cNvPr>
                  <p:cNvSpPr/>
                  <p:nvPr/>
                </p:nvSpPr>
                <p:spPr>
                  <a:xfrm>
                    <a:off x="5395912" y="2440590"/>
                    <a:ext cx="57175" cy="62324"/>
                  </a:xfrm>
                  <a:custGeom>
                    <a:avLst/>
                    <a:gdLst>
                      <a:gd name="connsiteX0" fmla="*/ 54959 w 57175"/>
                      <a:gd name="connsiteY0" fmla="*/ 41434 h 62324"/>
                      <a:gd name="connsiteX1" fmla="*/ 56007 w 57175"/>
                      <a:gd name="connsiteY1" fmla="*/ 55340 h 62324"/>
                      <a:gd name="connsiteX2" fmla="*/ 48863 w 57175"/>
                      <a:gd name="connsiteY2" fmla="*/ 60484 h 62324"/>
                      <a:gd name="connsiteX3" fmla="*/ 39910 w 57175"/>
                      <a:gd name="connsiteY3" fmla="*/ 60008 h 62324"/>
                      <a:gd name="connsiteX4" fmla="*/ 25718 w 57175"/>
                      <a:gd name="connsiteY4" fmla="*/ 54007 h 62324"/>
                      <a:gd name="connsiteX5" fmla="*/ 18098 w 57175"/>
                      <a:gd name="connsiteY5" fmla="*/ 51435 h 62324"/>
                      <a:gd name="connsiteX6" fmla="*/ 11335 w 57175"/>
                      <a:gd name="connsiteY6" fmla="*/ 59817 h 62324"/>
                      <a:gd name="connsiteX7" fmla="*/ 3715 w 57175"/>
                      <a:gd name="connsiteY7" fmla="*/ 62103 h 62324"/>
                      <a:gd name="connsiteX8" fmla="*/ 0 w 57175"/>
                      <a:gd name="connsiteY8" fmla="*/ 58769 h 62324"/>
                      <a:gd name="connsiteX9" fmla="*/ 31052 w 57175"/>
                      <a:gd name="connsiteY9" fmla="*/ 0 h 62324"/>
                      <a:gd name="connsiteX10" fmla="*/ 37719 w 57175"/>
                      <a:gd name="connsiteY10" fmla="*/ 17335 h 62324"/>
                      <a:gd name="connsiteX11" fmla="*/ 54959 w 57175"/>
                      <a:gd name="connsiteY11" fmla="*/ 41434 h 62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175" h="62324">
                        <a:moveTo>
                          <a:pt x="54959" y="41434"/>
                        </a:moveTo>
                        <a:cubicBezTo>
                          <a:pt x="57150" y="45815"/>
                          <a:pt x="58103" y="50959"/>
                          <a:pt x="56007" y="55340"/>
                        </a:cubicBezTo>
                        <a:cubicBezTo>
                          <a:pt x="54673" y="58103"/>
                          <a:pt x="51816" y="59817"/>
                          <a:pt x="48863" y="60484"/>
                        </a:cubicBezTo>
                        <a:cubicBezTo>
                          <a:pt x="45911" y="61151"/>
                          <a:pt x="42863" y="60674"/>
                          <a:pt x="39910" y="60008"/>
                        </a:cubicBezTo>
                        <a:cubicBezTo>
                          <a:pt x="34862" y="58865"/>
                          <a:pt x="30099" y="56769"/>
                          <a:pt x="25718" y="54007"/>
                        </a:cubicBezTo>
                        <a:cubicBezTo>
                          <a:pt x="23336" y="52483"/>
                          <a:pt x="20765" y="50673"/>
                          <a:pt x="18098" y="51435"/>
                        </a:cubicBezTo>
                        <a:cubicBezTo>
                          <a:pt x="14573" y="52483"/>
                          <a:pt x="13811" y="57150"/>
                          <a:pt x="11335" y="59817"/>
                        </a:cubicBezTo>
                        <a:cubicBezTo>
                          <a:pt x="9430" y="61913"/>
                          <a:pt x="6382" y="62770"/>
                          <a:pt x="3715" y="62103"/>
                        </a:cubicBezTo>
                        <a:cubicBezTo>
                          <a:pt x="953" y="61341"/>
                          <a:pt x="667" y="61436"/>
                          <a:pt x="0" y="58769"/>
                        </a:cubicBezTo>
                        <a:cubicBezTo>
                          <a:pt x="0" y="58769"/>
                          <a:pt x="6572" y="19145"/>
                          <a:pt x="31052" y="0"/>
                        </a:cubicBezTo>
                        <a:cubicBezTo>
                          <a:pt x="31052" y="0"/>
                          <a:pt x="29813" y="6096"/>
                          <a:pt x="37719" y="17335"/>
                        </a:cubicBezTo>
                        <a:cubicBezTo>
                          <a:pt x="45625" y="28766"/>
                          <a:pt x="54959" y="41434"/>
                          <a:pt x="54959" y="41434"/>
                        </a:cubicBezTo>
                        <a:close/>
                      </a:path>
                    </a:pathLst>
                  </a:custGeom>
                  <a:solidFill>
                    <a:srgbClr val="616E9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770" name="Freeform: Shape 8769">
                    <a:extLst>
                      <a:ext uri="{FF2B5EF4-FFF2-40B4-BE49-F238E27FC236}">
                        <a16:creationId xmlns:a16="http://schemas.microsoft.com/office/drawing/2014/main" id="{0EDCB9CE-5B5D-4B13-9191-38570E8A02A7}"/>
                      </a:ext>
                    </a:extLst>
                  </p:cNvPr>
                  <p:cNvSpPr/>
                  <p:nvPr/>
                </p:nvSpPr>
                <p:spPr>
                  <a:xfrm>
                    <a:off x="5410591" y="2504880"/>
                    <a:ext cx="18852" cy="21767"/>
                  </a:xfrm>
                  <a:custGeom>
                    <a:avLst/>
                    <a:gdLst>
                      <a:gd name="connsiteX0" fmla="*/ 3799 w 18852"/>
                      <a:gd name="connsiteY0" fmla="*/ 2195 h 21767"/>
                      <a:gd name="connsiteX1" fmla="*/ 13705 w 18852"/>
                      <a:gd name="connsiteY1" fmla="*/ 1052 h 21767"/>
                      <a:gd name="connsiteX2" fmla="*/ 18849 w 18852"/>
                      <a:gd name="connsiteY2" fmla="*/ 9815 h 21767"/>
                      <a:gd name="connsiteX3" fmla="*/ 14562 w 18852"/>
                      <a:gd name="connsiteY3" fmla="*/ 19245 h 21767"/>
                      <a:gd name="connsiteX4" fmla="*/ 7419 w 18852"/>
                      <a:gd name="connsiteY4" fmla="*/ 21626 h 21767"/>
                      <a:gd name="connsiteX5" fmla="*/ 2942 w 18852"/>
                      <a:gd name="connsiteY5" fmla="*/ 18483 h 21767"/>
                      <a:gd name="connsiteX6" fmla="*/ 84 w 18852"/>
                      <a:gd name="connsiteY6" fmla="*/ 10291 h 21767"/>
                      <a:gd name="connsiteX7" fmla="*/ 3799 w 18852"/>
                      <a:gd name="connsiteY7" fmla="*/ 2195 h 21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852" h="21767">
                        <a:moveTo>
                          <a:pt x="3799" y="2195"/>
                        </a:moveTo>
                        <a:cubicBezTo>
                          <a:pt x="6371" y="-281"/>
                          <a:pt x="10562" y="-662"/>
                          <a:pt x="13705" y="1052"/>
                        </a:cubicBezTo>
                        <a:cubicBezTo>
                          <a:pt x="16848" y="2767"/>
                          <a:pt x="18753" y="6291"/>
                          <a:pt x="18849" y="9815"/>
                        </a:cubicBezTo>
                        <a:cubicBezTo>
                          <a:pt x="18944" y="13339"/>
                          <a:pt x="17134" y="16864"/>
                          <a:pt x="14562" y="19245"/>
                        </a:cubicBezTo>
                        <a:cubicBezTo>
                          <a:pt x="12657" y="20959"/>
                          <a:pt x="9990" y="22198"/>
                          <a:pt x="7419" y="21626"/>
                        </a:cubicBezTo>
                        <a:cubicBezTo>
                          <a:pt x="5609" y="21245"/>
                          <a:pt x="3990" y="20007"/>
                          <a:pt x="2942" y="18483"/>
                        </a:cubicBezTo>
                        <a:cubicBezTo>
                          <a:pt x="1227" y="16197"/>
                          <a:pt x="-392" y="13149"/>
                          <a:pt x="84" y="10291"/>
                        </a:cubicBezTo>
                        <a:cubicBezTo>
                          <a:pt x="561" y="7434"/>
                          <a:pt x="1418" y="3814"/>
                          <a:pt x="3799" y="2195"/>
                        </a:cubicBezTo>
                      </a:path>
                    </a:pathLst>
                  </a:custGeom>
                  <a:solidFill>
                    <a:srgbClr val="616E9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8771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5419984" y="2663027"/>
                <a:ext cx="520281" cy="459457"/>
                <a:chOff x="5419984" y="2663027"/>
                <a:chExt cx="520281" cy="459457"/>
              </a:xfrm>
              <a:solidFill>
                <a:srgbClr val="F4D2B9"/>
              </a:solidFill>
            </p:grpSpPr>
            <p:sp>
              <p:nvSpPr>
                <p:cNvPr id="8772" name="Freeform: Shape 8771">
                  <a:extLst>
                    <a:ext uri="{FF2B5EF4-FFF2-40B4-BE49-F238E27FC236}">
                      <a16:creationId xmlns:a16="http://schemas.microsoft.com/office/drawing/2014/main" id="{2A6DF14D-37A1-4262-9A10-3C0BE27627F5}"/>
                    </a:ext>
                  </a:extLst>
                </p:cNvPr>
                <p:cNvSpPr/>
                <p:nvPr/>
              </p:nvSpPr>
              <p:spPr>
                <a:xfrm>
                  <a:off x="5492685" y="2773775"/>
                  <a:ext cx="447579" cy="348710"/>
                </a:xfrm>
                <a:custGeom>
                  <a:avLst/>
                  <a:gdLst>
                    <a:gd name="connsiteX0" fmla="*/ 447580 w 447579"/>
                    <a:gd name="connsiteY0" fmla="*/ 249174 h 348710"/>
                    <a:gd name="connsiteX1" fmla="*/ 40481 w 447579"/>
                    <a:gd name="connsiteY1" fmla="*/ 0 h 348710"/>
                    <a:gd name="connsiteX2" fmla="*/ 0 w 447579"/>
                    <a:gd name="connsiteY2" fmla="*/ 49530 h 348710"/>
                    <a:gd name="connsiteX3" fmla="*/ 424148 w 447579"/>
                    <a:gd name="connsiteY3" fmla="*/ 348710 h 348710"/>
                    <a:gd name="connsiteX4" fmla="*/ 447580 w 447579"/>
                    <a:gd name="connsiteY4" fmla="*/ 249174 h 348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7579" h="348710">
                      <a:moveTo>
                        <a:pt x="447580" y="249174"/>
                      </a:moveTo>
                      <a:cubicBezTo>
                        <a:pt x="447580" y="249174"/>
                        <a:pt x="220218" y="211646"/>
                        <a:pt x="40481" y="0"/>
                      </a:cubicBezTo>
                      <a:lnTo>
                        <a:pt x="0" y="49530"/>
                      </a:lnTo>
                      <a:cubicBezTo>
                        <a:pt x="0" y="49530"/>
                        <a:pt x="162020" y="320326"/>
                        <a:pt x="424148" y="348710"/>
                      </a:cubicBezTo>
                      <a:lnTo>
                        <a:pt x="447580" y="249174"/>
                      </a:lnTo>
                      <a:close/>
                    </a:path>
                  </a:pathLst>
                </a:custGeom>
                <a:solidFill>
                  <a:srgbClr val="EAAA7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73" name="Freeform: Shape 8772">
                  <a:extLst>
                    <a:ext uri="{FF2B5EF4-FFF2-40B4-BE49-F238E27FC236}">
                      <a16:creationId xmlns:a16="http://schemas.microsoft.com/office/drawing/2014/main" id="{4580FAA1-B620-45EB-A6F1-CDC6C8CC3EA7}"/>
                    </a:ext>
                  </a:extLst>
                </p:cNvPr>
                <p:cNvSpPr/>
                <p:nvPr/>
              </p:nvSpPr>
              <p:spPr>
                <a:xfrm>
                  <a:off x="5419984" y="2663027"/>
                  <a:ext cx="113278" cy="160277"/>
                </a:xfrm>
                <a:custGeom>
                  <a:avLst/>
                  <a:gdLst>
                    <a:gd name="connsiteX0" fmla="*/ 113278 w 113278"/>
                    <a:gd name="connsiteY0" fmla="*/ 110652 h 160277"/>
                    <a:gd name="connsiteX1" fmla="*/ 98419 w 113278"/>
                    <a:gd name="connsiteY1" fmla="*/ 39024 h 160277"/>
                    <a:gd name="connsiteX2" fmla="*/ 94323 w 113278"/>
                    <a:gd name="connsiteY2" fmla="*/ 77982 h 160277"/>
                    <a:gd name="connsiteX3" fmla="*/ 43365 w 113278"/>
                    <a:gd name="connsiteY3" fmla="*/ 1401 h 160277"/>
                    <a:gd name="connsiteX4" fmla="*/ 70416 w 113278"/>
                    <a:gd name="connsiteY4" fmla="*/ 62551 h 160277"/>
                    <a:gd name="connsiteX5" fmla="*/ 18409 w 113278"/>
                    <a:gd name="connsiteY5" fmla="*/ 19879 h 160277"/>
                    <a:gd name="connsiteX6" fmla="*/ 58033 w 113278"/>
                    <a:gd name="connsiteY6" fmla="*/ 77029 h 160277"/>
                    <a:gd name="connsiteX7" fmla="*/ 1550 w 113278"/>
                    <a:gd name="connsiteY7" fmla="*/ 39596 h 160277"/>
                    <a:gd name="connsiteX8" fmla="*/ 44889 w 113278"/>
                    <a:gd name="connsiteY8" fmla="*/ 89031 h 160277"/>
                    <a:gd name="connsiteX9" fmla="*/ 13361 w 113278"/>
                    <a:gd name="connsiteY9" fmla="*/ 78648 h 160277"/>
                    <a:gd name="connsiteX10" fmla="*/ 72892 w 113278"/>
                    <a:gd name="connsiteY10" fmla="*/ 160278 h 160277"/>
                    <a:gd name="connsiteX11" fmla="*/ 113278 w 113278"/>
                    <a:gd name="connsiteY11" fmla="*/ 110652 h 160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3278" h="160277">
                      <a:moveTo>
                        <a:pt x="113278" y="110652"/>
                      </a:moveTo>
                      <a:cubicBezTo>
                        <a:pt x="113278" y="110652"/>
                        <a:pt x="101467" y="46073"/>
                        <a:pt x="98419" y="39024"/>
                      </a:cubicBezTo>
                      <a:cubicBezTo>
                        <a:pt x="96038" y="33595"/>
                        <a:pt x="94323" y="77982"/>
                        <a:pt x="94323" y="77982"/>
                      </a:cubicBezTo>
                      <a:cubicBezTo>
                        <a:pt x="94323" y="77982"/>
                        <a:pt x="43746" y="-12220"/>
                        <a:pt x="43365" y="1401"/>
                      </a:cubicBezTo>
                      <a:cubicBezTo>
                        <a:pt x="42984" y="14926"/>
                        <a:pt x="70416" y="62551"/>
                        <a:pt x="70416" y="62551"/>
                      </a:cubicBezTo>
                      <a:cubicBezTo>
                        <a:pt x="70416" y="62551"/>
                        <a:pt x="6979" y="3210"/>
                        <a:pt x="18409" y="19879"/>
                      </a:cubicBezTo>
                      <a:cubicBezTo>
                        <a:pt x="29839" y="36453"/>
                        <a:pt x="58033" y="77029"/>
                        <a:pt x="58033" y="77029"/>
                      </a:cubicBezTo>
                      <a:cubicBezTo>
                        <a:pt x="58033" y="77029"/>
                        <a:pt x="-11118" y="19022"/>
                        <a:pt x="1550" y="39596"/>
                      </a:cubicBezTo>
                      <a:cubicBezTo>
                        <a:pt x="14218" y="60170"/>
                        <a:pt x="44889" y="89031"/>
                        <a:pt x="44889" y="89031"/>
                      </a:cubicBezTo>
                      <a:cubicBezTo>
                        <a:pt x="44889" y="89031"/>
                        <a:pt x="-3308" y="61503"/>
                        <a:pt x="13361" y="78648"/>
                      </a:cubicBezTo>
                      <a:cubicBezTo>
                        <a:pt x="30030" y="95793"/>
                        <a:pt x="45841" y="130179"/>
                        <a:pt x="72892" y="160278"/>
                      </a:cubicBezTo>
                      <a:lnTo>
                        <a:pt x="113278" y="110652"/>
                      </a:lnTo>
                      <a:close/>
                    </a:path>
                  </a:pathLst>
                </a:custGeom>
                <a:solidFill>
                  <a:srgbClr val="EAAA7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8774" name="Freeform: Shape 8773">
                <a:extLst>
                  <a:ext uri="{FF2B5EF4-FFF2-40B4-BE49-F238E27FC236}">
                    <a16:creationId xmlns:a16="http://schemas.microsoft.com/office/drawing/2014/main" id="{F038483E-86B6-4AFD-8499-FA0967B9AC56}"/>
                  </a:ext>
                </a:extLst>
              </p:cNvPr>
              <p:cNvSpPr/>
              <p:nvPr/>
            </p:nvSpPr>
            <p:spPr>
              <a:xfrm>
                <a:off x="6077711" y="3526250"/>
                <a:ext cx="175164" cy="537305"/>
              </a:xfrm>
              <a:custGeom>
                <a:avLst/>
                <a:gdLst>
                  <a:gd name="connsiteX0" fmla="*/ 0 w 175164"/>
                  <a:gd name="connsiteY0" fmla="*/ 62008 h 537305"/>
                  <a:gd name="connsiteX1" fmla="*/ 74962 w 175164"/>
                  <a:gd name="connsiteY1" fmla="*/ 523018 h 537305"/>
                  <a:gd name="connsiteX2" fmla="*/ 138208 w 175164"/>
                  <a:gd name="connsiteY2" fmla="*/ 537305 h 537305"/>
                  <a:gd name="connsiteX3" fmla="*/ 175165 w 175164"/>
                  <a:gd name="connsiteY3" fmla="*/ 0 h 537305"/>
                  <a:gd name="connsiteX4" fmla="*/ 0 w 175164"/>
                  <a:gd name="connsiteY4" fmla="*/ 62008 h 53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164" h="537305">
                    <a:moveTo>
                      <a:pt x="0" y="62008"/>
                    </a:moveTo>
                    <a:cubicBezTo>
                      <a:pt x="0" y="78295"/>
                      <a:pt x="74962" y="523018"/>
                      <a:pt x="74962" y="523018"/>
                    </a:cubicBezTo>
                    <a:lnTo>
                      <a:pt x="138208" y="537305"/>
                    </a:lnTo>
                    <a:lnTo>
                      <a:pt x="175165" y="0"/>
                    </a:lnTo>
                    <a:lnTo>
                      <a:pt x="0" y="62008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75" name="Freeform: Shape 8774">
                <a:extLst>
                  <a:ext uri="{FF2B5EF4-FFF2-40B4-BE49-F238E27FC236}">
                    <a16:creationId xmlns:a16="http://schemas.microsoft.com/office/drawing/2014/main" id="{364C0CED-EF27-458B-99AE-E8EA16261127}"/>
                  </a:ext>
                </a:extLst>
              </p:cNvPr>
              <p:cNvSpPr/>
              <p:nvPr/>
            </p:nvSpPr>
            <p:spPr>
              <a:xfrm>
                <a:off x="6352698" y="2921777"/>
                <a:ext cx="247505" cy="361163"/>
              </a:xfrm>
              <a:custGeom>
                <a:avLst/>
                <a:gdLst>
                  <a:gd name="connsiteX0" fmla="*/ 51530 w 247505"/>
                  <a:gd name="connsiteY0" fmla="*/ 241475 h 361163"/>
                  <a:gd name="connsiteX1" fmla="*/ 115062 w 247505"/>
                  <a:gd name="connsiteY1" fmla="*/ 254524 h 361163"/>
                  <a:gd name="connsiteX2" fmla="*/ 163544 w 247505"/>
                  <a:gd name="connsiteY2" fmla="*/ 2683 h 361163"/>
                  <a:gd name="connsiteX3" fmla="*/ 177451 w 247505"/>
                  <a:gd name="connsiteY3" fmla="*/ 48879 h 361163"/>
                  <a:gd name="connsiteX4" fmla="*/ 228314 w 247505"/>
                  <a:gd name="connsiteY4" fmla="*/ 2683 h 361163"/>
                  <a:gd name="connsiteX5" fmla="*/ 207550 w 247505"/>
                  <a:gd name="connsiteY5" fmla="*/ 65072 h 361163"/>
                  <a:gd name="connsiteX6" fmla="*/ 246793 w 247505"/>
                  <a:gd name="connsiteY6" fmla="*/ 28115 h 361163"/>
                  <a:gd name="connsiteX7" fmla="*/ 212122 w 247505"/>
                  <a:gd name="connsiteY7" fmla="*/ 106696 h 361163"/>
                  <a:gd name="connsiteX8" fmla="*/ 161258 w 247505"/>
                  <a:gd name="connsiteY8" fmla="*/ 360823 h 361163"/>
                  <a:gd name="connsiteX9" fmla="*/ 0 w 247505"/>
                  <a:gd name="connsiteY9" fmla="*/ 320628 h 361163"/>
                  <a:gd name="connsiteX10" fmla="*/ 51530 w 247505"/>
                  <a:gd name="connsiteY10" fmla="*/ 241475 h 36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505" h="361163">
                    <a:moveTo>
                      <a:pt x="51530" y="241475"/>
                    </a:moveTo>
                    <a:cubicBezTo>
                      <a:pt x="51530" y="241475"/>
                      <a:pt x="98870" y="277670"/>
                      <a:pt x="115062" y="254524"/>
                    </a:cubicBezTo>
                    <a:cubicBezTo>
                      <a:pt x="131255" y="231378"/>
                      <a:pt x="163544" y="2683"/>
                      <a:pt x="163544" y="2683"/>
                    </a:cubicBezTo>
                    <a:cubicBezTo>
                      <a:pt x="163544" y="2683"/>
                      <a:pt x="179737" y="9636"/>
                      <a:pt x="177451" y="48879"/>
                    </a:cubicBezTo>
                    <a:cubicBezTo>
                      <a:pt x="177451" y="48879"/>
                      <a:pt x="228314" y="-13509"/>
                      <a:pt x="228314" y="2683"/>
                    </a:cubicBezTo>
                    <a:cubicBezTo>
                      <a:pt x="228314" y="18876"/>
                      <a:pt x="207550" y="65072"/>
                      <a:pt x="207550" y="65072"/>
                    </a:cubicBezTo>
                    <a:cubicBezTo>
                      <a:pt x="207550" y="65072"/>
                      <a:pt x="253746" y="2683"/>
                      <a:pt x="246793" y="28115"/>
                    </a:cubicBezTo>
                    <a:cubicBezTo>
                      <a:pt x="239840" y="53547"/>
                      <a:pt x="212122" y="106696"/>
                      <a:pt x="212122" y="106696"/>
                    </a:cubicBezTo>
                    <a:cubicBezTo>
                      <a:pt x="212122" y="106696"/>
                      <a:pt x="214408" y="356251"/>
                      <a:pt x="161258" y="360823"/>
                    </a:cubicBezTo>
                    <a:cubicBezTo>
                      <a:pt x="108109" y="365490"/>
                      <a:pt x="0" y="320628"/>
                      <a:pt x="0" y="320628"/>
                    </a:cubicBezTo>
                    <a:lnTo>
                      <a:pt x="51530" y="241475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76" name="Freeform: Shape 8775">
                <a:extLst>
                  <a:ext uri="{FF2B5EF4-FFF2-40B4-BE49-F238E27FC236}">
                    <a16:creationId xmlns:a16="http://schemas.microsoft.com/office/drawing/2014/main" id="{C74FB525-3B6C-4765-A231-F0938C651735}"/>
                  </a:ext>
                </a:extLst>
              </p:cNvPr>
              <p:cNvSpPr/>
              <p:nvPr/>
            </p:nvSpPr>
            <p:spPr>
              <a:xfrm>
                <a:off x="5868905" y="2483453"/>
                <a:ext cx="288244" cy="527303"/>
              </a:xfrm>
              <a:custGeom>
                <a:avLst/>
                <a:gdLst>
                  <a:gd name="connsiteX0" fmla="*/ 251859 w 288244"/>
                  <a:gd name="connsiteY0" fmla="*/ 527209 h 527303"/>
                  <a:gd name="connsiteX1" fmla="*/ 288245 w 288244"/>
                  <a:gd name="connsiteY1" fmla="*/ 339376 h 527303"/>
                  <a:gd name="connsiteX2" fmla="*/ 121557 w 288244"/>
                  <a:gd name="connsiteY2" fmla="*/ 0 h 527303"/>
                  <a:gd name="connsiteX3" fmla="*/ 30689 w 288244"/>
                  <a:gd name="connsiteY3" fmla="*/ 163640 h 527303"/>
                  <a:gd name="connsiteX4" fmla="*/ 30593 w 288244"/>
                  <a:gd name="connsiteY4" fmla="*/ 239363 h 527303"/>
                  <a:gd name="connsiteX5" fmla="*/ 399 w 288244"/>
                  <a:gd name="connsiteY5" fmla="*/ 324231 h 527303"/>
                  <a:gd name="connsiteX6" fmla="*/ 143941 w 288244"/>
                  <a:gd name="connsiteY6" fmla="*/ 442436 h 527303"/>
                  <a:gd name="connsiteX7" fmla="*/ 143941 w 288244"/>
                  <a:gd name="connsiteY7" fmla="*/ 527304 h 527303"/>
                  <a:gd name="connsiteX8" fmla="*/ 251859 w 288244"/>
                  <a:gd name="connsiteY8" fmla="*/ 527304 h 527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244" h="527303">
                    <a:moveTo>
                      <a:pt x="251859" y="527209"/>
                    </a:moveTo>
                    <a:lnTo>
                      <a:pt x="288245" y="339376"/>
                    </a:lnTo>
                    <a:lnTo>
                      <a:pt x="121557" y="0"/>
                    </a:lnTo>
                    <a:cubicBezTo>
                      <a:pt x="121557" y="0"/>
                      <a:pt x="27641" y="66675"/>
                      <a:pt x="30689" y="163640"/>
                    </a:cubicBezTo>
                    <a:cubicBezTo>
                      <a:pt x="33737" y="260604"/>
                      <a:pt x="30593" y="239363"/>
                      <a:pt x="30593" y="239363"/>
                    </a:cubicBezTo>
                    <a:cubicBezTo>
                      <a:pt x="30593" y="239363"/>
                      <a:pt x="-4078" y="284607"/>
                      <a:pt x="399" y="324231"/>
                    </a:cubicBezTo>
                    <a:cubicBezTo>
                      <a:pt x="14210" y="446341"/>
                      <a:pt x="143941" y="442436"/>
                      <a:pt x="143941" y="442436"/>
                    </a:cubicBezTo>
                    <a:lnTo>
                      <a:pt x="143941" y="527304"/>
                    </a:lnTo>
                    <a:lnTo>
                      <a:pt x="251859" y="527304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77" name="Freeform: Shape 8776">
                <a:extLst>
                  <a:ext uri="{FF2B5EF4-FFF2-40B4-BE49-F238E27FC236}">
                    <a16:creationId xmlns:a16="http://schemas.microsoft.com/office/drawing/2014/main" id="{4148EDFB-8B67-42FA-940B-08C32D196DD3}"/>
                  </a:ext>
                </a:extLst>
              </p:cNvPr>
              <p:cNvSpPr/>
              <p:nvPr/>
            </p:nvSpPr>
            <p:spPr>
              <a:xfrm>
                <a:off x="5889648" y="2393599"/>
                <a:ext cx="572220" cy="575779"/>
              </a:xfrm>
              <a:custGeom>
                <a:avLst/>
                <a:gdLst>
                  <a:gd name="connsiteX0" fmla="*/ 491148 w 572220"/>
                  <a:gd name="connsiteY0" fmla="*/ 103951 h 575779"/>
                  <a:gd name="connsiteX1" fmla="*/ 565443 w 572220"/>
                  <a:gd name="connsiteY1" fmla="*/ 206916 h 575779"/>
                  <a:gd name="connsiteX2" fmla="*/ 569063 w 572220"/>
                  <a:gd name="connsiteY2" fmla="*/ 337694 h 575779"/>
                  <a:gd name="connsiteX3" fmla="*/ 532106 w 572220"/>
                  <a:gd name="connsiteY3" fmla="*/ 481045 h 575779"/>
                  <a:gd name="connsiteX4" fmla="*/ 331509 w 572220"/>
                  <a:gd name="connsiteY4" fmla="*/ 572009 h 575779"/>
                  <a:gd name="connsiteX5" fmla="*/ 212637 w 572220"/>
                  <a:gd name="connsiteY5" fmla="*/ 567723 h 575779"/>
                  <a:gd name="connsiteX6" fmla="*/ 128150 w 572220"/>
                  <a:gd name="connsiteY6" fmla="*/ 490189 h 575779"/>
                  <a:gd name="connsiteX7" fmla="*/ 141390 w 572220"/>
                  <a:gd name="connsiteY7" fmla="*/ 325883 h 575779"/>
                  <a:gd name="connsiteX8" fmla="*/ 127960 w 572220"/>
                  <a:gd name="connsiteY8" fmla="*/ 296070 h 575779"/>
                  <a:gd name="connsiteX9" fmla="*/ 97480 w 572220"/>
                  <a:gd name="connsiteY9" fmla="*/ 292641 h 575779"/>
                  <a:gd name="connsiteX10" fmla="*/ 72810 w 572220"/>
                  <a:gd name="connsiteY10" fmla="*/ 327598 h 575779"/>
                  <a:gd name="connsiteX11" fmla="*/ 43187 w 572220"/>
                  <a:gd name="connsiteY11" fmla="*/ 311024 h 575779"/>
                  <a:gd name="connsiteX12" fmla="*/ 37568 w 572220"/>
                  <a:gd name="connsiteY12" fmla="*/ 273496 h 575779"/>
                  <a:gd name="connsiteX13" fmla="*/ 2039 w 572220"/>
                  <a:gd name="connsiteY13" fmla="*/ 189199 h 575779"/>
                  <a:gd name="connsiteX14" fmla="*/ 54046 w 572220"/>
                  <a:gd name="connsiteY14" fmla="*/ 72232 h 575779"/>
                  <a:gd name="connsiteX15" fmla="*/ 266644 w 572220"/>
                  <a:gd name="connsiteY15" fmla="*/ 700 h 575779"/>
                  <a:gd name="connsiteX16" fmla="*/ 467240 w 572220"/>
                  <a:gd name="connsiteY16" fmla="*/ 101093 h 575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2220" h="575779">
                    <a:moveTo>
                      <a:pt x="491148" y="103951"/>
                    </a:moveTo>
                    <a:cubicBezTo>
                      <a:pt x="530582" y="123001"/>
                      <a:pt x="555537" y="164339"/>
                      <a:pt x="565443" y="206916"/>
                    </a:cubicBezTo>
                    <a:cubicBezTo>
                      <a:pt x="575349" y="249588"/>
                      <a:pt x="572396" y="293974"/>
                      <a:pt x="569063" y="337694"/>
                    </a:cubicBezTo>
                    <a:cubicBezTo>
                      <a:pt x="565253" y="387510"/>
                      <a:pt x="560204" y="439707"/>
                      <a:pt x="532106" y="481045"/>
                    </a:cubicBezTo>
                    <a:cubicBezTo>
                      <a:pt x="489434" y="543815"/>
                      <a:pt x="406852" y="563532"/>
                      <a:pt x="331509" y="572009"/>
                    </a:cubicBezTo>
                    <a:cubicBezTo>
                      <a:pt x="291790" y="576486"/>
                      <a:pt x="250928" y="578963"/>
                      <a:pt x="212637" y="567723"/>
                    </a:cubicBezTo>
                    <a:cubicBezTo>
                      <a:pt x="174347" y="556388"/>
                      <a:pt x="138723" y="528671"/>
                      <a:pt x="128150" y="490189"/>
                    </a:cubicBezTo>
                    <a:cubicBezTo>
                      <a:pt x="113482" y="436754"/>
                      <a:pt x="149391" y="380747"/>
                      <a:pt x="141390" y="325883"/>
                    </a:cubicBezTo>
                    <a:cubicBezTo>
                      <a:pt x="139771" y="314929"/>
                      <a:pt x="136056" y="303595"/>
                      <a:pt x="127960" y="296070"/>
                    </a:cubicBezTo>
                    <a:cubicBezTo>
                      <a:pt x="119768" y="288545"/>
                      <a:pt x="106338" y="285878"/>
                      <a:pt x="97480" y="292641"/>
                    </a:cubicBezTo>
                    <a:cubicBezTo>
                      <a:pt x="85859" y="301404"/>
                      <a:pt x="86050" y="321502"/>
                      <a:pt x="72810" y="327598"/>
                    </a:cubicBezTo>
                    <a:cubicBezTo>
                      <a:pt x="61285" y="332932"/>
                      <a:pt x="47759" y="322930"/>
                      <a:pt x="43187" y="311024"/>
                    </a:cubicBezTo>
                    <a:cubicBezTo>
                      <a:pt x="38615" y="299213"/>
                      <a:pt x="39758" y="285973"/>
                      <a:pt x="37568" y="273496"/>
                    </a:cubicBezTo>
                    <a:cubicBezTo>
                      <a:pt x="32424" y="243301"/>
                      <a:pt x="8897" y="219013"/>
                      <a:pt x="2039" y="189199"/>
                    </a:cubicBezTo>
                    <a:cubicBezTo>
                      <a:pt x="-7962" y="145480"/>
                      <a:pt x="20327" y="101760"/>
                      <a:pt x="54046" y="72232"/>
                    </a:cubicBezTo>
                    <a:cubicBezTo>
                      <a:pt x="111767" y="21655"/>
                      <a:pt x="190063" y="-4730"/>
                      <a:pt x="266644" y="700"/>
                    </a:cubicBezTo>
                    <a:cubicBezTo>
                      <a:pt x="343225" y="6129"/>
                      <a:pt x="417139" y="42991"/>
                      <a:pt x="467240" y="101093"/>
                    </a:cubicBezTo>
                  </a:path>
                </a:pathLst>
              </a:custGeom>
              <a:solidFill>
                <a:srgbClr val="A94D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78" name="Freeform: Shape 8777">
                <a:extLst>
                  <a:ext uri="{FF2B5EF4-FFF2-40B4-BE49-F238E27FC236}">
                    <a16:creationId xmlns:a16="http://schemas.microsoft.com/office/drawing/2014/main" id="{D20040D0-7F8E-415F-A50E-76166CA39C24}"/>
                  </a:ext>
                </a:extLst>
              </p:cNvPr>
              <p:cNvSpPr/>
              <p:nvPr/>
            </p:nvSpPr>
            <p:spPr>
              <a:xfrm>
                <a:off x="6337743" y="2333927"/>
                <a:ext cx="225939" cy="224621"/>
              </a:xfrm>
              <a:custGeom>
                <a:avLst/>
                <a:gdLst>
                  <a:gd name="connsiteX0" fmla="*/ 0 w 225939"/>
                  <a:gd name="connsiteY0" fmla="*/ 166004 h 224621"/>
                  <a:gd name="connsiteX1" fmla="*/ 140780 w 225939"/>
                  <a:gd name="connsiteY1" fmla="*/ 4746 h 224621"/>
                  <a:gd name="connsiteX2" fmla="*/ 189262 w 225939"/>
                  <a:gd name="connsiteY2" fmla="*/ 3698 h 224621"/>
                  <a:gd name="connsiteX3" fmla="*/ 222123 w 225939"/>
                  <a:gd name="connsiteY3" fmla="*/ 45417 h 224621"/>
                  <a:gd name="connsiteX4" fmla="*/ 224981 w 225939"/>
                  <a:gd name="connsiteY4" fmla="*/ 100186 h 224621"/>
                  <a:gd name="connsiteX5" fmla="*/ 183928 w 225939"/>
                  <a:gd name="connsiteY5" fmla="*/ 114759 h 224621"/>
                  <a:gd name="connsiteX6" fmla="*/ 170593 w 225939"/>
                  <a:gd name="connsiteY6" fmla="*/ 124665 h 224621"/>
                  <a:gd name="connsiteX7" fmla="*/ 185071 w 225939"/>
                  <a:gd name="connsiteY7" fmla="*/ 141906 h 224621"/>
                  <a:gd name="connsiteX8" fmla="*/ 210312 w 225939"/>
                  <a:gd name="connsiteY8" fmla="*/ 145335 h 224621"/>
                  <a:gd name="connsiteX9" fmla="*/ 225933 w 225939"/>
                  <a:gd name="connsiteY9" fmla="*/ 172386 h 224621"/>
                  <a:gd name="connsiteX10" fmla="*/ 218027 w 225939"/>
                  <a:gd name="connsiteY10" fmla="*/ 204199 h 224621"/>
                  <a:gd name="connsiteX11" fmla="*/ 202311 w 225939"/>
                  <a:gd name="connsiteY11" fmla="*/ 223916 h 224621"/>
                  <a:gd name="connsiteX12" fmla="*/ 186881 w 225939"/>
                  <a:gd name="connsiteY12" fmla="*/ 222963 h 224621"/>
                  <a:gd name="connsiteX13" fmla="*/ 3905 w 225939"/>
                  <a:gd name="connsiteY13" fmla="*/ 178005 h 22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5939" h="224621">
                    <a:moveTo>
                      <a:pt x="0" y="166004"/>
                    </a:moveTo>
                    <a:cubicBezTo>
                      <a:pt x="11430" y="91614"/>
                      <a:pt x="68580" y="26177"/>
                      <a:pt x="140780" y="4746"/>
                    </a:cubicBezTo>
                    <a:cubicBezTo>
                      <a:pt x="156591" y="78"/>
                      <a:pt x="174022" y="-2589"/>
                      <a:pt x="189262" y="3698"/>
                    </a:cubicBezTo>
                    <a:cubicBezTo>
                      <a:pt x="206216" y="10651"/>
                      <a:pt x="217456" y="27606"/>
                      <a:pt x="222123" y="45417"/>
                    </a:cubicBezTo>
                    <a:cubicBezTo>
                      <a:pt x="226790" y="63134"/>
                      <a:pt x="225838" y="81803"/>
                      <a:pt x="224981" y="100186"/>
                    </a:cubicBezTo>
                    <a:cubicBezTo>
                      <a:pt x="211265" y="105044"/>
                      <a:pt x="197549" y="109902"/>
                      <a:pt x="183928" y="114759"/>
                    </a:cubicBezTo>
                    <a:cubicBezTo>
                      <a:pt x="178499" y="116664"/>
                      <a:pt x="172403" y="119236"/>
                      <a:pt x="170593" y="124665"/>
                    </a:cubicBezTo>
                    <a:cubicBezTo>
                      <a:pt x="167831" y="132762"/>
                      <a:pt x="176689" y="140286"/>
                      <a:pt x="185071" y="141906"/>
                    </a:cubicBezTo>
                    <a:cubicBezTo>
                      <a:pt x="193453" y="143430"/>
                      <a:pt x="202502" y="141906"/>
                      <a:pt x="210312" y="145335"/>
                    </a:cubicBezTo>
                    <a:cubicBezTo>
                      <a:pt x="220409" y="149716"/>
                      <a:pt x="225743" y="161337"/>
                      <a:pt x="225933" y="172386"/>
                    </a:cubicBezTo>
                    <a:cubicBezTo>
                      <a:pt x="226124" y="183339"/>
                      <a:pt x="222028" y="193912"/>
                      <a:pt x="218027" y="204199"/>
                    </a:cubicBezTo>
                    <a:cubicBezTo>
                      <a:pt x="214884" y="212295"/>
                      <a:pt x="210693" y="221439"/>
                      <a:pt x="202311" y="223916"/>
                    </a:cubicBezTo>
                    <a:cubicBezTo>
                      <a:pt x="197358" y="225440"/>
                      <a:pt x="191929" y="224202"/>
                      <a:pt x="186881" y="222963"/>
                    </a:cubicBezTo>
                    <a:cubicBezTo>
                      <a:pt x="125921" y="208009"/>
                      <a:pt x="64865" y="192960"/>
                      <a:pt x="3905" y="178005"/>
                    </a:cubicBezTo>
                  </a:path>
                </a:pathLst>
              </a:custGeom>
              <a:solidFill>
                <a:srgbClr val="A94D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79" name="Freeform: Shape 8778">
                <a:extLst>
                  <a:ext uri="{FF2B5EF4-FFF2-40B4-BE49-F238E27FC236}">
                    <a16:creationId xmlns:a16="http://schemas.microsoft.com/office/drawing/2014/main" id="{0E56B1B8-D17E-47D7-86A2-BB5175F976EE}"/>
                  </a:ext>
                </a:extLst>
              </p:cNvPr>
              <p:cNvSpPr/>
              <p:nvPr/>
            </p:nvSpPr>
            <p:spPr>
              <a:xfrm>
                <a:off x="6337949" y="2466787"/>
                <a:ext cx="92461" cy="80256"/>
              </a:xfrm>
              <a:custGeom>
                <a:avLst/>
                <a:gdLst>
                  <a:gd name="connsiteX0" fmla="*/ 5224 w 92461"/>
                  <a:gd name="connsiteY0" fmla="*/ 950 h 80256"/>
                  <a:gd name="connsiteX1" fmla="*/ 88282 w 92461"/>
                  <a:gd name="connsiteY1" fmla="*/ 79626 h 80256"/>
                  <a:gd name="connsiteX2" fmla="*/ 88282 w 92461"/>
                  <a:gd name="connsiteY2" fmla="*/ 68387 h 80256"/>
                  <a:gd name="connsiteX3" fmla="*/ 34466 w 92461"/>
                  <a:gd name="connsiteY3" fmla="*/ 52289 h 80256"/>
                  <a:gd name="connsiteX4" fmla="*/ 9034 w 92461"/>
                  <a:gd name="connsiteY4" fmla="*/ 1997 h 80256"/>
                  <a:gd name="connsiteX5" fmla="*/ 5224 w 92461"/>
                  <a:gd name="connsiteY5" fmla="*/ 950 h 80256"/>
                  <a:gd name="connsiteX6" fmla="*/ 5224 w 92461"/>
                  <a:gd name="connsiteY6" fmla="*/ 950 h 80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61" h="80256">
                    <a:moveTo>
                      <a:pt x="5224" y="950"/>
                    </a:moveTo>
                    <a:cubicBezTo>
                      <a:pt x="-19446" y="48003"/>
                      <a:pt x="49134" y="85627"/>
                      <a:pt x="88282" y="79626"/>
                    </a:cubicBezTo>
                    <a:cubicBezTo>
                      <a:pt x="93997" y="78769"/>
                      <a:pt x="93711" y="69434"/>
                      <a:pt x="88282" y="68387"/>
                    </a:cubicBezTo>
                    <a:cubicBezTo>
                      <a:pt x="69232" y="64767"/>
                      <a:pt x="51135" y="63434"/>
                      <a:pt x="34466" y="52289"/>
                    </a:cubicBezTo>
                    <a:cubicBezTo>
                      <a:pt x="17035" y="40669"/>
                      <a:pt x="7224" y="23143"/>
                      <a:pt x="9034" y="1997"/>
                    </a:cubicBezTo>
                    <a:cubicBezTo>
                      <a:pt x="9320" y="-3"/>
                      <a:pt x="6177" y="-765"/>
                      <a:pt x="5224" y="950"/>
                    </a:cubicBezTo>
                    <a:lnTo>
                      <a:pt x="5224" y="950"/>
                    </a:lnTo>
                    <a:close/>
                  </a:path>
                </a:pathLst>
              </a:custGeom>
              <a:solidFill>
                <a:srgbClr val="352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80" name="Freeform: Shape 8779">
                <a:extLst>
                  <a:ext uri="{FF2B5EF4-FFF2-40B4-BE49-F238E27FC236}">
                    <a16:creationId xmlns:a16="http://schemas.microsoft.com/office/drawing/2014/main" id="{63D481E0-79C8-4334-A017-43EAEF502FE8}"/>
                  </a:ext>
                </a:extLst>
              </p:cNvPr>
              <p:cNvSpPr/>
              <p:nvPr/>
            </p:nvSpPr>
            <p:spPr>
              <a:xfrm>
                <a:off x="5970376" y="2710862"/>
                <a:ext cx="47447" cy="77757"/>
              </a:xfrm>
              <a:custGeom>
                <a:avLst/>
                <a:gdLst>
                  <a:gd name="connsiteX0" fmla="*/ 36754 w 47447"/>
                  <a:gd name="connsiteY0" fmla="*/ 334 h 77757"/>
                  <a:gd name="connsiteX1" fmla="*/ 7417 w 47447"/>
                  <a:gd name="connsiteY1" fmla="*/ 39958 h 77757"/>
                  <a:gd name="connsiteX2" fmla="*/ 13704 w 47447"/>
                  <a:gd name="connsiteY2" fmla="*/ 41672 h 77757"/>
                  <a:gd name="connsiteX3" fmla="*/ 18276 w 47447"/>
                  <a:gd name="connsiteY3" fmla="*/ 31957 h 77757"/>
                  <a:gd name="connsiteX4" fmla="*/ 39707 w 47447"/>
                  <a:gd name="connsiteY4" fmla="*/ 29576 h 77757"/>
                  <a:gd name="connsiteX5" fmla="*/ 39040 w 47447"/>
                  <a:gd name="connsiteY5" fmla="*/ 45101 h 77757"/>
                  <a:gd name="connsiteX6" fmla="*/ 4465 w 47447"/>
                  <a:gd name="connsiteY6" fmla="*/ 68438 h 77757"/>
                  <a:gd name="connsiteX7" fmla="*/ 2464 w 47447"/>
                  <a:gd name="connsiteY7" fmla="*/ 75581 h 77757"/>
                  <a:gd name="connsiteX8" fmla="*/ 47041 w 47447"/>
                  <a:gd name="connsiteY8" fmla="*/ 31385 h 77757"/>
                  <a:gd name="connsiteX9" fmla="*/ 29896 w 47447"/>
                  <a:gd name="connsiteY9" fmla="*/ 16145 h 77757"/>
                  <a:gd name="connsiteX10" fmla="*/ 7322 w 47447"/>
                  <a:gd name="connsiteY10" fmla="*/ 39958 h 77757"/>
                  <a:gd name="connsiteX11" fmla="*/ 13609 w 47447"/>
                  <a:gd name="connsiteY11" fmla="*/ 41672 h 77757"/>
                  <a:gd name="connsiteX12" fmla="*/ 38755 w 47447"/>
                  <a:gd name="connsiteY12" fmla="*/ 3953 h 77757"/>
                  <a:gd name="connsiteX13" fmla="*/ 36754 w 47447"/>
                  <a:gd name="connsiteY13" fmla="*/ 334 h 77757"/>
                  <a:gd name="connsiteX14" fmla="*/ 36754 w 47447"/>
                  <a:gd name="connsiteY14" fmla="*/ 334 h 77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447" h="77757">
                    <a:moveTo>
                      <a:pt x="36754" y="334"/>
                    </a:moveTo>
                    <a:cubicBezTo>
                      <a:pt x="21324" y="9192"/>
                      <a:pt x="11513" y="22622"/>
                      <a:pt x="7417" y="39958"/>
                    </a:cubicBezTo>
                    <a:cubicBezTo>
                      <a:pt x="6465" y="44149"/>
                      <a:pt x="12180" y="45482"/>
                      <a:pt x="13704" y="41672"/>
                    </a:cubicBezTo>
                    <a:cubicBezTo>
                      <a:pt x="14942" y="38339"/>
                      <a:pt x="16466" y="35100"/>
                      <a:pt x="18276" y="31957"/>
                    </a:cubicBezTo>
                    <a:cubicBezTo>
                      <a:pt x="23134" y="22432"/>
                      <a:pt x="30277" y="21575"/>
                      <a:pt x="39707" y="29576"/>
                    </a:cubicBezTo>
                    <a:cubicBezTo>
                      <a:pt x="41707" y="33957"/>
                      <a:pt x="40183" y="40815"/>
                      <a:pt x="39040" y="45101"/>
                    </a:cubicBezTo>
                    <a:cubicBezTo>
                      <a:pt x="34849" y="60913"/>
                      <a:pt x="22276" y="74724"/>
                      <a:pt x="4465" y="68438"/>
                    </a:cubicBezTo>
                    <a:cubicBezTo>
                      <a:pt x="-107" y="66818"/>
                      <a:pt x="-1822" y="73867"/>
                      <a:pt x="2464" y="75581"/>
                    </a:cubicBezTo>
                    <a:cubicBezTo>
                      <a:pt x="28468" y="86249"/>
                      <a:pt x="50756" y="55484"/>
                      <a:pt x="47041" y="31385"/>
                    </a:cubicBezTo>
                    <a:cubicBezTo>
                      <a:pt x="45613" y="22432"/>
                      <a:pt x="39517" y="15479"/>
                      <a:pt x="29896" y="16145"/>
                    </a:cubicBezTo>
                    <a:cubicBezTo>
                      <a:pt x="17038" y="17098"/>
                      <a:pt x="11323" y="29671"/>
                      <a:pt x="7322" y="39958"/>
                    </a:cubicBezTo>
                    <a:cubicBezTo>
                      <a:pt x="9418" y="40529"/>
                      <a:pt x="11513" y="41101"/>
                      <a:pt x="13609" y="41672"/>
                    </a:cubicBezTo>
                    <a:cubicBezTo>
                      <a:pt x="16942" y="25956"/>
                      <a:pt x="25515" y="13002"/>
                      <a:pt x="38755" y="3953"/>
                    </a:cubicBezTo>
                    <a:cubicBezTo>
                      <a:pt x="41041" y="2429"/>
                      <a:pt x="39040" y="-1095"/>
                      <a:pt x="36754" y="334"/>
                    </a:cubicBezTo>
                    <a:lnTo>
                      <a:pt x="36754" y="334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81" name="Freeform: Shape 8780">
                <a:extLst>
                  <a:ext uri="{FF2B5EF4-FFF2-40B4-BE49-F238E27FC236}">
                    <a16:creationId xmlns:a16="http://schemas.microsoft.com/office/drawing/2014/main" id="{19B04A28-3339-4ED1-A7E2-44892212F488}"/>
                  </a:ext>
                </a:extLst>
              </p:cNvPr>
              <p:cNvSpPr/>
              <p:nvPr/>
            </p:nvSpPr>
            <p:spPr>
              <a:xfrm>
                <a:off x="6345552" y="2305024"/>
                <a:ext cx="92413" cy="176853"/>
              </a:xfrm>
              <a:custGeom>
                <a:avLst/>
                <a:gdLst>
                  <a:gd name="connsiteX0" fmla="*/ 3526 w 92413"/>
                  <a:gd name="connsiteY0" fmla="*/ 175571 h 176853"/>
                  <a:gd name="connsiteX1" fmla="*/ 91347 w 92413"/>
                  <a:gd name="connsiteY1" fmla="*/ 5931 h 176853"/>
                  <a:gd name="connsiteX2" fmla="*/ 86394 w 92413"/>
                  <a:gd name="connsiteY2" fmla="*/ 978 h 176853"/>
                  <a:gd name="connsiteX3" fmla="*/ 2 w 92413"/>
                  <a:gd name="connsiteY3" fmla="*/ 175095 h 176853"/>
                  <a:gd name="connsiteX4" fmla="*/ 3526 w 92413"/>
                  <a:gd name="connsiteY4" fmla="*/ 175571 h 176853"/>
                  <a:gd name="connsiteX5" fmla="*/ 3526 w 92413"/>
                  <a:gd name="connsiteY5" fmla="*/ 175571 h 176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413" h="176853">
                    <a:moveTo>
                      <a:pt x="3526" y="175571"/>
                    </a:moveTo>
                    <a:cubicBezTo>
                      <a:pt x="16766" y="108229"/>
                      <a:pt x="42198" y="54699"/>
                      <a:pt x="91347" y="5931"/>
                    </a:cubicBezTo>
                    <a:cubicBezTo>
                      <a:pt x="94585" y="2692"/>
                      <a:pt x="89728" y="-2070"/>
                      <a:pt x="86394" y="978"/>
                    </a:cubicBezTo>
                    <a:cubicBezTo>
                      <a:pt x="37912" y="44316"/>
                      <a:pt x="3431" y="109563"/>
                      <a:pt x="2" y="175095"/>
                    </a:cubicBezTo>
                    <a:cubicBezTo>
                      <a:pt x="-93" y="177095"/>
                      <a:pt x="3050" y="177571"/>
                      <a:pt x="3526" y="175571"/>
                    </a:cubicBezTo>
                    <a:lnTo>
                      <a:pt x="3526" y="175571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82" name="Freeform: Shape 8781">
                <a:extLst>
                  <a:ext uri="{FF2B5EF4-FFF2-40B4-BE49-F238E27FC236}">
                    <a16:creationId xmlns:a16="http://schemas.microsoft.com/office/drawing/2014/main" id="{C05D1D74-1ECD-48E0-824D-44B5600FB37E}"/>
                  </a:ext>
                </a:extLst>
              </p:cNvPr>
              <p:cNvSpPr/>
              <p:nvPr/>
            </p:nvSpPr>
            <p:spPr>
              <a:xfrm>
                <a:off x="6030165" y="2516471"/>
                <a:ext cx="317967" cy="162735"/>
              </a:xfrm>
              <a:custGeom>
                <a:avLst/>
                <a:gdLst>
                  <a:gd name="connsiteX0" fmla="*/ 4874 w 317967"/>
                  <a:gd name="connsiteY0" fmla="*/ 161768 h 162735"/>
                  <a:gd name="connsiteX1" fmla="*/ 312913 w 317967"/>
                  <a:gd name="connsiteY1" fmla="*/ 13273 h 162735"/>
                  <a:gd name="connsiteX2" fmla="*/ 315103 w 317967"/>
                  <a:gd name="connsiteY2" fmla="*/ 5463 h 162735"/>
                  <a:gd name="connsiteX3" fmla="*/ 778 w 317967"/>
                  <a:gd name="connsiteY3" fmla="*/ 157577 h 162735"/>
                  <a:gd name="connsiteX4" fmla="*/ 4874 w 317967"/>
                  <a:gd name="connsiteY4" fmla="*/ 161768 h 162735"/>
                  <a:gd name="connsiteX5" fmla="*/ 4874 w 317967"/>
                  <a:gd name="connsiteY5" fmla="*/ 161768 h 16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967" h="162735">
                    <a:moveTo>
                      <a:pt x="4874" y="161768"/>
                    </a:moveTo>
                    <a:cubicBezTo>
                      <a:pt x="76692" y="83282"/>
                      <a:pt x="199851" y="-8634"/>
                      <a:pt x="312913" y="13273"/>
                    </a:cubicBezTo>
                    <a:cubicBezTo>
                      <a:pt x="317961" y="14226"/>
                      <a:pt x="320151" y="6796"/>
                      <a:pt x="315103" y="5463"/>
                    </a:cubicBezTo>
                    <a:cubicBezTo>
                      <a:pt x="200232" y="-24922"/>
                      <a:pt x="71454" y="77757"/>
                      <a:pt x="778" y="157577"/>
                    </a:cubicBezTo>
                    <a:cubicBezTo>
                      <a:pt x="-1698" y="160530"/>
                      <a:pt x="2302" y="164625"/>
                      <a:pt x="4874" y="161768"/>
                    </a:cubicBezTo>
                    <a:lnTo>
                      <a:pt x="4874" y="161768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83" name="Freeform: Shape 8782">
                <a:extLst>
                  <a:ext uri="{FF2B5EF4-FFF2-40B4-BE49-F238E27FC236}">
                    <a16:creationId xmlns:a16="http://schemas.microsoft.com/office/drawing/2014/main" id="{EDF15769-61B2-417E-9377-559356F8DE44}"/>
                  </a:ext>
                </a:extLst>
              </p:cNvPr>
              <p:cNvSpPr/>
              <p:nvPr/>
            </p:nvSpPr>
            <p:spPr>
              <a:xfrm>
                <a:off x="6270455" y="2534466"/>
                <a:ext cx="118787" cy="311672"/>
              </a:xfrm>
              <a:custGeom>
                <a:avLst/>
                <a:gdLst>
                  <a:gd name="connsiteX0" fmla="*/ 99769 w 118787"/>
                  <a:gd name="connsiteY0" fmla="*/ 4613 h 311672"/>
                  <a:gd name="connsiteX1" fmla="*/ 900 w 118787"/>
                  <a:gd name="connsiteY1" fmla="*/ 305507 h 311672"/>
                  <a:gd name="connsiteX2" fmla="*/ 5948 w 118787"/>
                  <a:gd name="connsiteY2" fmla="*/ 310556 h 311672"/>
                  <a:gd name="connsiteX3" fmla="*/ 104912 w 118787"/>
                  <a:gd name="connsiteY3" fmla="*/ 1565 h 311672"/>
                  <a:gd name="connsiteX4" fmla="*/ 99769 w 118787"/>
                  <a:gd name="connsiteY4" fmla="*/ 4613 h 311672"/>
                  <a:gd name="connsiteX5" fmla="*/ 99769 w 118787"/>
                  <a:gd name="connsiteY5" fmla="*/ 4613 h 31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787" h="311672">
                    <a:moveTo>
                      <a:pt x="99769" y="4613"/>
                    </a:moveTo>
                    <a:cubicBezTo>
                      <a:pt x="141869" y="97672"/>
                      <a:pt x="58335" y="235689"/>
                      <a:pt x="900" y="305507"/>
                    </a:cubicBezTo>
                    <a:cubicBezTo>
                      <a:pt x="-1958" y="309032"/>
                      <a:pt x="2614" y="313889"/>
                      <a:pt x="5948" y="310556"/>
                    </a:cubicBezTo>
                    <a:cubicBezTo>
                      <a:pt x="73004" y="244547"/>
                      <a:pt x="151013" y="94433"/>
                      <a:pt x="104912" y="1565"/>
                    </a:cubicBezTo>
                    <a:cubicBezTo>
                      <a:pt x="103293" y="-1960"/>
                      <a:pt x="98245" y="1088"/>
                      <a:pt x="99769" y="4613"/>
                    </a:cubicBezTo>
                    <a:lnTo>
                      <a:pt x="99769" y="4613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84" name="Freeform: Shape 8783">
                <a:extLst>
                  <a:ext uri="{FF2B5EF4-FFF2-40B4-BE49-F238E27FC236}">
                    <a16:creationId xmlns:a16="http://schemas.microsoft.com/office/drawing/2014/main" id="{EB817819-E942-4BC4-93AC-EEBDBCFC1601}"/>
                  </a:ext>
                </a:extLst>
              </p:cNvPr>
              <p:cNvSpPr/>
              <p:nvPr/>
            </p:nvSpPr>
            <p:spPr>
              <a:xfrm>
                <a:off x="6114756" y="2431211"/>
                <a:ext cx="228344" cy="66918"/>
              </a:xfrm>
              <a:custGeom>
                <a:avLst/>
                <a:gdLst>
                  <a:gd name="connsiteX0" fmla="*/ 227178 w 228344"/>
                  <a:gd name="connsiteY0" fmla="*/ 60815 h 66918"/>
                  <a:gd name="connsiteX1" fmla="*/ 2769 w 228344"/>
                  <a:gd name="connsiteY1" fmla="*/ 3760 h 66918"/>
                  <a:gd name="connsiteX2" fmla="*/ 3817 w 228344"/>
                  <a:gd name="connsiteY2" fmla="*/ 11475 h 66918"/>
                  <a:gd name="connsiteX3" fmla="*/ 222892 w 228344"/>
                  <a:gd name="connsiteY3" fmla="*/ 66434 h 66918"/>
                  <a:gd name="connsiteX4" fmla="*/ 227178 w 228344"/>
                  <a:gd name="connsiteY4" fmla="*/ 60815 h 66918"/>
                  <a:gd name="connsiteX5" fmla="*/ 227178 w 228344"/>
                  <a:gd name="connsiteY5" fmla="*/ 60815 h 6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344" h="66918">
                    <a:moveTo>
                      <a:pt x="227178" y="60815"/>
                    </a:moveTo>
                    <a:cubicBezTo>
                      <a:pt x="162694" y="10904"/>
                      <a:pt x="83351" y="-9004"/>
                      <a:pt x="2769" y="3760"/>
                    </a:cubicBezTo>
                    <a:cubicBezTo>
                      <a:pt x="-1517" y="4427"/>
                      <a:pt x="-564" y="11951"/>
                      <a:pt x="3817" y="11475"/>
                    </a:cubicBezTo>
                    <a:cubicBezTo>
                      <a:pt x="83351" y="2617"/>
                      <a:pt x="156884" y="21381"/>
                      <a:pt x="222892" y="66434"/>
                    </a:cubicBezTo>
                    <a:cubicBezTo>
                      <a:pt x="226226" y="68530"/>
                      <a:pt x="230417" y="63291"/>
                      <a:pt x="227178" y="60815"/>
                    </a:cubicBezTo>
                    <a:lnTo>
                      <a:pt x="227178" y="60815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85" name="Freeform: Shape 8784">
                <a:extLst>
                  <a:ext uri="{FF2B5EF4-FFF2-40B4-BE49-F238E27FC236}">
                    <a16:creationId xmlns:a16="http://schemas.microsoft.com/office/drawing/2014/main" id="{D4781D1F-9E30-42D3-B5D8-C79E5CD0C4FD}"/>
                  </a:ext>
                </a:extLst>
              </p:cNvPr>
              <p:cNvSpPr/>
              <p:nvPr/>
            </p:nvSpPr>
            <p:spPr>
              <a:xfrm>
                <a:off x="5755480" y="2960179"/>
                <a:ext cx="669321" cy="465247"/>
              </a:xfrm>
              <a:custGeom>
                <a:avLst/>
                <a:gdLst>
                  <a:gd name="connsiteX0" fmla="*/ 44863 w 669321"/>
                  <a:gd name="connsiteY0" fmla="*/ 0 h 465247"/>
                  <a:gd name="connsiteX1" fmla="*/ 0 w 669321"/>
                  <a:gd name="connsiteY1" fmla="*/ 141256 h 465247"/>
                  <a:gd name="connsiteX2" fmla="*/ 184785 w 669321"/>
                  <a:gd name="connsiteY2" fmla="*/ 202025 h 465247"/>
                  <a:gd name="connsiteX3" fmla="*/ 260985 w 669321"/>
                  <a:gd name="connsiteY3" fmla="*/ 452628 h 465247"/>
                  <a:gd name="connsiteX4" fmla="*/ 562832 w 669321"/>
                  <a:gd name="connsiteY4" fmla="*/ 362903 h 465247"/>
                  <a:gd name="connsiteX5" fmla="*/ 523399 w 669321"/>
                  <a:gd name="connsiteY5" fmla="*/ 230886 h 465247"/>
                  <a:gd name="connsiteX6" fmla="*/ 611886 w 669321"/>
                  <a:gd name="connsiteY6" fmla="*/ 289560 h 465247"/>
                  <a:gd name="connsiteX7" fmla="*/ 669322 w 669321"/>
                  <a:gd name="connsiteY7" fmla="*/ 180404 h 465247"/>
                  <a:gd name="connsiteX8" fmla="*/ 497396 w 669321"/>
                  <a:gd name="connsiteY8" fmla="*/ 71914 h 465247"/>
                  <a:gd name="connsiteX9" fmla="*/ 207740 w 669321"/>
                  <a:gd name="connsiteY9" fmla="*/ 29146 h 465247"/>
                  <a:gd name="connsiteX10" fmla="*/ 44863 w 669321"/>
                  <a:gd name="connsiteY10" fmla="*/ 0 h 46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9321" h="465247">
                    <a:moveTo>
                      <a:pt x="44863" y="0"/>
                    </a:moveTo>
                    <a:lnTo>
                      <a:pt x="0" y="141256"/>
                    </a:lnTo>
                    <a:cubicBezTo>
                      <a:pt x="0" y="141256"/>
                      <a:pt x="116205" y="206121"/>
                      <a:pt x="184785" y="202025"/>
                    </a:cubicBezTo>
                    <a:cubicBezTo>
                      <a:pt x="184785" y="202025"/>
                      <a:pt x="236792" y="409194"/>
                      <a:pt x="260985" y="452628"/>
                    </a:cubicBezTo>
                    <a:cubicBezTo>
                      <a:pt x="291941" y="508064"/>
                      <a:pt x="562832" y="362903"/>
                      <a:pt x="562832" y="362903"/>
                    </a:cubicBezTo>
                    <a:lnTo>
                      <a:pt x="523399" y="230886"/>
                    </a:lnTo>
                    <a:lnTo>
                      <a:pt x="611886" y="289560"/>
                    </a:lnTo>
                    <a:lnTo>
                      <a:pt x="669322" y="180404"/>
                    </a:lnTo>
                    <a:lnTo>
                      <a:pt x="497396" y="71914"/>
                    </a:lnTo>
                    <a:cubicBezTo>
                      <a:pt x="497396" y="71914"/>
                      <a:pt x="374809" y="43053"/>
                      <a:pt x="207740" y="29146"/>
                    </a:cubicBezTo>
                    <a:cubicBezTo>
                      <a:pt x="137731" y="23241"/>
                      <a:pt x="44863" y="0"/>
                      <a:pt x="44863" y="0"/>
                    </a:cubicBezTo>
                    <a:close/>
                  </a:path>
                </a:pathLst>
              </a:custGeom>
              <a:solidFill>
                <a:srgbClr val="03A4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86" name="Freeform: Shape 8785">
                <a:extLst>
                  <a:ext uri="{FF2B5EF4-FFF2-40B4-BE49-F238E27FC236}">
                    <a16:creationId xmlns:a16="http://schemas.microsoft.com/office/drawing/2014/main" id="{34FBC863-239F-457F-BF3D-AB34858F87BD}"/>
                  </a:ext>
                </a:extLst>
              </p:cNvPr>
              <p:cNvSpPr/>
              <p:nvPr/>
            </p:nvSpPr>
            <p:spPr>
              <a:xfrm>
                <a:off x="5956113" y="3323081"/>
                <a:ext cx="593437" cy="406285"/>
              </a:xfrm>
              <a:custGeom>
                <a:avLst/>
                <a:gdLst>
                  <a:gd name="connsiteX0" fmla="*/ 60447 w 593437"/>
                  <a:gd name="connsiteY0" fmla="*/ 89821 h 406285"/>
                  <a:gd name="connsiteX1" fmla="*/ 7393 w 593437"/>
                  <a:gd name="connsiteY1" fmla="*/ 403860 h 406285"/>
                  <a:gd name="connsiteX2" fmla="*/ 590609 w 593437"/>
                  <a:gd name="connsiteY2" fmla="*/ 191738 h 406285"/>
                  <a:gd name="connsiteX3" fmla="*/ 362199 w 593437"/>
                  <a:gd name="connsiteY3" fmla="*/ 0 h 406285"/>
                  <a:gd name="connsiteX4" fmla="*/ 60447 w 593437"/>
                  <a:gd name="connsiteY4" fmla="*/ 89821 h 40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37" h="406285">
                    <a:moveTo>
                      <a:pt x="60447" y="89821"/>
                    </a:moveTo>
                    <a:cubicBezTo>
                      <a:pt x="60447" y="89821"/>
                      <a:pt x="-25183" y="379381"/>
                      <a:pt x="7393" y="403860"/>
                    </a:cubicBezTo>
                    <a:cubicBezTo>
                      <a:pt x="40064" y="428339"/>
                      <a:pt x="558033" y="261080"/>
                      <a:pt x="590609" y="191738"/>
                    </a:cubicBezTo>
                    <a:cubicBezTo>
                      <a:pt x="623280" y="122396"/>
                      <a:pt x="362199" y="0"/>
                      <a:pt x="362199" y="0"/>
                    </a:cubicBezTo>
                    <a:lnTo>
                      <a:pt x="60447" y="89821"/>
                    </a:lnTo>
                    <a:close/>
                  </a:path>
                </a:pathLst>
              </a:custGeom>
              <a:solidFill>
                <a:srgbClr val="FFB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8787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089667" y="4012501"/>
                <a:ext cx="131109" cy="107557"/>
                <a:chOff x="6089667" y="4012501"/>
                <a:chExt cx="131109" cy="107557"/>
              </a:xfrm>
            </p:grpSpPr>
            <p:sp>
              <p:nvSpPr>
                <p:cNvPr id="8788" name="Freeform: Shape 8787">
                  <a:extLst>
                    <a:ext uri="{FF2B5EF4-FFF2-40B4-BE49-F238E27FC236}">
                      <a16:creationId xmlns:a16="http://schemas.microsoft.com/office/drawing/2014/main" id="{3818A9EA-DF51-4AA8-91D6-7AC055A8173E}"/>
                    </a:ext>
                  </a:extLst>
                </p:cNvPr>
                <p:cNvSpPr/>
                <p:nvPr/>
              </p:nvSpPr>
              <p:spPr>
                <a:xfrm>
                  <a:off x="6089667" y="4012501"/>
                  <a:ext cx="131109" cy="106530"/>
                </a:xfrm>
                <a:custGeom>
                  <a:avLst/>
                  <a:gdLst>
                    <a:gd name="connsiteX0" fmla="*/ 131110 w 131109"/>
                    <a:gd name="connsiteY0" fmla="*/ 11430 h 106530"/>
                    <a:gd name="connsiteX1" fmla="*/ 123775 w 131109"/>
                    <a:gd name="connsiteY1" fmla="*/ 83153 h 106530"/>
                    <a:gd name="connsiteX2" fmla="*/ 808 w 131109"/>
                    <a:gd name="connsiteY2" fmla="*/ 106108 h 106530"/>
                    <a:gd name="connsiteX3" fmla="*/ 38241 w 131109"/>
                    <a:gd name="connsiteY3" fmla="*/ 56007 h 106530"/>
                    <a:gd name="connsiteX4" fmla="*/ 53481 w 131109"/>
                    <a:gd name="connsiteY4" fmla="*/ 50673 h 106530"/>
                    <a:gd name="connsiteX5" fmla="*/ 52147 w 131109"/>
                    <a:gd name="connsiteY5" fmla="*/ 0 h 106530"/>
                    <a:gd name="connsiteX6" fmla="*/ 131110 w 131109"/>
                    <a:gd name="connsiteY6" fmla="*/ 11430 h 106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109" h="106530">
                      <a:moveTo>
                        <a:pt x="131110" y="11430"/>
                      </a:moveTo>
                      <a:lnTo>
                        <a:pt x="123775" y="83153"/>
                      </a:lnTo>
                      <a:cubicBezTo>
                        <a:pt x="123775" y="83153"/>
                        <a:pt x="4713" y="110204"/>
                        <a:pt x="808" y="106108"/>
                      </a:cubicBezTo>
                      <a:cubicBezTo>
                        <a:pt x="-3098" y="102108"/>
                        <a:pt x="6808" y="75438"/>
                        <a:pt x="38241" y="56007"/>
                      </a:cubicBezTo>
                      <a:lnTo>
                        <a:pt x="53481" y="50673"/>
                      </a:lnTo>
                      <a:lnTo>
                        <a:pt x="52147" y="0"/>
                      </a:lnTo>
                      <a:lnTo>
                        <a:pt x="131110" y="11430"/>
                      </a:lnTo>
                      <a:close/>
                    </a:path>
                  </a:pathLst>
                </a:custGeom>
                <a:solidFill>
                  <a:srgbClr val="4D5A9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89" name="Freeform: Shape 8788">
                  <a:extLst>
                    <a:ext uri="{FF2B5EF4-FFF2-40B4-BE49-F238E27FC236}">
                      <a16:creationId xmlns:a16="http://schemas.microsoft.com/office/drawing/2014/main" id="{974CD2BA-899D-4F99-9CBF-9D7C70EEA514}"/>
                    </a:ext>
                  </a:extLst>
                </p:cNvPr>
                <p:cNvSpPr/>
                <p:nvPr/>
              </p:nvSpPr>
              <p:spPr>
                <a:xfrm>
                  <a:off x="6139634" y="4060530"/>
                  <a:ext cx="17326" cy="12501"/>
                </a:xfrm>
                <a:custGeom>
                  <a:avLst/>
                  <a:gdLst>
                    <a:gd name="connsiteX0" fmla="*/ 16849 w 17326"/>
                    <a:gd name="connsiteY0" fmla="*/ 9979 h 12501"/>
                    <a:gd name="connsiteX1" fmla="*/ 2276 w 17326"/>
                    <a:gd name="connsiteY1" fmla="*/ 168 h 12501"/>
                    <a:gd name="connsiteX2" fmla="*/ 752 w 17326"/>
                    <a:gd name="connsiteY2" fmla="*/ 2740 h 12501"/>
                    <a:gd name="connsiteX3" fmla="*/ 14753 w 17326"/>
                    <a:gd name="connsiteY3" fmla="*/ 12074 h 12501"/>
                    <a:gd name="connsiteX4" fmla="*/ 16849 w 17326"/>
                    <a:gd name="connsiteY4" fmla="*/ 9979 h 12501"/>
                    <a:gd name="connsiteX5" fmla="*/ 16849 w 17326"/>
                    <a:gd name="connsiteY5" fmla="*/ 9979 h 12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26" h="12501">
                      <a:moveTo>
                        <a:pt x="16849" y="9979"/>
                      </a:moveTo>
                      <a:cubicBezTo>
                        <a:pt x="12467" y="5978"/>
                        <a:pt x="7610" y="2740"/>
                        <a:pt x="2276" y="168"/>
                      </a:cubicBezTo>
                      <a:cubicBezTo>
                        <a:pt x="561" y="-689"/>
                        <a:pt x="-963" y="1978"/>
                        <a:pt x="752" y="2740"/>
                      </a:cubicBezTo>
                      <a:cubicBezTo>
                        <a:pt x="5895" y="5121"/>
                        <a:pt x="10562" y="8169"/>
                        <a:pt x="14753" y="12074"/>
                      </a:cubicBezTo>
                      <a:cubicBezTo>
                        <a:pt x="16182" y="13408"/>
                        <a:pt x="18278" y="11312"/>
                        <a:pt x="16849" y="9979"/>
                      </a:cubicBezTo>
                      <a:lnTo>
                        <a:pt x="16849" y="99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90" name="Freeform: Shape 8789">
                  <a:extLst>
                    <a:ext uri="{FF2B5EF4-FFF2-40B4-BE49-F238E27FC236}">
                      <a16:creationId xmlns:a16="http://schemas.microsoft.com/office/drawing/2014/main" id="{E2A0688D-6C0D-4B67-8E23-579D15D2F9D5}"/>
                    </a:ext>
                  </a:extLst>
                </p:cNvPr>
                <p:cNvSpPr/>
                <p:nvPr/>
              </p:nvSpPr>
              <p:spPr>
                <a:xfrm>
                  <a:off x="6141814" y="4047640"/>
                  <a:ext cx="21748" cy="7896"/>
                </a:xfrm>
                <a:custGeom>
                  <a:avLst/>
                  <a:gdLst>
                    <a:gd name="connsiteX0" fmla="*/ 20955 w 21748"/>
                    <a:gd name="connsiteY0" fmla="*/ 5152 h 7896"/>
                    <a:gd name="connsiteX1" fmla="*/ 1429 w 21748"/>
                    <a:gd name="connsiteY1" fmla="*/ 9 h 7896"/>
                    <a:gd name="connsiteX2" fmla="*/ 1429 w 21748"/>
                    <a:gd name="connsiteY2" fmla="*/ 3057 h 7896"/>
                    <a:gd name="connsiteX3" fmla="*/ 19431 w 21748"/>
                    <a:gd name="connsiteY3" fmla="*/ 7724 h 7896"/>
                    <a:gd name="connsiteX4" fmla="*/ 20955 w 21748"/>
                    <a:gd name="connsiteY4" fmla="*/ 5152 h 7896"/>
                    <a:gd name="connsiteX5" fmla="*/ 20955 w 21748"/>
                    <a:gd name="connsiteY5" fmla="*/ 5152 h 7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48" h="7896">
                      <a:moveTo>
                        <a:pt x="20955" y="5152"/>
                      </a:moveTo>
                      <a:cubicBezTo>
                        <a:pt x="14668" y="2295"/>
                        <a:pt x="8287" y="580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7810" y="3628"/>
                        <a:pt x="13621" y="5057"/>
                        <a:pt x="19431" y="7724"/>
                      </a:cubicBezTo>
                      <a:cubicBezTo>
                        <a:pt x="21145" y="8581"/>
                        <a:pt x="22765" y="6009"/>
                        <a:pt x="20955" y="5152"/>
                      </a:cubicBezTo>
                      <a:lnTo>
                        <a:pt x="20955" y="51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91" name="Freeform: Shape 8790">
                  <a:extLst>
                    <a:ext uri="{FF2B5EF4-FFF2-40B4-BE49-F238E27FC236}">
                      <a16:creationId xmlns:a16="http://schemas.microsoft.com/office/drawing/2014/main" id="{0D381841-CB5A-41FC-BD4C-7842526D8F81}"/>
                    </a:ext>
                  </a:extLst>
                </p:cNvPr>
                <p:cNvSpPr/>
                <p:nvPr/>
              </p:nvSpPr>
              <p:spPr>
                <a:xfrm>
                  <a:off x="6127312" y="4069119"/>
                  <a:ext cx="14742" cy="14716"/>
                </a:xfrm>
                <a:custGeom>
                  <a:avLst/>
                  <a:gdLst>
                    <a:gd name="connsiteX0" fmla="*/ 14502 w 14742"/>
                    <a:gd name="connsiteY0" fmla="*/ 12533 h 14716"/>
                    <a:gd name="connsiteX1" fmla="*/ 2215 w 14742"/>
                    <a:gd name="connsiteY1" fmla="*/ 246 h 14716"/>
                    <a:gd name="connsiteX2" fmla="*/ 691 w 14742"/>
                    <a:gd name="connsiteY2" fmla="*/ 2818 h 14716"/>
                    <a:gd name="connsiteX3" fmla="*/ 11930 w 14742"/>
                    <a:gd name="connsiteY3" fmla="*/ 13962 h 14716"/>
                    <a:gd name="connsiteX4" fmla="*/ 14502 w 14742"/>
                    <a:gd name="connsiteY4" fmla="*/ 12533 h 14716"/>
                    <a:gd name="connsiteX5" fmla="*/ 14502 w 14742"/>
                    <a:gd name="connsiteY5" fmla="*/ 12533 h 1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42" h="14716">
                      <a:moveTo>
                        <a:pt x="14502" y="12533"/>
                      </a:moveTo>
                      <a:cubicBezTo>
                        <a:pt x="11264" y="7485"/>
                        <a:pt x="7263" y="3485"/>
                        <a:pt x="2215" y="246"/>
                      </a:cubicBezTo>
                      <a:cubicBezTo>
                        <a:pt x="596" y="-802"/>
                        <a:pt x="-928" y="1770"/>
                        <a:pt x="691" y="2818"/>
                      </a:cubicBezTo>
                      <a:cubicBezTo>
                        <a:pt x="5358" y="5771"/>
                        <a:pt x="8882" y="9295"/>
                        <a:pt x="11930" y="13962"/>
                      </a:cubicBezTo>
                      <a:cubicBezTo>
                        <a:pt x="12883" y="15677"/>
                        <a:pt x="15550" y="14153"/>
                        <a:pt x="14502" y="12533"/>
                      </a:cubicBezTo>
                      <a:lnTo>
                        <a:pt x="14502" y="125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92" name="Freeform: Shape 8791">
                  <a:extLst>
                    <a:ext uri="{FF2B5EF4-FFF2-40B4-BE49-F238E27FC236}">
                      <a16:creationId xmlns:a16="http://schemas.microsoft.com/office/drawing/2014/main" id="{30818E83-7C0F-4BF3-BEC9-CAE65E8000B1}"/>
                    </a:ext>
                  </a:extLst>
                </p:cNvPr>
                <p:cNvSpPr/>
                <p:nvPr/>
              </p:nvSpPr>
              <p:spPr>
                <a:xfrm>
                  <a:off x="6110929" y="4077412"/>
                  <a:ext cx="15633" cy="12516"/>
                </a:xfrm>
                <a:custGeom>
                  <a:avLst/>
                  <a:gdLst>
                    <a:gd name="connsiteX0" fmla="*/ 15169 w 15633"/>
                    <a:gd name="connsiteY0" fmla="*/ 9955 h 12516"/>
                    <a:gd name="connsiteX1" fmla="*/ 2215 w 15633"/>
                    <a:gd name="connsiteY1" fmla="*/ 240 h 12516"/>
                    <a:gd name="connsiteX2" fmla="*/ 691 w 15633"/>
                    <a:gd name="connsiteY2" fmla="*/ 2812 h 12516"/>
                    <a:gd name="connsiteX3" fmla="*/ 12978 w 15633"/>
                    <a:gd name="connsiteY3" fmla="*/ 12051 h 12516"/>
                    <a:gd name="connsiteX4" fmla="*/ 15169 w 15633"/>
                    <a:gd name="connsiteY4" fmla="*/ 9955 h 12516"/>
                    <a:gd name="connsiteX5" fmla="*/ 15169 w 15633"/>
                    <a:gd name="connsiteY5" fmla="*/ 9955 h 12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633" h="12516">
                      <a:moveTo>
                        <a:pt x="15169" y="9955"/>
                      </a:moveTo>
                      <a:cubicBezTo>
                        <a:pt x="11168" y="6241"/>
                        <a:pt x="6882" y="3097"/>
                        <a:pt x="2215" y="240"/>
                      </a:cubicBezTo>
                      <a:cubicBezTo>
                        <a:pt x="596" y="-808"/>
                        <a:pt x="-928" y="1859"/>
                        <a:pt x="691" y="2812"/>
                      </a:cubicBezTo>
                      <a:cubicBezTo>
                        <a:pt x="5168" y="5479"/>
                        <a:pt x="9168" y="8527"/>
                        <a:pt x="12978" y="12051"/>
                      </a:cubicBezTo>
                      <a:cubicBezTo>
                        <a:pt x="14407" y="13480"/>
                        <a:pt x="16598" y="11289"/>
                        <a:pt x="15169" y="9955"/>
                      </a:cubicBezTo>
                      <a:lnTo>
                        <a:pt x="15169" y="99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93" name="Freeform: Shape 8792">
                  <a:extLst>
                    <a:ext uri="{FF2B5EF4-FFF2-40B4-BE49-F238E27FC236}">
                      <a16:creationId xmlns:a16="http://schemas.microsoft.com/office/drawing/2014/main" id="{F6497DFC-FEEA-4416-B133-D94CD572D0B7}"/>
                    </a:ext>
                  </a:extLst>
                </p:cNvPr>
                <p:cNvSpPr/>
                <p:nvPr/>
              </p:nvSpPr>
              <p:spPr>
                <a:xfrm>
                  <a:off x="6175960" y="4061273"/>
                  <a:ext cx="41443" cy="37484"/>
                </a:xfrm>
                <a:custGeom>
                  <a:avLst/>
                  <a:gdLst>
                    <a:gd name="connsiteX0" fmla="*/ 40340 w 41443"/>
                    <a:gd name="connsiteY0" fmla="*/ 853 h 37484"/>
                    <a:gd name="connsiteX1" fmla="*/ 335 w 41443"/>
                    <a:gd name="connsiteY1" fmla="*/ 36381 h 37484"/>
                    <a:gd name="connsiteX2" fmla="*/ 3288 w 41443"/>
                    <a:gd name="connsiteY2" fmla="*/ 35619 h 37484"/>
                    <a:gd name="connsiteX3" fmla="*/ 39578 w 41443"/>
                    <a:gd name="connsiteY3" fmla="*/ 3806 h 37484"/>
                    <a:gd name="connsiteX4" fmla="*/ 40340 w 41443"/>
                    <a:gd name="connsiteY4" fmla="*/ 853 h 37484"/>
                    <a:gd name="connsiteX5" fmla="*/ 40340 w 41443"/>
                    <a:gd name="connsiteY5" fmla="*/ 853 h 37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443" h="37484">
                      <a:moveTo>
                        <a:pt x="40340" y="853"/>
                      </a:moveTo>
                      <a:cubicBezTo>
                        <a:pt x="17861" y="-4100"/>
                        <a:pt x="-2904" y="13140"/>
                        <a:pt x="335" y="36381"/>
                      </a:cubicBezTo>
                      <a:cubicBezTo>
                        <a:pt x="621" y="38286"/>
                        <a:pt x="3478" y="37524"/>
                        <a:pt x="3288" y="35619"/>
                      </a:cubicBezTo>
                      <a:cubicBezTo>
                        <a:pt x="430" y="14569"/>
                        <a:pt x="19575" y="-671"/>
                        <a:pt x="39578" y="3806"/>
                      </a:cubicBezTo>
                      <a:cubicBezTo>
                        <a:pt x="41483" y="4092"/>
                        <a:pt x="42245" y="1234"/>
                        <a:pt x="40340" y="853"/>
                      </a:cubicBezTo>
                      <a:lnTo>
                        <a:pt x="40340" y="8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94" name="Freeform: Shape 8793">
                  <a:extLst>
                    <a:ext uri="{FF2B5EF4-FFF2-40B4-BE49-F238E27FC236}">
                      <a16:creationId xmlns:a16="http://schemas.microsoft.com/office/drawing/2014/main" id="{72287A61-079C-4593-8F41-E49438766E6D}"/>
                    </a:ext>
                  </a:extLst>
                </p:cNvPr>
                <p:cNvSpPr/>
                <p:nvPr/>
              </p:nvSpPr>
              <p:spPr>
                <a:xfrm>
                  <a:off x="6090038" y="4089866"/>
                  <a:ext cx="125269" cy="30192"/>
                </a:xfrm>
                <a:custGeom>
                  <a:avLst/>
                  <a:gdLst>
                    <a:gd name="connsiteX0" fmla="*/ 123404 w 125269"/>
                    <a:gd name="connsiteY0" fmla="*/ 73 h 30192"/>
                    <a:gd name="connsiteX1" fmla="*/ 1103 w 125269"/>
                    <a:gd name="connsiteY1" fmla="*/ 27219 h 30192"/>
                    <a:gd name="connsiteX2" fmla="*/ 1865 w 125269"/>
                    <a:gd name="connsiteY2" fmla="*/ 30172 h 30192"/>
                    <a:gd name="connsiteX3" fmla="*/ 124166 w 125269"/>
                    <a:gd name="connsiteY3" fmla="*/ 3026 h 30192"/>
                    <a:gd name="connsiteX4" fmla="*/ 123404 w 125269"/>
                    <a:gd name="connsiteY4" fmla="*/ 73 h 30192"/>
                    <a:gd name="connsiteX5" fmla="*/ 123404 w 125269"/>
                    <a:gd name="connsiteY5" fmla="*/ 73 h 30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269" h="30192">
                      <a:moveTo>
                        <a:pt x="123404" y="73"/>
                      </a:moveTo>
                      <a:cubicBezTo>
                        <a:pt x="83018" y="10836"/>
                        <a:pt x="42251" y="19885"/>
                        <a:pt x="1103" y="27219"/>
                      </a:cubicBezTo>
                      <a:cubicBezTo>
                        <a:pt x="-802" y="27600"/>
                        <a:pt x="-40" y="30458"/>
                        <a:pt x="1865" y="30172"/>
                      </a:cubicBezTo>
                      <a:cubicBezTo>
                        <a:pt x="43013" y="22838"/>
                        <a:pt x="83780" y="13789"/>
                        <a:pt x="124166" y="3026"/>
                      </a:cubicBezTo>
                      <a:cubicBezTo>
                        <a:pt x="126071" y="2454"/>
                        <a:pt x="125309" y="-498"/>
                        <a:pt x="123404" y="73"/>
                      </a:cubicBezTo>
                      <a:lnTo>
                        <a:pt x="123404" y="7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8795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596157" y="3662849"/>
                <a:ext cx="129075" cy="113988"/>
                <a:chOff x="6596157" y="3662849"/>
                <a:chExt cx="129075" cy="113988"/>
              </a:xfrm>
            </p:grpSpPr>
            <p:sp>
              <p:nvSpPr>
                <p:cNvPr id="8796" name="Freeform: Shape 8795">
                  <a:extLst>
                    <a:ext uri="{FF2B5EF4-FFF2-40B4-BE49-F238E27FC236}">
                      <a16:creationId xmlns:a16="http://schemas.microsoft.com/office/drawing/2014/main" id="{374843F2-345E-4D1A-A20D-4E04FEC209A6}"/>
                    </a:ext>
                  </a:extLst>
                </p:cNvPr>
                <p:cNvSpPr/>
                <p:nvPr/>
              </p:nvSpPr>
              <p:spPr>
                <a:xfrm>
                  <a:off x="6596157" y="3663505"/>
                  <a:ext cx="128292" cy="113332"/>
                </a:xfrm>
                <a:custGeom>
                  <a:avLst/>
                  <a:gdLst>
                    <a:gd name="connsiteX0" fmla="*/ 0 w 128292"/>
                    <a:gd name="connsiteY0" fmla="*/ 13525 h 113332"/>
                    <a:gd name="connsiteX1" fmla="*/ 70866 w 128292"/>
                    <a:gd name="connsiteY1" fmla="*/ 0 h 113332"/>
                    <a:gd name="connsiteX2" fmla="*/ 128206 w 128292"/>
                    <a:gd name="connsiteY2" fmla="*/ 111157 h 113332"/>
                    <a:gd name="connsiteX3" fmla="*/ 69437 w 128292"/>
                    <a:gd name="connsiteY3" fmla="*/ 89630 h 113332"/>
                    <a:gd name="connsiteX4" fmla="*/ 59912 w 128292"/>
                    <a:gd name="connsiteY4" fmla="*/ 76581 h 113332"/>
                    <a:gd name="connsiteX5" fmla="*/ 11811 w 128292"/>
                    <a:gd name="connsiteY5" fmla="*/ 92393 h 113332"/>
                    <a:gd name="connsiteX6" fmla="*/ 0 w 128292"/>
                    <a:gd name="connsiteY6" fmla="*/ 13525 h 113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292" h="113332">
                      <a:moveTo>
                        <a:pt x="0" y="13525"/>
                      </a:moveTo>
                      <a:lnTo>
                        <a:pt x="70866" y="0"/>
                      </a:lnTo>
                      <a:cubicBezTo>
                        <a:pt x="70866" y="0"/>
                        <a:pt x="130873" y="106299"/>
                        <a:pt x="128206" y="111157"/>
                      </a:cubicBezTo>
                      <a:cubicBezTo>
                        <a:pt x="125444" y="116015"/>
                        <a:pt x="97060" y="114300"/>
                        <a:pt x="69437" y="89630"/>
                      </a:cubicBezTo>
                      <a:lnTo>
                        <a:pt x="59912" y="76581"/>
                      </a:lnTo>
                      <a:lnTo>
                        <a:pt x="11811" y="92393"/>
                      </a:lnTo>
                      <a:lnTo>
                        <a:pt x="0" y="13525"/>
                      </a:lnTo>
                      <a:close/>
                    </a:path>
                  </a:pathLst>
                </a:custGeom>
                <a:solidFill>
                  <a:srgbClr val="4D5A9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97" name="Freeform: Shape 8796">
                  <a:extLst>
                    <a:ext uri="{FF2B5EF4-FFF2-40B4-BE49-F238E27FC236}">
                      <a16:creationId xmlns:a16="http://schemas.microsoft.com/office/drawing/2014/main" id="{A2BDC964-8DDF-404D-993C-DE54C05A647C}"/>
                    </a:ext>
                  </a:extLst>
                </p:cNvPr>
                <p:cNvSpPr/>
                <p:nvPr/>
              </p:nvSpPr>
              <p:spPr>
                <a:xfrm>
                  <a:off x="6653954" y="3724411"/>
                  <a:ext cx="7997" cy="19486"/>
                </a:xfrm>
                <a:custGeom>
                  <a:avLst/>
                  <a:gdLst>
                    <a:gd name="connsiteX0" fmla="*/ 5258 w 7997"/>
                    <a:gd name="connsiteY0" fmla="*/ 816 h 19486"/>
                    <a:gd name="connsiteX1" fmla="*/ 19 w 7997"/>
                    <a:gd name="connsiteY1" fmla="*/ 17580 h 19486"/>
                    <a:gd name="connsiteX2" fmla="*/ 2972 w 7997"/>
                    <a:gd name="connsiteY2" fmla="*/ 18342 h 19486"/>
                    <a:gd name="connsiteX3" fmla="*/ 7830 w 7997"/>
                    <a:gd name="connsiteY3" fmla="*/ 2245 h 19486"/>
                    <a:gd name="connsiteX4" fmla="*/ 5258 w 7997"/>
                    <a:gd name="connsiteY4" fmla="*/ 816 h 19486"/>
                    <a:gd name="connsiteX5" fmla="*/ 5258 w 7997"/>
                    <a:gd name="connsiteY5" fmla="*/ 816 h 1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97" h="19486">
                      <a:moveTo>
                        <a:pt x="5258" y="816"/>
                      </a:moveTo>
                      <a:cubicBezTo>
                        <a:pt x="2686" y="6245"/>
                        <a:pt x="972" y="11675"/>
                        <a:pt x="19" y="17580"/>
                      </a:cubicBezTo>
                      <a:cubicBezTo>
                        <a:pt x="-266" y="19485"/>
                        <a:pt x="2686" y="20342"/>
                        <a:pt x="2972" y="18342"/>
                      </a:cubicBezTo>
                      <a:cubicBezTo>
                        <a:pt x="3829" y="12627"/>
                        <a:pt x="5353" y="7484"/>
                        <a:pt x="7830" y="2245"/>
                      </a:cubicBezTo>
                      <a:cubicBezTo>
                        <a:pt x="8687" y="531"/>
                        <a:pt x="6020" y="-994"/>
                        <a:pt x="5258" y="816"/>
                      </a:cubicBezTo>
                      <a:lnTo>
                        <a:pt x="5258" y="8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98" name="Freeform: Shape 8797">
                  <a:extLst>
                    <a:ext uri="{FF2B5EF4-FFF2-40B4-BE49-F238E27FC236}">
                      <a16:creationId xmlns:a16="http://schemas.microsoft.com/office/drawing/2014/main" id="{98326ED7-B527-4A33-AB12-1CEBA67A4995}"/>
                    </a:ext>
                  </a:extLst>
                </p:cNvPr>
                <p:cNvSpPr/>
                <p:nvPr/>
              </p:nvSpPr>
              <p:spPr>
                <a:xfrm>
                  <a:off x="6639859" y="3723177"/>
                  <a:ext cx="4241" cy="22366"/>
                </a:xfrm>
                <a:custGeom>
                  <a:avLst/>
                  <a:gdLst>
                    <a:gd name="connsiteX0" fmla="*/ 589 w 4241"/>
                    <a:gd name="connsiteY0" fmla="*/ 1097 h 22366"/>
                    <a:gd name="connsiteX1" fmla="*/ 1255 w 4241"/>
                    <a:gd name="connsiteY1" fmla="*/ 21290 h 22366"/>
                    <a:gd name="connsiteX2" fmla="*/ 4208 w 4241"/>
                    <a:gd name="connsiteY2" fmla="*/ 20528 h 22366"/>
                    <a:gd name="connsiteX3" fmla="*/ 3541 w 4241"/>
                    <a:gd name="connsiteY3" fmla="*/ 1954 h 22366"/>
                    <a:gd name="connsiteX4" fmla="*/ 589 w 4241"/>
                    <a:gd name="connsiteY4" fmla="*/ 1097 h 22366"/>
                    <a:gd name="connsiteX5" fmla="*/ 589 w 4241"/>
                    <a:gd name="connsiteY5" fmla="*/ 1097 h 22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1" h="22366">
                      <a:moveTo>
                        <a:pt x="589" y="1097"/>
                      </a:moveTo>
                      <a:cubicBezTo>
                        <a:pt x="-364" y="7955"/>
                        <a:pt x="-173" y="14528"/>
                        <a:pt x="1255" y="21290"/>
                      </a:cubicBezTo>
                      <a:cubicBezTo>
                        <a:pt x="1636" y="23195"/>
                        <a:pt x="4589" y="22338"/>
                        <a:pt x="4208" y="20528"/>
                      </a:cubicBezTo>
                      <a:cubicBezTo>
                        <a:pt x="2875" y="14337"/>
                        <a:pt x="2684" y="8336"/>
                        <a:pt x="3541" y="1954"/>
                      </a:cubicBezTo>
                      <a:cubicBezTo>
                        <a:pt x="3732" y="-46"/>
                        <a:pt x="874" y="-808"/>
                        <a:pt x="589" y="1097"/>
                      </a:cubicBezTo>
                      <a:lnTo>
                        <a:pt x="589" y="10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99" name="Freeform: Shape 8798">
                  <a:extLst>
                    <a:ext uri="{FF2B5EF4-FFF2-40B4-BE49-F238E27FC236}">
                      <a16:creationId xmlns:a16="http://schemas.microsoft.com/office/drawing/2014/main" id="{6794B970-8CFF-4005-A4DC-783DAF2B47F4}"/>
                    </a:ext>
                  </a:extLst>
                </p:cNvPr>
                <p:cNvSpPr/>
                <p:nvPr/>
              </p:nvSpPr>
              <p:spPr>
                <a:xfrm>
                  <a:off x="6665807" y="3735608"/>
                  <a:ext cx="10822" cy="17583"/>
                </a:xfrm>
                <a:custGeom>
                  <a:avLst/>
                  <a:gdLst>
                    <a:gd name="connsiteX0" fmla="*/ 8265 w 10822"/>
                    <a:gd name="connsiteY0" fmla="*/ 478 h 17583"/>
                    <a:gd name="connsiteX1" fmla="*/ 73 w 10822"/>
                    <a:gd name="connsiteY1" fmla="*/ 15718 h 17583"/>
                    <a:gd name="connsiteX2" fmla="*/ 3026 w 10822"/>
                    <a:gd name="connsiteY2" fmla="*/ 16480 h 17583"/>
                    <a:gd name="connsiteX3" fmla="*/ 10455 w 10822"/>
                    <a:gd name="connsiteY3" fmla="*/ 2573 h 17583"/>
                    <a:gd name="connsiteX4" fmla="*/ 8265 w 10822"/>
                    <a:gd name="connsiteY4" fmla="*/ 478 h 17583"/>
                    <a:gd name="connsiteX5" fmla="*/ 8265 w 10822"/>
                    <a:gd name="connsiteY5" fmla="*/ 478 h 17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22" h="17583">
                      <a:moveTo>
                        <a:pt x="8265" y="478"/>
                      </a:moveTo>
                      <a:cubicBezTo>
                        <a:pt x="4359" y="5050"/>
                        <a:pt x="1692" y="10003"/>
                        <a:pt x="73" y="15718"/>
                      </a:cubicBezTo>
                      <a:cubicBezTo>
                        <a:pt x="-498" y="17623"/>
                        <a:pt x="2454" y="18385"/>
                        <a:pt x="3026" y="16480"/>
                      </a:cubicBezTo>
                      <a:cubicBezTo>
                        <a:pt x="4550" y="11146"/>
                        <a:pt x="6931" y="6669"/>
                        <a:pt x="10455" y="2573"/>
                      </a:cubicBezTo>
                      <a:cubicBezTo>
                        <a:pt x="11694" y="1145"/>
                        <a:pt x="9503" y="-951"/>
                        <a:pt x="8265" y="478"/>
                      </a:cubicBezTo>
                      <a:lnTo>
                        <a:pt x="8265" y="4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00" name="Freeform: Shape 8799">
                  <a:extLst>
                    <a:ext uri="{FF2B5EF4-FFF2-40B4-BE49-F238E27FC236}">
                      <a16:creationId xmlns:a16="http://schemas.microsoft.com/office/drawing/2014/main" id="{E4D28B3F-925F-4A99-927E-9AAA10E89AD8}"/>
                    </a:ext>
                  </a:extLst>
                </p:cNvPr>
                <p:cNvSpPr/>
                <p:nvPr/>
              </p:nvSpPr>
              <p:spPr>
                <a:xfrm>
                  <a:off x="6678399" y="3748719"/>
                  <a:ext cx="8447" cy="17806"/>
                </a:xfrm>
                <a:custGeom>
                  <a:avLst/>
                  <a:gdLst>
                    <a:gd name="connsiteX0" fmla="*/ 5673 w 8447"/>
                    <a:gd name="connsiteY0" fmla="*/ 797 h 17806"/>
                    <a:gd name="connsiteX1" fmla="*/ 53 w 8447"/>
                    <a:gd name="connsiteY1" fmla="*/ 15941 h 17806"/>
                    <a:gd name="connsiteX2" fmla="*/ 3006 w 8447"/>
                    <a:gd name="connsiteY2" fmla="*/ 16703 h 17806"/>
                    <a:gd name="connsiteX3" fmla="*/ 8245 w 8447"/>
                    <a:gd name="connsiteY3" fmla="*/ 2225 h 17806"/>
                    <a:gd name="connsiteX4" fmla="*/ 5673 w 8447"/>
                    <a:gd name="connsiteY4" fmla="*/ 797 h 17806"/>
                    <a:gd name="connsiteX5" fmla="*/ 5673 w 8447"/>
                    <a:gd name="connsiteY5" fmla="*/ 797 h 17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47" h="17806">
                      <a:moveTo>
                        <a:pt x="5673" y="797"/>
                      </a:moveTo>
                      <a:cubicBezTo>
                        <a:pt x="3292" y="5654"/>
                        <a:pt x="1482" y="10703"/>
                        <a:pt x="53" y="15941"/>
                      </a:cubicBezTo>
                      <a:cubicBezTo>
                        <a:pt x="-423" y="17846"/>
                        <a:pt x="2435" y="18608"/>
                        <a:pt x="3006" y="16703"/>
                      </a:cubicBezTo>
                      <a:cubicBezTo>
                        <a:pt x="4340" y="11655"/>
                        <a:pt x="6054" y="6988"/>
                        <a:pt x="8245" y="2225"/>
                      </a:cubicBezTo>
                      <a:cubicBezTo>
                        <a:pt x="9197" y="606"/>
                        <a:pt x="6530" y="-1013"/>
                        <a:pt x="5673" y="797"/>
                      </a:cubicBezTo>
                      <a:lnTo>
                        <a:pt x="5673" y="7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01" name="Freeform: Shape 8800">
                  <a:extLst>
                    <a:ext uri="{FF2B5EF4-FFF2-40B4-BE49-F238E27FC236}">
                      <a16:creationId xmlns:a16="http://schemas.microsoft.com/office/drawing/2014/main" id="{6F98B4A9-2EC3-4CC5-82C2-463AE2E5F157}"/>
                    </a:ext>
                  </a:extLst>
                </p:cNvPr>
                <p:cNvSpPr/>
                <p:nvPr/>
              </p:nvSpPr>
              <p:spPr>
                <a:xfrm>
                  <a:off x="6633874" y="3668839"/>
                  <a:ext cx="46325" cy="32606"/>
                </a:xfrm>
                <a:custGeom>
                  <a:avLst/>
                  <a:gdLst>
                    <a:gd name="connsiteX0" fmla="*/ 2 w 46325"/>
                    <a:gd name="connsiteY0" fmla="*/ 1429 h 32606"/>
                    <a:gd name="connsiteX1" fmla="*/ 45532 w 46325"/>
                    <a:gd name="connsiteY1" fmla="*/ 29623 h 32606"/>
                    <a:gd name="connsiteX2" fmla="*/ 44008 w 46325"/>
                    <a:gd name="connsiteY2" fmla="*/ 27051 h 32606"/>
                    <a:gd name="connsiteX3" fmla="*/ 3050 w 46325"/>
                    <a:gd name="connsiteY3" fmla="*/ 1429 h 32606"/>
                    <a:gd name="connsiteX4" fmla="*/ 2 w 46325"/>
                    <a:gd name="connsiteY4" fmla="*/ 1429 h 32606"/>
                    <a:gd name="connsiteX5" fmla="*/ 2 w 46325"/>
                    <a:gd name="connsiteY5" fmla="*/ 1429 h 32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325" h="32606">
                      <a:moveTo>
                        <a:pt x="2" y="1429"/>
                      </a:moveTo>
                      <a:cubicBezTo>
                        <a:pt x="1812" y="24479"/>
                        <a:pt x="23910" y="39243"/>
                        <a:pt x="45532" y="29623"/>
                      </a:cubicBezTo>
                      <a:cubicBezTo>
                        <a:pt x="47341" y="28861"/>
                        <a:pt x="45722" y="26194"/>
                        <a:pt x="44008" y="27051"/>
                      </a:cubicBezTo>
                      <a:cubicBezTo>
                        <a:pt x="24481" y="35719"/>
                        <a:pt x="4669" y="22003"/>
                        <a:pt x="3050" y="1429"/>
                      </a:cubicBezTo>
                      <a:cubicBezTo>
                        <a:pt x="2955" y="-476"/>
                        <a:pt x="-93" y="-476"/>
                        <a:pt x="2" y="1429"/>
                      </a:cubicBezTo>
                      <a:lnTo>
                        <a:pt x="2" y="14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02" name="Freeform: Shape 8801">
                  <a:extLst>
                    <a:ext uri="{FF2B5EF4-FFF2-40B4-BE49-F238E27FC236}">
                      <a16:creationId xmlns:a16="http://schemas.microsoft.com/office/drawing/2014/main" id="{A0EAA95C-F08E-408F-867D-737574C881CF}"/>
                    </a:ext>
                  </a:extLst>
                </p:cNvPr>
                <p:cNvSpPr/>
                <p:nvPr/>
              </p:nvSpPr>
              <p:spPr>
                <a:xfrm>
                  <a:off x="6661157" y="3662849"/>
                  <a:ext cx="64075" cy="112374"/>
                </a:xfrm>
                <a:custGeom>
                  <a:avLst/>
                  <a:gdLst>
                    <a:gd name="connsiteX0" fmla="*/ 246 w 64075"/>
                    <a:gd name="connsiteY0" fmla="*/ 2276 h 112374"/>
                    <a:gd name="connsiteX1" fmla="*/ 61301 w 64075"/>
                    <a:gd name="connsiteY1" fmla="*/ 111623 h 112374"/>
                    <a:gd name="connsiteX2" fmla="*/ 63873 w 64075"/>
                    <a:gd name="connsiteY2" fmla="*/ 110099 h 112374"/>
                    <a:gd name="connsiteX3" fmla="*/ 2818 w 64075"/>
                    <a:gd name="connsiteY3" fmla="*/ 752 h 112374"/>
                    <a:gd name="connsiteX4" fmla="*/ 246 w 64075"/>
                    <a:gd name="connsiteY4" fmla="*/ 2276 h 112374"/>
                    <a:gd name="connsiteX5" fmla="*/ 246 w 64075"/>
                    <a:gd name="connsiteY5" fmla="*/ 2276 h 112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075" h="112374">
                      <a:moveTo>
                        <a:pt x="246" y="2276"/>
                      </a:moveTo>
                      <a:cubicBezTo>
                        <a:pt x="22154" y="37899"/>
                        <a:pt x="42537" y="74285"/>
                        <a:pt x="61301" y="111623"/>
                      </a:cubicBezTo>
                      <a:cubicBezTo>
                        <a:pt x="62159" y="113337"/>
                        <a:pt x="64826" y="111813"/>
                        <a:pt x="63873" y="110099"/>
                      </a:cubicBezTo>
                      <a:cubicBezTo>
                        <a:pt x="45014" y="72761"/>
                        <a:pt x="24725" y="36375"/>
                        <a:pt x="2818" y="752"/>
                      </a:cubicBezTo>
                      <a:cubicBezTo>
                        <a:pt x="1770" y="-963"/>
                        <a:pt x="-802" y="561"/>
                        <a:pt x="246" y="2276"/>
                      </a:cubicBezTo>
                      <a:lnTo>
                        <a:pt x="246" y="22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8803" name="Freeform: Shape 8802">
                <a:extLst>
                  <a:ext uri="{FF2B5EF4-FFF2-40B4-BE49-F238E27FC236}">
                    <a16:creationId xmlns:a16="http://schemas.microsoft.com/office/drawing/2014/main" id="{0ED70FDE-DFFB-4950-ADD8-B381350224A6}"/>
                  </a:ext>
                </a:extLst>
              </p:cNvPr>
              <p:cNvSpPr/>
              <p:nvPr/>
            </p:nvSpPr>
            <p:spPr>
              <a:xfrm>
                <a:off x="6000469" y="3291868"/>
                <a:ext cx="308142" cy="92976"/>
              </a:xfrm>
              <a:custGeom>
                <a:avLst/>
                <a:gdLst>
                  <a:gd name="connsiteX0" fmla="*/ 2661 w 308142"/>
                  <a:gd name="connsiteY0" fmla="*/ 92935 h 92976"/>
                  <a:gd name="connsiteX1" fmla="*/ 305175 w 308142"/>
                  <a:gd name="connsiteY1" fmla="*/ 8544 h 92976"/>
                  <a:gd name="connsiteX2" fmla="*/ 302889 w 308142"/>
                  <a:gd name="connsiteY2" fmla="*/ 257 h 92976"/>
                  <a:gd name="connsiteX3" fmla="*/ 1518 w 308142"/>
                  <a:gd name="connsiteY3" fmla="*/ 88935 h 92976"/>
                  <a:gd name="connsiteX4" fmla="*/ 2661 w 308142"/>
                  <a:gd name="connsiteY4" fmla="*/ 92935 h 92976"/>
                  <a:gd name="connsiteX5" fmla="*/ 2661 w 308142"/>
                  <a:gd name="connsiteY5" fmla="*/ 92935 h 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142" h="92976">
                    <a:moveTo>
                      <a:pt x="2661" y="92935"/>
                    </a:moveTo>
                    <a:cubicBezTo>
                      <a:pt x="105150" y="74076"/>
                      <a:pt x="206782" y="42453"/>
                      <a:pt x="305175" y="8544"/>
                    </a:cubicBezTo>
                    <a:cubicBezTo>
                      <a:pt x="310414" y="6734"/>
                      <a:pt x="308128" y="-1553"/>
                      <a:pt x="302889" y="257"/>
                    </a:cubicBezTo>
                    <a:cubicBezTo>
                      <a:pt x="203543" y="35214"/>
                      <a:pt x="103150" y="61407"/>
                      <a:pt x="1518" y="88935"/>
                    </a:cubicBezTo>
                    <a:cubicBezTo>
                      <a:pt x="-1149" y="89601"/>
                      <a:pt x="-6" y="93411"/>
                      <a:pt x="2661" y="92935"/>
                    </a:cubicBezTo>
                    <a:lnTo>
                      <a:pt x="2661" y="92935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04" name="Freeform: Shape 8803">
                <a:extLst>
                  <a:ext uri="{FF2B5EF4-FFF2-40B4-BE49-F238E27FC236}">
                    <a16:creationId xmlns:a16="http://schemas.microsoft.com/office/drawing/2014/main" id="{30053FE4-8AE4-461C-BD4F-0B2DF37E1E64}"/>
                  </a:ext>
                </a:extLst>
              </p:cNvPr>
              <p:cNvSpPr/>
              <p:nvPr/>
            </p:nvSpPr>
            <p:spPr>
              <a:xfrm>
                <a:off x="5988513" y="3250980"/>
                <a:ext cx="308914" cy="87283"/>
              </a:xfrm>
              <a:custGeom>
                <a:avLst/>
                <a:gdLst>
                  <a:gd name="connsiteX0" fmla="*/ 2901 w 308914"/>
                  <a:gd name="connsiteY0" fmla="*/ 87246 h 87283"/>
                  <a:gd name="connsiteX1" fmla="*/ 306368 w 308914"/>
                  <a:gd name="connsiteY1" fmla="*/ 7332 h 87283"/>
                  <a:gd name="connsiteX2" fmla="*/ 304367 w 308914"/>
                  <a:gd name="connsiteY2" fmla="*/ 188 h 87283"/>
                  <a:gd name="connsiteX3" fmla="*/ 1663 w 308914"/>
                  <a:gd name="connsiteY3" fmla="*/ 82674 h 87283"/>
                  <a:gd name="connsiteX4" fmla="*/ 2901 w 308914"/>
                  <a:gd name="connsiteY4" fmla="*/ 87246 h 87283"/>
                  <a:gd name="connsiteX5" fmla="*/ 2901 w 308914"/>
                  <a:gd name="connsiteY5" fmla="*/ 87246 h 8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914" h="87283">
                    <a:moveTo>
                      <a:pt x="2901" y="87246"/>
                    </a:moveTo>
                    <a:cubicBezTo>
                      <a:pt x="105485" y="68387"/>
                      <a:pt x="206736" y="37907"/>
                      <a:pt x="306368" y="7332"/>
                    </a:cubicBezTo>
                    <a:cubicBezTo>
                      <a:pt x="310844" y="5903"/>
                      <a:pt x="308939" y="-1241"/>
                      <a:pt x="304367" y="188"/>
                    </a:cubicBezTo>
                    <a:cubicBezTo>
                      <a:pt x="204355" y="31811"/>
                      <a:pt x="102818" y="55623"/>
                      <a:pt x="1663" y="82674"/>
                    </a:cubicBezTo>
                    <a:cubicBezTo>
                      <a:pt x="-1290" y="83532"/>
                      <a:pt x="44" y="87723"/>
                      <a:pt x="2901" y="87246"/>
                    </a:cubicBezTo>
                    <a:lnTo>
                      <a:pt x="2901" y="87246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05" name="Freeform: Shape 8804">
                <a:extLst>
                  <a:ext uri="{FF2B5EF4-FFF2-40B4-BE49-F238E27FC236}">
                    <a16:creationId xmlns:a16="http://schemas.microsoft.com/office/drawing/2014/main" id="{646F8422-23A5-4083-B6B3-47706DDE2F66}"/>
                  </a:ext>
                </a:extLst>
              </p:cNvPr>
              <p:cNvSpPr/>
              <p:nvPr/>
            </p:nvSpPr>
            <p:spPr>
              <a:xfrm>
                <a:off x="5976936" y="3207441"/>
                <a:ext cx="309394" cy="79082"/>
              </a:xfrm>
              <a:custGeom>
                <a:avLst/>
                <a:gdLst>
                  <a:gd name="connsiteX0" fmla="*/ 2858 w 309394"/>
                  <a:gd name="connsiteY0" fmla="*/ 79064 h 79082"/>
                  <a:gd name="connsiteX1" fmla="*/ 307372 w 309394"/>
                  <a:gd name="connsiteY1" fmla="*/ 6008 h 79082"/>
                  <a:gd name="connsiteX2" fmla="*/ 305753 w 309394"/>
                  <a:gd name="connsiteY2" fmla="*/ 197 h 79082"/>
                  <a:gd name="connsiteX3" fmla="*/ 2858 w 309394"/>
                  <a:gd name="connsiteY3" fmla="*/ 72968 h 79082"/>
                  <a:gd name="connsiteX4" fmla="*/ 2858 w 309394"/>
                  <a:gd name="connsiteY4" fmla="*/ 79064 h 79082"/>
                  <a:gd name="connsiteX5" fmla="*/ 2858 w 309394"/>
                  <a:gd name="connsiteY5" fmla="*/ 79064 h 7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94" h="79082">
                    <a:moveTo>
                      <a:pt x="2858" y="79064"/>
                    </a:moveTo>
                    <a:cubicBezTo>
                      <a:pt x="107442" y="69825"/>
                      <a:pt x="209550" y="43822"/>
                      <a:pt x="307372" y="6008"/>
                    </a:cubicBezTo>
                    <a:cubicBezTo>
                      <a:pt x="310896" y="4674"/>
                      <a:pt x="309468" y="-1136"/>
                      <a:pt x="305753" y="197"/>
                    </a:cubicBezTo>
                    <a:cubicBezTo>
                      <a:pt x="206883" y="36583"/>
                      <a:pt x="107157" y="59062"/>
                      <a:pt x="2858" y="72968"/>
                    </a:cubicBezTo>
                    <a:cubicBezTo>
                      <a:pt x="-857" y="73635"/>
                      <a:pt x="-1047" y="79445"/>
                      <a:pt x="2858" y="79064"/>
                    </a:cubicBezTo>
                    <a:lnTo>
                      <a:pt x="2858" y="79064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06" name="Freeform: Shape 8805">
                <a:extLst>
                  <a:ext uri="{FF2B5EF4-FFF2-40B4-BE49-F238E27FC236}">
                    <a16:creationId xmlns:a16="http://schemas.microsoft.com/office/drawing/2014/main" id="{12AA1219-97DF-4C5B-A9B7-B58D5D0D1BFF}"/>
                  </a:ext>
                </a:extLst>
              </p:cNvPr>
              <p:cNvSpPr/>
              <p:nvPr/>
            </p:nvSpPr>
            <p:spPr>
              <a:xfrm>
                <a:off x="5966948" y="3177010"/>
                <a:ext cx="296060" cy="69401"/>
              </a:xfrm>
              <a:custGeom>
                <a:avLst/>
                <a:gdLst>
                  <a:gd name="connsiteX0" fmla="*/ 1987 w 296060"/>
                  <a:gd name="connsiteY0" fmla="*/ 69395 h 69401"/>
                  <a:gd name="connsiteX1" fmla="*/ 293929 w 296060"/>
                  <a:gd name="connsiteY1" fmla="*/ 5958 h 69401"/>
                  <a:gd name="connsiteX2" fmla="*/ 292309 w 296060"/>
                  <a:gd name="connsiteY2" fmla="*/ 148 h 69401"/>
                  <a:gd name="connsiteX3" fmla="*/ 1416 w 296060"/>
                  <a:gd name="connsiteY3" fmla="*/ 65394 h 69401"/>
                  <a:gd name="connsiteX4" fmla="*/ 1987 w 296060"/>
                  <a:gd name="connsiteY4" fmla="*/ 69395 h 69401"/>
                  <a:gd name="connsiteX5" fmla="*/ 1987 w 296060"/>
                  <a:gd name="connsiteY5" fmla="*/ 69395 h 6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60" h="69401">
                    <a:moveTo>
                      <a:pt x="1987" y="69395"/>
                    </a:moveTo>
                    <a:cubicBezTo>
                      <a:pt x="100857" y="58727"/>
                      <a:pt x="199250" y="35867"/>
                      <a:pt x="293929" y="5958"/>
                    </a:cubicBezTo>
                    <a:cubicBezTo>
                      <a:pt x="297643" y="4815"/>
                      <a:pt x="296119" y="-995"/>
                      <a:pt x="292309" y="148"/>
                    </a:cubicBezTo>
                    <a:cubicBezTo>
                      <a:pt x="196202" y="28437"/>
                      <a:pt x="100095" y="48440"/>
                      <a:pt x="1416" y="65394"/>
                    </a:cubicBezTo>
                    <a:cubicBezTo>
                      <a:pt x="-775" y="65775"/>
                      <a:pt x="-299" y="69585"/>
                      <a:pt x="1987" y="69395"/>
                    </a:cubicBezTo>
                    <a:lnTo>
                      <a:pt x="1987" y="69395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07" name="Freeform: Shape 8806">
                <a:extLst>
                  <a:ext uri="{FF2B5EF4-FFF2-40B4-BE49-F238E27FC236}">
                    <a16:creationId xmlns:a16="http://schemas.microsoft.com/office/drawing/2014/main" id="{9BB511ED-FD36-436D-8D30-7C6CCBC4352A}"/>
                  </a:ext>
                </a:extLst>
              </p:cNvPr>
              <p:cNvSpPr/>
              <p:nvPr/>
            </p:nvSpPr>
            <p:spPr>
              <a:xfrm>
                <a:off x="6346070" y="3127350"/>
                <a:ext cx="56173" cy="106773"/>
              </a:xfrm>
              <a:custGeom>
                <a:avLst/>
                <a:gdLst>
                  <a:gd name="connsiteX0" fmla="*/ 4437 w 56173"/>
                  <a:gd name="connsiteY0" fmla="*/ 105720 h 106773"/>
                  <a:gd name="connsiteX1" fmla="*/ 55872 w 56173"/>
                  <a:gd name="connsiteY1" fmla="*/ 4374 h 106773"/>
                  <a:gd name="connsiteX2" fmla="*/ 50919 w 56173"/>
                  <a:gd name="connsiteY2" fmla="*/ 1422 h 106773"/>
                  <a:gd name="connsiteX3" fmla="*/ 151 w 56173"/>
                  <a:gd name="connsiteY3" fmla="*/ 103816 h 106773"/>
                  <a:gd name="connsiteX4" fmla="*/ 4437 w 56173"/>
                  <a:gd name="connsiteY4" fmla="*/ 105720 h 106773"/>
                  <a:gd name="connsiteX5" fmla="*/ 4437 w 56173"/>
                  <a:gd name="connsiteY5" fmla="*/ 105720 h 10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73" h="106773">
                    <a:moveTo>
                      <a:pt x="4437" y="105720"/>
                    </a:moveTo>
                    <a:cubicBezTo>
                      <a:pt x="25488" y="75717"/>
                      <a:pt x="40537" y="37712"/>
                      <a:pt x="55872" y="4374"/>
                    </a:cubicBezTo>
                    <a:cubicBezTo>
                      <a:pt x="57396" y="1041"/>
                      <a:pt x="52729" y="-1817"/>
                      <a:pt x="50919" y="1422"/>
                    </a:cubicBezTo>
                    <a:cubicBezTo>
                      <a:pt x="33298" y="33807"/>
                      <a:pt x="11676" y="68764"/>
                      <a:pt x="151" y="103816"/>
                    </a:cubicBezTo>
                    <a:cubicBezTo>
                      <a:pt x="-802" y="106578"/>
                      <a:pt x="3008" y="107816"/>
                      <a:pt x="4437" y="105720"/>
                    </a:cubicBezTo>
                    <a:lnTo>
                      <a:pt x="4437" y="105720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08" name="Freeform: Shape 8807">
                <a:extLst>
                  <a:ext uri="{FF2B5EF4-FFF2-40B4-BE49-F238E27FC236}">
                    <a16:creationId xmlns:a16="http://schemas.microsoft.com/office/drawing/2014/main" id="{6ACB665A-02F2-46C2-8AD2-DEAA3AE699F0}"/>
                  </a:ext>
                </a:extLst>
              </p:cNvPr>
              <p:cNvSpPr/>
              <p:nvPr/>
            </p:nvSpPr>
            <p:spPr>
              <a:xfrm>
                <a:off x="6298660" y="3105518"/>
                <a:ext cx="73503" cy="100010"/>
              </a:xfrm>
              <a:custGeom>
                <a:avLst/>
                <a:gdLst>
                  <a:gd name="connsiteX0" fmla="*/ 3745 w 73503"/>
                  <a:gd name="connsiteY0" fmla="*/ 99358 h 100010"/>
                  <a:gd name="connsiteX1" fmla="*/ 73278 w 73503"/>
                  <a:gd name="connsiteY1" fmla="*/ 3537 h 100010"/>
                  <a:gd name="connsiteX2" fmla="*/ 67944 w 73503"/>
                  <a:gd name="connsiteY2" fmla="*/ 1251 h 100010"/>
                  <a:gd name="connsiteX3" fmla="*/ 602 w 73503"/>
                  <a:gd name="connsiteY3" fmla="*/ 96215 h 100010"/>
                  <a:gd name="connsiteX4" fmla="*/ 3745 w 73503"/>
                  <a:gd name="connsiteY4" fmla="*/ 99358 h 100010"/>
                  <a:gd name="connsiteX5" fmla="*/ 3745 w 73503"/>
                  <a:gd name="connsiteY5" fmla="*/ 99358 h 10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503" h="100010">
                    <a:moveTo>
                      <a:pt x="3745" y="99358"/>
                    </a:moveTo>
                    <a:cubicBezTo>
                      <a:pt x="30320" y="72212"/>
                      <a:pt x="59276" y="39351"/>
                      <a:pt x="73278" y="3537"/>
                    </a:cubicBezTo>
                    <a:cubicBezTo>
                      <a:pt x="74611" y="203"/>
                      <a:pt x="69658" y="-1226"/>
                      <a:pt x="67944" y="1251"/>
                    </a:cubicBezTo>
                    <a:cubicBezTo>
                      <a:pt x="45274" y="33160"/>
                      <a:pt x="26891" y="66592"/>
                      <a:pt x="602" y="96215"/>
                    </a:cubicBezTo>
                    <a:cubicBezTo>
                      <a:pt x="-1303" y="98311"/>
                      <a:pt x="1745" y="101359"/>
                      <a:pt x="3745" y="99358"/>
                    </a:cubicBezTo>
                    <a:lnTo>
                      <a:pt x="3745" y="99358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09" name="Freeform: Shape 8808">
                <a:extLst>
                  <a:ext uri="{FF2B5EF4-FFF2-40B4-BE49-F238E27FC236}">
                    <a16:creationId xmlns:a16="http://schemas.microsoft.com/office/drawing/2014/main" id="{17B2D59F-78C4-4477-B64F-F1A3DA4BF62C}"/>
                  </a:ext>
                </a:extLst>
              </p:cNvPr>
              <p:cNvSpPr/>
              <p:nvPr/>
            </p:nvSpPr>
            <p:spPr>
              <a:xfrm>
                <a:off x="6268189" y="3078429"/>
                <a:ext cx="66610" cy="101344"/>
              </a:xfrm>
              <a:custGeom>
                <a:avLst/>
                <a:gdLst>
                  <a:gd name="connsiteX0" fmla="*/ 5737 w 66610"/>
                  <a:gd name="connsiteY0" fmla="*/ 99968 h 101344"/>
                  <a:gd name="connsiteX1" fmla="*/ 66030 w 66610"/>
                  <a:gd name="connsiteY1" fmla="*/ 5670 h 101344"/>
                  <a:gd name="connsiteX2" fmla="*/ 59458 w 66610"/>
                  <a:gd name="connsiteY2" fmla="*/ 1860 h 101344"/>
                  <a:gd name="connsiteX3" fmla="*/ 498 w 66610"/>
                  <a:gd name="connsiteY3" fmla="*/ 96920 h 101344"/>
                  <a:gd name="connsiteX4" fmla="*/ 5737 w 66610"/>
                  <a:gd name="connsiteY4" fmla="*/ 99968 h 101344"/>
                  <a:gd name="connsiteX5" fmla="*/ 5737 w 66610"/>
                  <a:gd name="connsiteY5" fmla="*/ 99968 h 10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10" h="101344">
                    <a:moveTo>
                      <a:pt x="5737" y="99968"/>
                    </a:moveTo>
                    <a:cubicBezTo>
                      <a:pt x="27645" y="69869"/>
                      <a:pt x="46790" y="37579"/>
                      <a:pt x="66030" y="5670"/>
                    </a:cubicBezTo>
                    <a:cubicBezTo>
                      <a:pt x="68602" y="1479"/>
                      <a:pt x="61935" y="-2426"/>
                      <a:pt x="59458" y="1860"/>
                    </a:cubicBezTo>
                    <a:cubicBezTo>
                      <a:pt x="40408" y="33864"/>
                      <a:pt x="19739" y="64916"/>
                      <a:pt x="498" y="96920"/>
                    </a:cubicBezTo>
                    <a:cubicBezTo>
                      <a:pt x="-1597" y="100349"/>
                      <a:pt x="3451" y="103111"/>
                      <a:pt x="5737" y="99968"/>
                    </a:cubicBezTo>
                    <a:lnTo>
                      <a:pt x="5737" y="99968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10" name="Freeform: Shape 8809">
                <a:extLst>
                  <a:ext uri="{FF2B5EF4-FFF2-40B4-BE49-F238E27FC236}">
                    <a16:creationId xmlns:a16="http://schemas.microsoft.com/office/drawing/2014/main" id="{B1E8F72F-8377-488A-8E4D-4FE760F7B093}"/>
                  </a:ext>
                </a:extLst>
              </p:cNvPr>
              <p:cNvSpPr/>
              <p:nvPr/>
            </p:nvSpPr>
            <p:spPr>
              <a:xfrm>
                <a:off x="6236504" y="3055800"/>
                <a:ext cx="59159" cy="93219"/>
              </a:xfrm>
              <a:custGeom>
                <a:avLst/>
                <a:gdLst>
                  <a:gd name="connsiteX0" fmla="*/ 6276 w 59159"/>
                  <a:gd name="connsiteY0" fmla="*/ 91641 h 93219"/>
                  <a:gd name="connsiteX1" fmla="*/ 58568 w 59159"/>
                  <a:gd name="connsiteY1" fmla="*/ 6297 h 93219"/>
                  <a:gd name="connsiteX2" fmla="*/ 51233 w 59159"/>
                  <a:gd name="connsiteY2" fmla="*/ 2010 h 93219"/>
                  <a:gd name="connsiteX3" fmla="*/ 465 w 59159"/>
                  <a:gd name="connsiteY3" fmla="*/ 88307 h 93219"/>
                  <a:gd name="connsiteX4" fmla="*/ 6276 w 59159"/>
                  <a:gd name="connsiteY4" fmla="*/ 91641 h 93219"/>
                  <a:gd name="connsiteX5" fmla="*/ 6276 w 59159"/>
                  <a:gd name="connsiteY5" fmla="*/ 91641 h 9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159" h="93219">
                    <a:moveTo>
                      <a:pt x="6276" y="91641"/>
                    </a:moveTo>
                    <a:cubicBezTo>
                      <a:pt x="24468" y="63923"/>
                      <a:pt x="42661" y="35348"/>
                      <a:pt x="58568" y="6297"/>
                    </a:cubicBezTo>
                    <a:cubicBezTo>
                      <a:pt x="61235" y="1439"/>
                      <a:pt x="54186" y="-2562"/>
                      <a:pt x="51233" y="2010"/>
                    </a:cubicBezTo>
                    <a:cubicBezTo>
                      <a:pt x="33041" y="29728"/>
                      <a:pt x="16467" y="59256"/>
                      <a:pt x="465" y="88307"/>
                    </a:cubicBezTo>
                    <a:cubicBezTo>
                      <a:pt x="-1630" y="92022"/>
                      <a:pt x="3894" y="95260"/>
                      <a:pt x="6276" y="91641"/>
                    </a:cubicBezTo>
                    <a:lnTo>
                      <a:pt x="6276" y="91641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11" name="Freeform: Shape 8810">
                <a:extLst>
                  <a:ext uri="{FF2B5EF4-FFF2-40B4-BE49-F238E27FC236}">
                    <a16:creationId xmlns:a16="http://schemas.microsoft.com/office/drawing/2014/main" id="{3112EE41-B573-42A5-A7D6-D906D8AD3C30}"/>
                  </a:ext>
                </a:extLst>
              </p:cNvPr>
              <p:cNvSpPr/>
              <p:nvPr/>
            </p:nvSpPr>
            <p:spPr>
              <a:xfrm>
                <a:off x="6213816" y="3028713"/>
                <a:ext cx="39151" cy="74751"/>
              </a:xfrm>
              <a:custGeom>
                <a:avLst/>
                <a:gdLst>
                  <a:gd name="connsiteX0" fmla="*/ 3056 w 39151"/>
                  <a:gd name="connsiteY0" fmla="*/ 69579 h 74751"/>
                  <a:gd name="connsiteX1" fmla="*/ 1341 w 39151"/>
                  <a:gd name="connsiteY1" fmla="*/ 70722 h 74751"/>
                  <a:gd name="connsiteX2" fmla="*/ 4389 w 39151"/>
                  <a:gd name="connsiteY2" fmla="*/ 73770 h 74751"/>
                  <a:gd name="connsiteX3" fmla="*/ 17343 w 39151"/>
                  <a:gd name="connsiteY3" fmla="*/ 37384 h 74751"/>
                  <a:gd name="connsiteX4" fmla="*/ 38584 w 39151"/>
                  <a:gd name="connsiteY4" fmla="*/ 4809 h 74751"/>
                  <a:gd name="connsiteX5" fmla="*/ 33345 w 39151"/>
                  <a:gd name="connsiteY5" fmla="*/ 808 h 74751"/>
                  <a:gd name="connsiteX6" fmla="*/ 198 w 39151"/>
                  <a:gd name="connsiteY6" fmla="*/ 72627 h 74751"/>
                  <a:gd name="connsiteX7" fmla="*/ 4675 w 39151"/>
                  <a:gd name="connsiteY7" fmla="*/ 72055 h 74751"/>
                  <a:gd name="connsiteX8" fmla="*/ 3722 w 39151"/>
                  <a:gd name="connsiteY8" fmla="*/ 69769 h 74751"/>
                  <a:gd name="connsiteX9" fmla="*/ 3056 w 39151"/>
                  <a:gd name="connsiteY9" fmla="*/ 69579 h 74751"/>
                  <a:gd name="connsiteX10" fmla="*/ 3056 w 39151"/>
                  <a:gd name="connsiteY10" fmla="*/ 69579 h 7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151" h="74751">
                    <a:moveTo>
                      <a:pt x="3056" y="69579"/>
                    </a:moveTo>
                    <a:cubicBezTo>
                      <a:pt x="2484" y="69960"/>
                      <a:pt x="1912" y="70341"/>
                      <a:pt x="1341" y="70722"/>
                    </a:cubicBezTo>
                    <a:cubicBezTo>
                      <a:pt x="2389" y="71770"/>
                      <a:pt x="3437" y="72817"/>
                      <a:pt x="4389" y="73770"/>
                    </a:cubicBezTo>
                    <a:cubicBezTo>
                      <a:pt x="9818" y="62054"/>
                      <a:pt x="11628" y="49195"/>
                      <a:pt x="17343" y="37384"/>
                    </a:cubicBezTo>
                    <a:cubicBezTo>
                      <a:pt x="23153" y="25478"/>
                      <a:pt x="31345" y="15763"/>
                      <a:pt x="38584" y="4809"/>
                    </a:cubicBezTo>
                    <a:cubicBezTo>
                      <a:pt x="40775" y="1475"/>
                      <a:pt x="36107" y="-1478"/>
                      <a:pt x="33345" y="808"/>
                    </a:cubicBezTo>
                    <a:cubicBezTo>
                      <a:pt x="15819" y="15667"/>
                      <a:pt x="-2088" y="49195"/>
                      <a:pt x="198" y="72627"/>
                    </a:cubicBezTo>
                    <a:cubicBezTo>
                      <a:pt x="579" y="76151"/>
                      <a:pt x="5818" y="74818"/>
                      <a:pt x="4675" y="72055"/>
                    </a:cubicBezTo>
                    <a:cubicBezTo>
                      <a:pt x="4389" y="71293"/>
                      <a:pt x="4103" y="70531"/>
                      <a:pt x="3722" y="69769"/>
                    </a:cubicBezTo>
                    <a:cubicBezTo>
                      <a:pt x="3722" y="69579"/>
                      <a:pt x="3341" y="69388"/>
                      <a:pt x="3056" y="69579"/>
                    </a:cubicBezTo>
                    <a:lnTo>
                      <a:pt x="3056" y="69579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12" name="Freeform: Shape 8811">
                <a:extLst>
                  <a:ext uri="{FF2B5EF4-FFF2-40B4-BE49-F238E27FC236}">
                    <a16:creationId xmlns:a16="http://schemas.microsoft.com/office/drawing/2014/main" id="{5A2E5CB1-C786-4994-92AB-B99119A19F24}"/>
                  </a:ext>
                </a:extLst>
              </p:cNvPr>
              <p:cNvSpPr/>
              <p:nvPr/>
            </p:nvSpPr>
            <p:spPr>
              <a:xfrm>
                <a:off x="5944417" y="3131903"/>
                <a:ext cx="282390" cy="67557"/>
              </a:xfrm>
              <a:custGeom>
                <a:avLst/>
                <a:gdLst>
                  <a:gd name="connsiteX0" fmla="*/ 2325 w 282390"/>
                  <a:gd name="connsiteY0" fmla="*/ 67544 h 67557"/>
                  <a:gd name="connsiteX1" fmla="*/ 279693 w 282390"/>
                  <a:gd name="connsiteY1" fmla="*/ 7632 h 67557"/>
                  <a:gd name="connsiteX2" fmla="*/ 277693 w 282390"/>
                  <a:gd name="connsiteY2" fmla="*/ 203 h 67557"/>
                  <a:gd name="connsiteX3" fmla="*/ 1658 w 282390"/>
                  <a:gd name="connsiteY3" fmla="*/ 62972 h 67557"/>
                  <a:gd name="connsiteX4" fmla="*/ 2325 w 282390"/>
                  <a:gd name="connsiteY4" fmla="*/ 67544 h 67557"/>
                  <a:gd name="connsiteX5" fmla="*/ 2325 w 282390"/>
                  <a:gd name="connsiteY5" fmla="*/ 67544 h 6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390" h="67557">
                    <a:moveTo>
                      <a:pt x="2325" y="67544"/>
                    </a:moveTo>
                    <a:cubicBezTo>
                      <a:pt x="96813" y="57829"/>
                      <a:pt x="189015" y="35159"/>
                      <a:pt x="279693" y="7632"/>
                    </a:cubicBezTo>
                    <a:cubicBezTo>
                      <a:pt x="284456" y="6203"/>
                      <a:pt x="282360" y="-1321"/>
                      <a:pt x="277693" y="203"/>
                    </a:cubicBezTo>
                    <a:cubicBezTo>
                      <a:pt x="187396" y="30397"/>
                      <a:pt x="95480" y="48494"/>
                      <a:pt x="1658" y="62972"/>
                    </a:cubicBezTo>
                    <a:cubicBezTo>
                      <a:pt x="-913" y="63353"/>
                      <a:pt x="-342" y="67830"/>
                      <a:pt x="2325" y="67544"/>
                    </a:cubicBezTo>
                    <a:lnTo>
                      <a:pt x="2325" y="67544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13" name="Freeform: Shape 8812">
                <a:extLst>
                  <a:ext uri="{FF2B5EF4-FFF2-40B4-BE49-F238E27FC236}">
                    <a16:creationId xmlns:a16="http://schemas.microsoft.com/office/drawing/2014/main" id="{AC5B3C90-426A-44C1-8526-695653B69935}"/>
                  </a:ext>
                </a:extLst>
              </p:cNvPr>
              <p:cNvSpPr/>
              <p:nvPr/>
            </p:nvSpPr>
            <p:spPr>
              <a:xfrm>
                <a:off x="5781638" y="2969778"/>
                <a:ext cx="43853" cy="139502"/>
              </a:xfrm>
              <a:custGeom>
                <a:avLst/>
                <a:gdLst>
                  <a:gd name="connsiteX0" fmla="*/ 40803 w 43853"/>
                  <a:gd name="connsiteY0" fmla="*/ 784 h 139502"/>
                  <a:gd name="connsiteX1" fmla="*/ 131 w 43853"/>
                  <a:gd name="connsiteY1" fmla="*/ 135086 h 139502"/>
                  <a:gd name="connsiteX2" fmla="*/ 7084 w 43853"/>
                  <a:gd name="connsiteY2" fmla="*/ 136991 h 139502"/>
                  <a:gd name="connsiteX3" fmla="*/ 43851 w 43853"/>
                  <a:gd name="connsiteY3" fmla="*/ 1641 h 139502"/>
                  <a:gd name="connsiteX4" fmla="*/ 40803 w 43853"/>
                  <a:gd name="connsiteY4" fmla="*/ 784 h 139502"/>
                  <a:gd name="connsiteX5" fmla="*/ 40803 w 43853"/>
                  <a:gd name="connsiteY5" fmla="*/ 784 h 13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53" h="139502">
                    <a:moveTo>
                      <a:pt x="40803" y="784"/>
                    </a:moveTo>
                    <a:cubicBezTo>
                      <a:pt x="21372" y="41551"/>
                      <a:pt x="11561" y="91366"/>
                      <a:pt x="131" y="135086"/>
                    </a:cubicBezTo>
                    <a:cubicBezTo>
                      <a:pt x="-1012" y="139563"/>
                      <a:pt x="5656" y="141373"/>
                      <a:pt x="7084" y="136991"/>
                    </a:cubicBezTo>
                    <a:cubicBezTo>
                      <a:pt x="20515" y="93938"/>
                      <a:pt x="38612" y="46504"/>
                      <a:pt x="43851" y="1641"/>
                    </a:cubicBezTo>
                    <a:cubicBezTo>
                      <a:pt x="43946" y="22"/>
                      <a:pt x="41470" y="-645"/>
                      <a:pt x="40803" y="784"/>
                    </a:cubicBezTo>
                    <a:lnTo>
                      <a:pt x="40803" y="784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14" name="Freeform: Shape 8813">
                <a:extLst>
                  <a:ext uri="{FF2B5EF4-FFF2-40B4-BE49-F238E27FC236}">
                    <a16:creationId xmlns:a16="http://schemas.microsoft.com/office/drawing/2014/main" id="{1808D62F-5512-4453-B0A0-109DDA2AE748}"/>
                  </a:ext>
                </a:extLst>
              </p:cNvPr>
              <p:cNvSpPr/>
              <p:nvPr/>
            </p:nvSpPr>
            <p:spPr>
              <a:xfrm>
                <a:off x="5813270" y="2972637"/>
                <a:ext cx="52148" cy="160153"/>
              </a:xfrm>
              <a:custGeom>
                <a:avLst/>
                <a:gdLst>
                  <a:gd name="connsiteX0" fmla="*/ 46604 w 52148"/>
                  <a:gd name="connsiteY0" fmla="*/ 1925 h 160153"/>
                  <a:gd name="connsiteX1" fmla="*/ 122 w 52148"/>
                  <a:gd name="connsiteY1" fmla="*/ 156135 h 160153"/>
                  <a:gd name="connsiteX2" fmla="*/ 6409 w 52148"/>
                  <a:gd name="connsiteY2" fmla="*/ 157849 h 160153"/>
                  <a:gd name="connsiteX3" fmla="*/ 52033 w 52148"/>
                  <a:gd name="connsiteY3" fmla="*/ 3354 h 160153"/>
                  <a:gd name="connsiteX4" fmla="*/ 46604 w 52148"/>
                  <a:gd name="connsiteY4" fmla="*/ 1925 h 160153"/>
                  <a:gd name="connsiteX5" fmla="*/ 46604 w 52148"/>
                  <a:gd name="connsiteY5" fmla="*/ 1925 h 16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148" h="160153">
                    <a:moveTo>
                      <a:pt x="46604" y="1925"/>
                    </a:moveTo>
                    <a:cubicBezTo>
                      <a:pt x="29650" y="52693"/>
                      <a:pt x="14029" y="104414"/>
                      <a:pt x="122" y="156135"/>
                    </a:cubicBezTo>
                    <a:cubicBezTo>
                      <a:pt x="-926" y="160230"/>
                      <a:pt x="5075" y="161850"/>
                      <a:pt x="6409" y="157849"/>
                    </a:cubicBezTo>
                    <a:cubicBezTo>
                      <a:pt x="23077" y="106986"/>
                      <a:pt x="38317" y="55170"/>
                      <a:pt x="52033" y="3354"/>
                    </a:cubicBezTo>
                    <a:cubicBezTo>
                      <a:pt x="52986" y="-75"/>
                      <a:pt x="47747" y="-1409"/>
                      <a:pt x="46604" y="1925"/>
                    </a:cubicBezTo>
                    <a:lnTo>
                      <a:pt x="46604" y="1925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15" name="Freeform: Shape 8814">
                <a:extLst>
                  <a:ext uri="{FF2B5EF4-FFF2-40B4-BE49-F238E27FC236}">
                    <a16:creationId xmlns:a16="http://schemas.microsoft.com/office/drawing/2014/main" id="{490B68A3-0882-4DF3-B943-84E0499473F5}"/>
                  </a:ext>
                </a:extLst>
              </p:cNvPr>
              <p:cNvSpPr/>
              <p:nvPr/>
            </p:nvSpPr>
            <p:spPr>
              <a:xfrm>
                <a:off x="5869212" y="2984354"/>
                <a:ext cx="42508" cy="161707"/>
              </a:xfrm>
              <a:custGeom>
                <a:avLst/>
                <a:gdLst>
                  <a:gd name="connsiteX0" fmla="*/ 38858 w 42508"/>
                  <a:gd name="connsiteY0" fmla="*/ 1352 h 161707"/>
                  <a:gd name="connsiteX1" fmla="*/ 92 w 42508"/>
                  <a:gd name="connsiteY1" fmla="*/ 157181 h 161707"/>
                  <a:gd name="connsiteX2" fmla="*/ 7140 w 42508"/>
                  <a:gd name="connsiteY2" fmla="*/ 159086 h 161707"/>
                  <a:gd name="connsiteX3" fmla="*/ 42478 w 42508"/>
                  <a:gd name="connsiteY3" fmla="*/ 2304 h 161707"/>
                  <a:gd name="connsiteX4" fmla="*/ 38858 w 42508"/>
                  <a:gd name="connsiteY4" fmla="*/ 1352 h 161707"/>
                  <a:gd name="connsiteX5" fmla="*/ 38858 w 42508"/>
                  <a:gd name="connsiteY5" fmla="*/ 1352 h 161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08" h="161707">
                    <a:moveTo>
                      <a:pt x="38858" y="1352"/>
                    </a:moveTo>
                    <a:cubicBezTo>
                      <a:pt x="23428" y="52311"/>
                      <a:pt x="10855" y="104984"/>
                      <a:pt x="92" y="157181"/>
                    </a:cubicBezTo>
                    <a:cubicBezTo>
                      <a:pt x="-861" y="161753"/>
                      <a:pt x="5902" y="163658"/>
                      <a:pt x="7140" y="159086"/>
                    </a:cubicBezTo>
                    <a:cubicBezTo>
                      <a:pt x="20951" y="107556"/>
                      <a:pt x="33429" y="54882"/>
                      <a:pt x="42478" y="2304"/>
                    </a:cubicBezTo>
                    <a:cubicBezTo>
                      <a:pt x="42859" y="18"/>
                      <a:pt x="39525" y="-1029"/>
                      <a:pt x="38858" y="1352"/>
                    </a:cubicBezTo>
                    <a:lnTo>
                      <a:pt x="38858" y="1352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16" name="Freeform: Shape 8815">
                <a:extLst>
                  <a:ext uri="{FF2B5EF4-FFF2-40B4-BE49-F238E27FC236}">
                    <a16:creationId xmlns:a16="http://schemas.microsoft.com/office/drawing/2014/main" id="{96C703CC-2C73-4911-81AF-78167999D111}"/>
                  </a:ext>
                </a:extLst>
              </p:cNvPr>
              <p:cNvSpPr/>
              <p:nvPr/>
            </p:nvSpPr>
            <p:spPr>
              <a:xfrm>
                <a:off x="5910505" y="2991189"/>
                <a:ext cx="47727" cy="173416"/>
              </a:xfrm>
              <a:custGeom>
                <a:avLst/>
                <a:gdLst>
                  <a:gd name="connsiteX0" fmla="*/ 5472 w 47727"/>
                  <a:gd name="connsiteY0" fmla="*/ 171491 h 173416"/>
                  <a:gd name="connsiteX1" fmla="*/ 47667 w 47727"/>
                  <a:gd name="connsiteY1" fmla="*/ 4327 h 173416"/>
                  <a:gd name="connsiteX2" fmla="*/ 41000 w 47727"/>
                  <a:gd name="connsiteY2" fmla="*/ 2518 h 173416"/>
                  <a:gd name="connsiteX3" fmla="*/ 138 w 47727"/>
                  <a:gd name="connsiteY3" fmla="*/ 170062 h 173416"/>
                  <a:gd name="connsiteX4" fmla="*/ 5472 w 47727"/>
                  <a:gd name="connsiteY4" fmla="*/ 171491 h 173416"/>
                  <a:gd name="connsiteX5" fmla="*/ 5472 w 47727"/>
                  <a:gd name="connsiteY5" fmla="*/ 171491 h 17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27" h="173416">
                    <a:moveTo>
                      <a:pt x="5472" y="171491"/>
                    </a:moveTo>
                    <a:cubicBezTo>
                      <a:pt x="24712" y="117294"/>
                      <a:pt x="38142" y="61001"/>
                      <a:pt x="47667" y="4327"/>
                    </a:cubicBezTo>
                    <a:cubicBezTo>
                      <a:pt x="48429" y="-54"/>
                      <a:pt x="41762" y="-1864"/>
                      <a:pt x="41000" y="2518"/>
                    </a:cubicBezTo>
                    <a:cubicBezTo>
                      <a:pt x="31189" y="59477"/>
                      <a:pt x="16902" y="114722"/>
                      <a:pt x="138" y="170062"/>
                    </a:cubicBezTo>
                    <a:cubicBezTo>
                      <a:pt x="-910" y="173491"/>
                      <a:pt x="4329" y="174825"/>
                      <a:pt x="5472" y="171491"/>
                    </a:cubicBezTo>
                    <a:lnTo>
                      <a:pt x="5472" y="171491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17" name="Freeform: Shape 8816">
                <a:extLst>
                  <a:ext uri="{FF2B5EF4-FFF2-40B4-BE49-F238E27FC236}">
                    <a16:creationId xmlns:a16="http://schemas.microsoft.com/office/drawing/2014/main" id="{A0BDDEA8-AE42-45EE-BFC2-9B88429C17D8}"/>
                  </a:ext>
                </a:extLst>
              </p:cNvPr>
              <p:cNvSpPr/>
              <p:nvPr/>
            </p:nvSpPr>
            <p:spPr>
              <a:xfrm>
                <a:off x="5972731" y="3089154"/>
                <a:ext cx="247237" cy="50895"/>
              </a:xfrm>
              <a:custGeom>
                <a:avLst/>
                <a:gdLst>
                  <a:gd name="connsiteX0" fmla="*/ 2681 w 247237"/>
                  <a:gd name="connsiteY0" fmla="*/ 50857 h 50895"/>
                  <a:gd name="connsiteX1" fmla="*/ 244616 w 247237"/>
                  <a:gd name="connsiteY1" fmla="*/ 7042 h 50895"/>
                  <a:gd name="connsiteX2" fmla="*/ 242712 w 247237"/>
                  <a:gd name="connsiteY2" fmla="*/ 88 h 50895"/>
                  <a:gd name="connsiteX3" fmla="*/ 1634 w 247237"/>
                  <a:gd name="connsiteY3" fmla="*/ 46761 h 50895"/>
                  <a:gd name="connsiteX4" fmla="*/ 2681 w 247237"/>
                  <a:gd name="connsiteY4" fmla="*/ 50857 h 50895"/>
                  <a:gd name="connsiteX5" fmla="*/ 2681 w 247237"/>
                  <a:gd name="connsiteY5" fmla="*/ 50857 h 5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237" h="50895">
                    <a:moveTo>
                      <a:pt x="2681" y="50857"/>
                    </a:moveTo>
                    <a:cubicBezTo>
                      <a:pt x="83453" y="37522"/>
                      <a:pt x="164035" y="21901"/>
                      <a:pt x="244616" y="7042"/>
                    </a:cubicBezTo>
                    <a:cubicBezTo>
                      <a:pt x="249189" y="6184"/>
                      <a:pt x="247283" y="-864"/>
                      <a:pt x="242712" y="88"/>
                    </a:cubicBezTo>
                    <a:cubicBezTo>
                      <a:pt x="162320" y="15424"/>
                      <a:pt x="81644" y="29902"/>
                      <a:pt x="1634" y="46761"/>
                    </a:cubicBezTo>
                    <a:cubicBezTo>
                      <a:pt x="-1224" y="47332"/>
                      <a:pt x="15" y="51333"/>
                      <a:pt x="2681" y="50857"/>
                    </a:cubicBezTo>
                    <a:lnTo>
                      <a:pt x="2681" y="50857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18" name="Freeform: Shape 8817">
                <a:extLst>
                  <a:ext uri="{FF2B5EF4-FFF2-40B4-BE49-F238E27FC236}">
                    <a16:creationId xmlns:a16="http://schemas.microsoft.com/office/drawing/2014/main" id="{752203AC-DE48-4574-90A0-AEB0C0763A1C}"/>
                  </a:ext>
                </a:extLst>
              </p:cNvPr>
              <p:cNvSpPr/>
              <p:nvPr/>
            </p:nvSpPr>
            <p:spPr>
              <a:xfrm>
                <a:off x="5999094" y="3028120"/>
                <a:ext cx="241887" cy="38725"/>
              </a:xfrm>
              <a:custGeom>
                <a:avLst/>
                <a:gdLst>
                  <a:gd name="connsiteX0" fmla="*/ 2608 w 241887"/>
                  <a:gd name="connsiteY0" fmla="*/ 38072 h 38725"/>
                  <a:gd name="connsiteX1" fmla="*/ 239018 w 241887"/>
                  <a:gd name="connsiteY1" fmla="*/ 7687 h 38725"/>
                  <a:gd name="connsiteX2" fmla="*/ 236923 w 241887"/>
                  <a:gd name="connsiteY2" fmla="*/ 67 h 38725"/>
                  <a:gd name="connsiteX3" fmla="*/ 2608 w 241887"/>
                  <a:gd name="connsiteY3" fmla="*/ 32738 h 38725"/>
                  <a:gd name="connsiteX4" fmla="*/ 2608 w 241887"/>
                  <a:gd name="connsiteY4" fmla="*/ 38072 h 38725"/>
                  <a:gd name="connsiteX5" fmla="*/ 2608 w 241887"/>
                  <a:gd name="connsiteY5" fmla="*/ 38072 h 3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887" h="38725">
                    <a:moveTo>
                      <a:pt x="2608" y="38072"/>
                    </a:moveTo>
                    <a:cubicBezTo>
                      <a:pt x="82237" y="42834"/>
                      <a:pt x="161104" y="20451"/>
                      <a:pt x="239018" y="7687"/>
                    </a:cubicBezTo>
                    <a:cubicBezTo>
                      <a:pt x="244066" y="6830"/>
                      <a:pt x="241876" y="-790"/>
                      <a:pt x="236923" y="67"/>
                    </a:cubicBezTo>
                    <a:cubicBezTo>
                      <a:pt x="158627" y="12831"/>
                      <a:pt x="82237" y="29976"/>
                      <a:pt x="2608" y="32738"/>
                    </a:cubicBezTo>
                    <a:cubicBezTo>
                      <a:pt x="-917" y="32833"/>
                      <a:pt x="-821" y="37881"/>
                      <a:pt x="2608" y="38072"/>
                    </a:cubicBezTo>
                    <a:lnTo>
                      <a:pt x="2608" y="38072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19" name="Freeform: Shape 8818">
                <a:extLst>
                  <a:ext uri="{FF2B5EF4-FFF2-40B4-BE49-F238E27FC236}">
                    <a16:creationId xmlns:a16="http://schemas.microsoft.com/office/drawing/2014/main" id="{777F1795-00DE-49DF-AC34-57C64FB264AE}"/>
                  </a:ext>
                </a:extLst>
              </p:cNvPr>
              <p:cNvSpPr/>
              <p:nvPr/>
            </p:nvSpPr>
            <p:spPr>
              <a:xfrm>
                <a:off x="5941133" y="3000672"/>
                <a:ext cx="67052" cy="171725"/>
              </a:xfrm>
              <a:custGeom>
                <a:avLst/>
                <a:gdLst>
                  <a:gd name="connsiteX0" fmla="*/ 5704 w 67052"/>
                  <a:gd name="connsiteY0" fmla="*/ 170676 h 171725"/>
                  <a:gd name="connsiteX1" fmla="*/ 67045 w 67052"/>
                  <a:gd name="connsiteY1" fmla="*/ 4179 h 171725"/>
                  <a:gd name="connsiteX2" fmla="*/ 58378 w 67052"/>
                  <a:gd name="connsiteY2" fmla="*/ 4179 h 171725"/>
                  <a:gd name="connsiteX3" fmla="*/ 466 w 67052"/>
                  <a:gd name="connsiteY3" fmla="*/ 166676 h 171725"/>
                  <a:gd name="connsiteX4" fmla="*/ 5704 w 67052"/>
                  <a:gd name="connsiteY4" fmla="*/ 170676 h 171725"/>
                  <a:gd name="connsiteX5" fmla="*/ 5704 w 67052"/>
                  <a:gd name="connsiteY5" fmla="*/ 170676 h 1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52" h="171725">
                    <a:moveTo>
                      <a:pt x="5704" y="170676"/>
                    </a:moveTo>
                    <a:cubicBezTo>
                      <a:pt x="42757" y="123242"/>
                      <a:pt x="64474" y="64377"/>
                      <a:pt x="67045" y="4179"/>
                    </a:cubicBezTo>
                    <a:cubicBezTo>
                      <a:pt x="67331" y="-1441"/>
                      <a:pt x="58854" y="-1345"/>
                      <a:pt x="58378" y="4179"/>
                    </a:cubicBezTo>
                    <a:cubicBezTo>
                      <a:pt x="53615" y="64853"/>
                      <a:pt x="35041" y="116574"/>
                      <a:pt x="466" y="166676"/>
                    </a:cubicBezTo>
                    <a:cubicBezTo>
                      <a:pt x="-1535" y="169724"/>
                      <a:pt x="3418" y="173629"/>
                      <a:pt x="5704" y="170676"/>
                    </a:cubicBezTo>
                    <a:lnTo>
                      <a:pt x="5704" y="170676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20" name="Freeform: Shape 8819">
                <a:extLst>
                  <a:ext uri="{FF2B5EF4-FFF2-40B4-BE49-F238E27FC236}">
                    <a16:creationId xmlns:a16="http://schemas.microsoft.com/office/drawing/2014/main" id="{23797673-C904-43D9-BA80-D01AC6B91A5B}"/>
                  </a:ext>
                </a:extLst>
              </p:cNvPr>
              <p:cNvSpPr/>
              <p:nvPr/>
            </p:nvSpPr>
            <p:spPr>
              <a:xfrm>
                <a:off x="6068781" y="3401294"/>
                <a:ext cx="17789" cy="222171"/>
              </a:xfrm>
              <a:custGeom>
                <a:avLst/>
                <a:gdLst>
                  <a:gd name="connsiteX0" fmla="*/ 11502 w 17789"/>
                  <a:gd name="connsiteY0" fmla="*/ 3036 h 222171"/>
                  <a:gd name="connsiteX1" fmla="*/ 72 w 17789"/>
                  <a:gd name="connsiteY1" fmla="*/ 219635 h 222171"/>
                  <a:gd name="connsiteX2" fmla="*/ 5311 w 17789"/>
                  <a:gd name="connsiteY2" fmla="*/ 219635 h 222171"/>
                  <a:gd name="connsiteX3" fmla="*/ 17789 w 17789"/>
                  <a:gd name="connsiteY3" fmla="*/ 3036 h 222171"/>
                  <a:gd name="connsiteX4" fmla="*/ 11502 w 17789"/>
                  <a:gd name="connsiteY4" fmla="*/ 3036 h 222171"/>
                  <a:gd name="connsiteX5" fmla="*/ 11502 w 17789"/>
                  <a:gd name="connsiteY5" fmla="*/ 3036 h 2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89" h="222171">
                    <a:moveTo>
                      <a:pt x="11502" y="3036"/>
                    </a:moveTo>
                    <a:cubicBezTo>
                      <a:pt x="6168" y="74664"/>
                      <a:pt x="-785" y="147816"/>
                      <a:pt x="72" y="219635"/>
                    </a:cubicBezTo>
                    <a:cubicBezTo>
                      <a:pt x="72" y="223159"/>
                      <a:pt x="4930" y="222873"/>
                      <a:pt x="5311" y="219635"/>
                    </a:cubicBezTo>
                    <a:cubicBezTo>
                      <a:pt x="13979" y="148292"/>
                      <a:pt x="15217" y="74855"/>
                      <a:pt x="17789" y="3036"/>
                    </a:cubicBezTo>
                    <a:cubicBezTo>
                      <a:pt x="17884" y="-1060"/>
                      <a:pt x="11788" y="-964"/>
                      <a:pt x="11502" y="3036"/>
                    </a:cubicBezTo>
                    <a:lnTo>
                      <a:pt x="11502" y="303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21" name="Freeform: Shape 8820">
                <a:extLst>
                  <a:ext uri="{FF2B5EF4-FFF2-40B4-BE49-F238E27FC236}">
                    <a16:creationId xmlns:a16="http://schemas.microsoft.com/office/drawing/2014/main" id="{5650AD57-A62C-4468-AED5-0D82067F33A3}"/>
                  </a:ext>
                </a:extLst>
              </p:cNvPr>
              <p:cNvSpPr/>
              <p:nvPr/>
            </p:nvSpPr>
            <p:spPr>
              <a:xfrm>
                <a:off x="6141640" y="3378950"/>
                <a:ext cx="68557" cy="182854"/>
              </a:xfrm>
              <a:custGeom>
                <a:avLst/>
                <a:gdLst>
                  <a:gd name="connsiteX0" fmla="*/ 174 w 68557"/>
                  <a:gd name="connsiteY0" fmla="*/ 3758 h 182854"/>
                  <a:gd name="connsiteX1" fmla="*/ 61801 w 68557"/>
                  <a:gd name="connsiteY1" fmla="*/ 180542 h 182854"/>
                  <a:gd name="connsiteX2" fmla="*/ 68373 w 68557"/>
                  <a:gd name="connsiteY2" fmla="*/ 178732 h 182854"/>
                  <a:gd name="connsiteX3" fmla="*/ 6080 w 68557"/>
                  <a:gd name="connsiteY3" fmla="*/ 2044 h 182854"/>
                  <a:gd name="connsiteX4" fmla="*/ 174 w 68557"/>
                  <a:gd name="connsiteY4" fmla="*/ 3758 h 182854"/>
                  <a:gd name="connsiteX5" fmla="*/ 174 w 68557"/>
                  <a:gd name="connsiteY5" fmla="*/ 3758 h 18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57" h="182854">
                    <a:moveTo>
                      <a:pt x="174" y="3758"/>
                    </a:moveTo>
                    <a:cubicBezTo>
                      <a:pt x="18558" y="62813"/>
                      <a:pt x="38084" y="123392"/>
                      <a:pt x="61801" y="180542"/>
                    </a:cubicBezTo>
                    <a:cubicBezTo>
                      <a:pt x="63420" y="184447"/>
                      <a:pt x="69707" y="183114"/>
                      <a:pt x="68373" y="178732"/>
                    </a:cubicBezTo>
                    <a:cubicBezTo>
                      <a:pt x="51228" y="119201"/>
                      <a:pt x="28654" y="59765"/>
                      <a:pt x="6080" y="2044"/>
                    </a:cubicBezTo>
                    <a:cubicBezTo>
                      <a:pt x="4651" y="-1481"/>
                      <a:pt x="-1064" y="-147"/>
                      <a:pt x="174" y="3758"/>
                    </a:cubicBezTo>
                    <a:lnTo>
                      <a:pt x="174" y="375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22" name="Freeform: Shape 8821">
                <a:extLst>
                  <a:ext uri="{FF2B5EF4-FFF2-40B4-BE49-F238E27FC236}">
                    <a16:creationId xmlns:a16="http://schemas.microsoft.com/office/drawing/2014/main" id="{69D65151-FF21-4FE0-8267-8533EBDE66D6}"/>
                  </a:ext>
                </a:extLst>
              </p:cNvPr>
              <p:cNvSpPr/>
              <p:nvPr/>
            </p:nvSpPr>
            <p:spPr>
              <a:xfrm>
                <a:off x="6151009" y="3382940"/>
                <a:ext cx="114883" cy="144110"/>
              </a:xfrm>
              <a:custGeom>
                <a:avLst/>
                <a:gdLst>
                  <a:gd name="connsiteX0" fmla="*/ 426 w 114883"/>
                  <a:gd name="connsiteY0" fmla="*/ 3292 h 144110"/>
                  <a:gd name="connsiteX1" fmla="*/ 112249 w 114883"/>
                  <a:gd name="connsiteY1" fmla="*/ 143596 h 144110"/>
                  <a:gd name="connsiteX2" fmla="*/ 114535 w 114883"/>
                  <a:gd name="connsiteY2" fmla="*/ 141310 h 144110"/>
                  <a:gd name="connsiteX3" fmla="*/ 4331 w 114883"/>
                  <a:gd name="connsiteY3" fmla="*/ 1006 h 144110"/>
                  <a:gd name="connsiteX4" fmla="*/ 426 w 114883"/>
                  <a:gd name="connsiteY4" fmla="*/ 3292 h 144110"/>
                  <a:gd name="connsiteX5" fmla="*/ 426 w 114883"/>
                  <a:gd name="connsiteY5" fmla="*/ 3292 h 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883" h="144110">
                    <a:moveTo>
                      <a:pt x="426" y="3292"/>
                    </a:moveTo>
                    <a:cubicBezTo>
                      <a:pt x="34811" y="52251"/>
                      <a:pt x="69958" y="101114"/>
                      <a:pt x="112249" y="143596"/>
                    </a:cubicBezTo>
                    <a:cubicBezTo>
                      <a:pt x="113773" y="145120"/>
                      <a:pt x="115678" y="142929"/>
                      <a:pt x="114535" y="141310"/>
                    </a:cubicBezTo>
                    <a:cubicBezTo>
                      <a:pt x="77578" y="94637"/>
                      <a:pt x="38621" y="49774"/>
                      <a:pt x="4331" y="1006"/>
                    </a:cubicBezTo>
                    <a:cubicBezTo>
                      <a:pt x="2616" y="-1375"/>
                      <a:pt x="-1289" y="911"/>
                      <a:pt x="426" y="3292"/>
                    </a:cubicBezTo>
                    <a:lnTo>
                      <a:pt x="426" y="3292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23" name="Freeform: Shape 8822">
                <a:extLst>
                  <a:ext uri="{FF2B5EF4-FFF2-40B4-BE49-F238E27FC236}">
                    <a16:creationId xmlns:a16="http://schemas.microsoft.com/office/drawing/2014/main" id="{3DB89D7B-1EB1-48E3-81EF-866494C58F5D}"/>
                  </a:ext>
                </a:extLst>
              </p:cNvPr>
              <p:cNvSpPr/>
              <p:nvPr/>
            </p:nvSpPr>
            <p:spPr>
              <a:xfrm>
                <a:off x="6249625" y="3336668"/>
                <a:ext cx="161487" cy="133200"/>
              </a:xfrm>
              <a:custGeom>
                <a:avLst/>
                <a:gdLst>
                  <a:gd name="connsiteX0" fmla="*/ 869 w 161487"/>
                  <a:gd name="connsiteY0" fmla="*/ 4987 h 133200"/>
                  <a:gd name="connsiteX1" fmla="*/ 155460 w 161487"/>
                  <a:gd name="connsiteY1" fmla="*/ 132527 h 133200"/>
                  <a:gd name="connsiteX2" fmla="*/ 160318 w 161487"/>
                  <a:gd name="connsiteY2" fmla="*/ 126240 h 133200"/>
                  <a:gd name="connsiteX3" fmla="*/ 4393 w 161487"/>
                  <a:gd name="connsiteY3" fmla="*/ 510 h 133200"/>
                  <a:gd name="connsiteX4" fmla="*/ 869 w 161487"/>
                  <a:gd name="connsiteY4" fmla="*/ 4987 h 133200"/>
                  <a:gd name="connsiteX5" fmla="*/ 869 w 161487"/>
                  <a:gd name="connsiteY5" fmla="*/ 4987 h 13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487" h="133200">
                    <a:moveTo>
                      <a:pt x="869" y="4987"/>
                    </a:moveTo>
                    <a:cubicBezTo>
                      <a:pt x="50971" y="48612"/>
                      <a:pt x="101644" y="93284"/>
                      <a:pt x="155460" y="132527"/>
                    </a:cubicBezTo>
                    <a:cubicBezTo>
                      <a:pt x="159175" y="135194"/>
                      <a:pt x="163651" y="129288"/>
                      <a:pt x="160318" y="126240"/>
                    </a:cubicBezTo>
                    <a:cubicBezTo>
                      <a:pt x="111169" y="81473"/>
                      <a:pt x="57257" y="40896"/>
                      <a:pt x="4393" y="510"/>
                    </a:cubicBezTo>
                    <a:cubicBezTo>
                      <a:pt x="1726" y="-1490"/>
                      <a:pt x="-1607" y="2892"/>
                      <a:pt x="869" y="4987"/>
                    </a:cubicBezTo>
                    <a:lnTo>
                      <a:pt x="869" y="4987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24" name="Freeform: Shape 8823">
                <a:extLst>
                  <a:ext uri="{FF2B5EF4-FFF2-40B4-BE49-F238E27FC236}">
                    <a16:creationId xmlns:a16="http://schemas.microsoft.com/office/drawing/2014/main" id="{4B369EAE-0913-4A92-BB93-75ED99B44E8F}"/>
                  </a:ext>
                </a:extLst>
              </p:cNvPr>
              <p:cNvSpPr/>
              <p:nvPr/>
            </p:nvSpPr>
            <p:spPr>
              <a:xfrm>
                <a:off x="5953882" y="3472285"/>
                <a:ext cx="588965" cy="250580"/>
              </a:xfrm>
              <a:custGeom>
                <a:avLst/>
                <a:gdLst>
                  <a:gd name="connsiteX0" fmla="*/ 671 w 588965"/>
                  <a:gd name="connsiteY0" fmla="*/ 237035 h 250580"/>
                  <a:gd name="connsiteX1" fmla="*/ 98493 w 588965"/>
                  <a:gd name="connsiteY1" fmla="*/ 217985 h 250580"/>
                  <a:gd name="connsiteX2" fmla="*/ 210602 w 588965"/>
                  <a:gd name="connsiteY2" fmla="*/ 184838 h 250580"/>
                  <a:gd name="connsiteX3" fmla="*/ 248226 w 588965"/>
                  <a:gd name="connsiteY3" fmla="*/ 185315 h 250580"/>
                  <a:gd name="connsiteX4" fmla="*/ 308615 w 588965"/>
                  <a:gd name="connsiteY4" fmla="*/ 153787 h 250580"/>
                  <a:gd name="connsiteX5" fmla="*/ 397673 w 588965"/>
                  <a:gd name="connsiteY5" fmla="*/ 108353 h 250580"/>
                  <a:gd name="connsiteX6" fmla="*/ 432059 w 588965"/>
                  <a:gd name="connsiteY6" fmla="*/ 110829 h 250580"/>
                  <a:gd name="connsiteX7" fmla="*/ 472825 w 588965"/>
                  <a:gd name="connsiteY7" fmla="*/ 85778 h 250580"/>
                  <a:gd name="connsiteX8" fmla="*/ 562361 w 588965"/>
                  <a:gd name="connsiteY8" fmla="*/ 30057 h 250580"/>
                  <a:gd name="connsiteX9" fmla="*/ 588840 w 588965"/>
                  <a:gd name="connsiteY9" fmla="*/ 6721 h 250580"/>
                  <a:gd name="connsiteX10" fmla="*/ 578458 w 588965"/>
                  <a:gd name="connsiteY10" fmla="*/ 3863 h 250580"/>
                  <a:gd name="connsiteX11" fmla="*/ 511688 w 588965"/>
                  <a:gd name="connsiteY11" fmla="*/ 17484 h 250580"/>
                  <a:gd name="connsiteX12" fmla="*/ 487208 w 588965"/>
                  <a:gd name="connsiteY12" fmla="*/ 39487 h 250580"/>
                  <a:gd name="connsiteX13" fmla="*/ 471587 w 588965"/>
                  <a:gd name="connsiteY13" fmla="*/ 66062 h 250580"/>
                  <a:gd name="connsiteX14" fmla="*/ 383957 w 588965"/>
                  <a:gd name="connsiteY14" fmla="*/ 94922 h 250580"/>
                  <a:gd name="connsiteX15" fmla="*/ 347476 w 588965"/>
                  <a:gd name="connsiteY15" fmla="*/ 98637 h 250580"/>
                  <a:gd name="connsiteX16" fmla="*/ 305852 w 588965"/>
                  <a:gd name="connsiteY16" fmla="*/ 139499 h 250580"/>
                  <a:gd name="connsiteX17" fmla="*/ 190695 w 588965"/>
                  <a:gd name="connsiteY17" fmla="*/ 173027 h 250580"/>
                  <a:gd name="connsiteX18" fmla="*/ 131830 w 588965"/>
                  <a:gd name="connsiteY18" fmla="*/ 181219 h 250580"/>
                  <a:gd name="connsiteX19" fmla="*/ 3148 w 588965"/>
                  <a:gd name="connsiteY19" fmla="*/ 233606 h 250580"/>
                  <a:gd name="connsiteX20" fmla="*/ 671 w 588965"/>
                  <a:gd name="connsiteY20" fmla="*/ 237035 h 250580"/>
                  <a:gd name="connsiteX21" fmla="*/ 671 w 588965"/>
                  <a:gd name="connsiteY21" fmla="*/ 237035 h 2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8965" h="250580">
                    <a:moveTo>
                      <a:pt x="671" y="237035"/>
                    </a:moveTo>
                    <a:cubicBezTo>
                      <a:pt x="37247" y="266658"/>
                      <a:pt x="66965" y="241893"/>
                      <a:pt x="98493" y="217985"/>
                    </a:cubicBezTo>
                    <a:cubicBezTo>
                      <a:pt x="143927" y="183600"/>
                      <a:pt x="161739" y="181409"/>
                      <a:pt x="210602" y="184838"/>
                    </a:cubicBezTo>
                    <a:cubicBezTo>
                      <a:pt x="223651" y="185791"/>
                      <a:pt x="234986" y="187315"/>
                      <a:pt x="248226" y="185315"/>
                    </a:cubicBezTo>
                    <a:cubicBezTo>
                      <a:pt x="271562" y="181790"/>
                      <a:pt x="292041" y="170265"/>
                      <a:pt x="308615" y="153787"/>
                    </a:cubicBezTo>
                    <a:cubicBezTo>
                      <a:pt x="341095" y="121497"/>
                      <a:pt x="322140" y="113496"/>
                      <a:pt x="397673" y="108353"/>
                    </a:cubicBezTo>
                    <a:cubicBezTo>
                      <a:pt x="419295" y="106829"/>
                      <a:pt x="410532" y="114639"/>
                      <a:pt x="432059" y="110829"/>
                    </a:cubicBezTo>
                    <a:cubicBezTo>
                      <a:pt x="450061" y="107686"/>
                      <a:pt x="461395" y="99494"/>
                      <a:pt x="472825" y="85778"/>
                    </a:cubicBezTo>
                    <a:cubicBezTo>
                      <a:pt x="505401" y="46535"/>
                      <a:pt x="486256" y="63490"/>
                      <a:pt x="562361" y="30057"/>
                    </a:cubicBezTo>
                    <a:cubicBezTo>
                      <a:pt x="578839" y="22818"/>
                      <a:pt x="585220" y="25104"/>
                      <a:pt x="588840" y="6721"/>
                    </a:cubicBezTo>
                    <a:cubicBezTo>
                      <a:pt x="590174" y="-42"/>
                      <a:pt x="580458" y="-2899"/>
                      <a:pt x="578458" y="3863"/>
                    </a:cubicBezTo>
                    <a:cubicBezTo>
                      <a:pt x="573695" y="20056"/>
                      <a:pt x="525403" y="11960"/>
                      <a:pt x="511688" y="17484"/>
                    </a:cubicBezTo>
                    <a:cubicBezTo>
                      <a:pt x="501686" y="21580"/>
                      <a:pt x="493590" y="31486"/>
                      <a:pt x="487208" y="39487"/>
                    </a:cubicBezTo>
                    <a:cubicBezTo>
                      <a:pt x="481398" y="46726"/>
                      <a:pt x="477969" y="60061"/>
                      <a:pt x="471587" y="66062"/>
                    </a:cubicBezTo>
                    <a:cubicBezTo>
                      <a:pt x="450537" y="86064"/>
                      <a:pt x="410246" y="92351"/>
                      <a:pt x="383957" y="94922"/>
                    </a:cubicBezTo>
                    <a:cubicBezTo>
                      <a:pt x="369860" y="96256"/>
                      <a:pt x="361097" y="92827"/>
                      <a:pt x="347476" y="98637"/>
                    </a:cubicBezTo>
                    <a:cubicBezTo>
                      <a:pt x="328522" y="106733"/>
                      <a:pt x="319187" y="125117"/>
                      <a:pt x="305852" y="139499"/>
                    </a:cubicBezTo>
                    <a:cubicBezTo>
                      <a:pt x="272800" y="175028"/>
                      <a:pt x="236415" y="175790"/>
                      <a:pt x="190695" y="173027"/>
                    </a:cubicBezTo>
                    <a:cubicBezTo>
                      <a:pt x="167930" y="171694"/>
                      <a:pt x="152119" y="171313"/>
                      <a:pt x="131830" y="181219"/>
                    </a:cubicBezTo>
                    <a:cubicBezTo>
                      <a:pt x="93445" y="200078"/>
                      <a:pt x="60869" y="272754"/>
                      <a:pt x="3148" y="233606"/>
                    </a:cubicBezTo>
                    <a:cubicBezTo>
                      <a:pt x="1338" y="232368"/>
                      <a:pt x="-1234" y="235511"/>
                      <a:pt x="671" y="237035"/>
                    </a:cubicBezTo>
                    <a:lnTo>
                      <a:pt x="671" y="237035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25" name="Freeform: Shape 8824">
                <a:extLst>
                  <a:ext uri="{FF2B5EF4-FFF2-40B4-BE49-F238E27FC236}">
                    <a16:creationId xmlns:a16="http://schemas.microsoft.com/office/drawing/2014/main" id="{1D14D076-9935-44E3-818C-C1101B4FCB2F}"/>
                  </a:ext>
                </a:extLst>
              </p:cNvPr>
              <p:cNvSpPr/>
              <p:nvPr/>
            </p:nvSpPr>
            <p:spPr>
              <a:xfrm>
                <a:off x="5953566" y="3462226"/>
                <a:ext cx="581449" cy="236503"/>
              </a:xfrm>
              <a:custGeom>
                <a:avLst/>
                <a:gdLst>
                  <a:gd name="connsiteX0" fmla="*/ 580392 w 581449"/>
                  <a:gd name="connsiteY0" fmla="*/ 2016 h 236503"/>
                  <a:gd name="connsiteX1" fmla="*/ 482570 w 581449"/>
                  <a:gd name="connsiteY1" fmla="*/ 24305 h 236503"/>
                  <a:gd name="connsiteX2" fmla="*/ 461711 w 581449"/>
                  <a:gd name="connsiteY2" fmla="*/ 45831 h 236503"/>
                  <a:gd name="connsiteX3" fmla="*/ 381129 w 581449"/>
                  <a:gd name="connsiteY3" fmla="*/ 80788 h 236503"/>
                  <a:gd name="connsiteX4" fmla="*/ 324836 w 581449"/>
                  <a:gd name="connsiteY4" fmla="*/ 92313 h 236503"/>
                  <a:gd name="connsiteX5" fmla="*/ 266162 w 581449"/>
                  <a:gd name="connsiteY5" fmla="*/ 142415 h 236503"/>
                  <a:gd name="connsiteX6" fmla="*/ 158816 w 581449"/>
                  <a:gd name="connsiteY6" fmla="*/ 150416 h 236503"/>
                  <a:gd name="connsiteX7" fmla="*/ 5939 w 581449"/>
                  <a:gd name="connsiteY7" fmla="*/ 221377 h 236503"/>
                  <a:gd name="connsiteX8" fmla="*/ 415 w 581449"/>
                  <a:gd name="connsiteY8" fmla="*/ 224616 h 236503"/>
                  <a:gd name="connsiteX9" fmla="*/ 52802 w 581449"/>
                  <a:gd name="connsiteY9" fmla="*/ 229283 h 236503"/>
                  <a:gd name="connsiteX10" fmla="*/ 115477 w 581449"/>
                  <a:gd name="connsiteY10" fmla="*/ 175848 h 236503"/>
                  <a:gd name="connsiteX11" fmla="*/ 245398 w 581449"/>
                  <a:gd name="connsiteY11" fmla="*/ 155464 h 236503"/>
                  <a:gd name="connsiteX12" fmla="*/ 293309 w 581449"/>
                  <a:gd name="connsiteY12" fmla="*/ 126984 h 236503"/>
                  <a:gd name="connsiteX13" fmla="*/ 371795 w 581449"/>
                  <a:gd name="connsiteY13" fmla="*/ 83265 h 236503"/>
                  <a:gd name="connsiteX14" fmla="*/ 409704 w 581449"/>
                  <a:gd name="connsiteY14" fmla="*/ 85741 h 236503"/>
                  <a:gd name="connsiteX15" fmla="*/ 453710 w 581449"/>
                  <a:gd name="connsiteY15" fmla="*/ 60881 h 236503"/>
                  <a:gd name="connsiteX16" fmla="*/ 580202 w 581449"/>
                  <a:gd name="connsiteY16" fmla="*/ 4874 h 236503"/>
                  <a:gd name="connsiteX17" fmla="*/ 580392 w 581449"/>
                  <a:gd name="connsiteY17" fmla="*/ 2016 h 236503"/>
                  <a:gd name="connsiteX18" fmla="*/ 580392 w 581449"/>
                  <a:gd name="connsiteY18" fmla="*/ 2016 h 236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1449" h="236503">
                    <a:moveTo>
                      <a:pt x="580392" y="2016"/>
                    </a:moveTo>
                    <a:cubicBezTo>
                      <a:pt x="547150" y="-4080"/>
                      <a:pt x="509907" y="3731"/>
                      <a:pt x="482570" y="24305"/>
                    </a:cubicBezTo>
                    <a:cubicBezTo>
                      <a:pt x="473998" y="30782"/>
                      <a:pt x="469521" y="38973"/>
                      <a:pt x="461711" y="45831"/>
                    </a:cubicBezTo>
                    <a:cubicBezTo>
                      <a:pt x="438946" y="65548"/>
                      <a:pt x="412181" y="78026"/>
                      <a:pt x="381129" y="80788"/>
                    </a:cubicBezTo>
                    <a:cubicBezTo>
                      <a:pt x="357507" y="82884"/>
                      <a:pt x="345506" y="79550"/>
                      <a:pt x="324836" y="92313"/>
                    </a:cubicBezTo>
                    <a:cubicBezTo>
                      <a:pt x="303405" y="105553"/>
                      <a:pt x="289118" y="131842"/>
                      <a:pt x="266162" y="142415"/>
                    </a:cubicBezTo>
                    <a:cubicBezTo>
                      <a:pt x="230063" y="158988"/>
                      <a:pt x="195296" y="145939"/>
                      <a:pt x="158816" y="150416"/>
                    </a:cubicBezTo>
                    <a:cubicBezTo>
                      <a:pt x="122049" y="154893"/>
                      <a:pt x="27656" y="254810"/>
                      <a:pt x="5939" y="221377"/>
                    </a:cubicBezTo>
                    <a:cubicBezTo>
                      <a:pt x="3653" y="217948"/>
                      <a:pt x="-1490" y="220901"/>
                      <a:pt x="415" y="224616"/>
                    </a:cubicBezTo>
                    <a:cubicBezTo>
                      <a:pt x="9940" y="243094"/>
                      <a:pt x="37753" y="236236"/>
                      <a:pt x="52802" y="229283"/>
                    </a:cubicBezTo>
                    <a:cubicBezTo>
                      <a:pt x="77853" y="217758"/>
                      <a:pt x="93379" y="191373"/>
                      <a:pt x="115477" y="175848"/>
                    </a:cubicBezTo>
                    <a:cubicBezTo>
                      <a:pt x="159673" y="144701"/>
                      <a:pt x="199297" y="166704"/>
                      <a:pt x="245398" y="155464"/>
                    </a:cubicBezTo>
                    <a:cubicBezTo>
                      <a:pt x="264734" y="150797"/>
                      <a:pt x="278545" y="139843"/>
                      <a:pt x="293309" y="126984"/>
                    </a:cubicBezTo>
                    <a:cubicBezTo>
                      <a:pt x="318836" y="104696"/>
                      <a:pt x="327408" y="86598"/>
                      <a:pt x="371795" y="83265"/>
                    </a:cubicBezTo>
                    <a:cubicBezTo>
                      <a:pt x="383796" y="82312"/>
                      <a:pt x="397512" y="87741"/>
                      <a:pt x="409704" y="85741"/>
                    </a:cubicBezTo>
                    <a:cubicBezTo>
                      <a:pt x="430850" y="82407"/>
                      <a:pt x="439136" y="75740"/>
                      <a:pt x="453710" y="60881"/>
                    </a:cubicBezTo>
                    <a:cubicBezTo>
                      <a:pt x="492762" y="21257"/>
                      <a:pt x="520480" y="-460"/>
                      <a:pt x="580202" y="4874"/>
                    </a:cubicBezTo>
                    <a:cubicBezTo>
                      <a:pt x="581630" y="5160"/>
                      <a:pt x="582011" y="2397"/>
                      <a:pt x="580392" y="2016"/>
                    </a:cubicBezTo>
                    <a:lnTo>
                      <a:pt x="580392" y="201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26" name="Freeform: Shape 8825">
                <a:extLst>
                  <a:ext uri="{FF2B5EF4-FFF2-40B4-BE49-F238E27FC236}">
                    <a16:creationId xmlns:a16="http://schemas.microsoft.com/office/drawing/2014/main" id="{FD678CA6-51FC-43DA-AAB4-FEE6296D6666}"/>
                  </a:ext>
                </a:extLst>
              </p:cNvPr>
              <p:cNvSpPr/>
              <p:nvPr/>
            </p:nvSpPr>
            <p:spPr>
              <a:xfrm>
                <a:off x="6636195" y="3750386"/>
                <a:ext cx="34952" cy="34795"/>
              </a:xfrm>
              <a:custGeom>
                <a:avLst/>
                <a:gdLst>
                  <a:gd name="connsiteX0" fmla="*/ 30828 w 34952"/>
                  <a:gd name="connsiteY0" fmla="*/ 1130 h 34795"/>
                  <a:gd name="connsiteX1" fmla="*/ 9873 w 34952"/>
                  <a:gd name="connsiteY1" fmla="*/ 2559 h 34795"/>
                  <a:gd name="connsiteX2" fmla="*/ 348 w 34952"/>
                  <a:gd name="connsiteY2" fmla="*/ 13798 h 34795"/>
                  <a:gd name="connsiteX3" fmla="*/ 15112 w 34952"/>
                  <a:gd name="connsiteY3" fmla="*/ 16465 h 34795"/>
                  <a:gd name="connsiteX4" fmla="*/ 29685 w 34952"/>
                  <a:gd name="connsiteY4" fmla="*/ 4273 h 34795"/>
                  <a:gd name="connsiteX5" fmla="*/ 27304 w 34952"/>
                  <a:gd name="connsiteY5" fmla="*/ 2463 h 34795"/>
                  <a:gd name="connsiteX6" fmla="*/ 19112 w 34952"/>
                  <a:gd name="connsiteY6" fmla="*/ 20656 h 34795"/>
                  <a:gd name="connsiteX7" fmla="*/ 22350 w 34952"/>
                  <a:gd name="connsiteY7" fmla="*/ 34182 h 34795"/>
                  <a:gd name="connsiteX8" fmla="*/ 32638 w 34952"/>
                  <a:gd name="connsiteY8" fmla="*/ 27705 h 34795"/>
                  <a:gd name="connsiteX9" fmla="*/ 32542 w 34952"/>
                  <a:gd name="connsiteY9" fmla="*/ 2654 h 34795"/>
                  <a:gd name="connsiteX10" fmla="*/ 29590 w 34952"/>
                  <a:gd name="connsiteY10" fmla="*/ 3416 h 34795"/>
                  <a:gd name="connsiteX11" fmla="*/ 31875 w 34952"/>
                  <a:gd name="connsiteY11" fmla="*/ 17227 h 34795"/>
                  <a:gd name="connsiteX12" fmla="*/ 30637 w 34952"/>
                  <a:gd name="connsiteY12" fmla="*/ 23990 h 34795"/>
                  <a:gd name="connsiteX13" fmla="*/ 29018 w 34952"/>
                  <a:gd name="connsiteY13" fmla="*/ 28276 h 34795"/>
                  <a:gd name="connsiteX14" fmla="*/ 21684 w 34952"/>
                  <a:gd name="connsiteY14" fmla="*/ 26657 h 34795"/>
                  <a:gd name="connsiteX15" fmla="*/ 22922 w 34952"/>
                  <a:gd name="connsiteY15" fmla="*/ 15322 h 34795"/>
                  <a:gd name="connsiteX16" fmla="*/ 29304 w 34952"/>
                  <a:gd name="connsiteY16" fmla="*/ 4559 h 34795"/>
                  <a:gd name="connsiteX17" fmla="*/ 26922 w 34952"/>
                  <a:gd name="connsiteY17" fmla="*/ 2749 h 34795"/>
                  <a:gd name="connsiteX18" fmla="*/ 18350 w 34952"/>
                  <a:gd name="connsiteY18" fmla="*/ 11798 h 34795"/>
                  <a:gd name="connsiteX19" fmla="*/ 5110 w 34952"/>
                  <a:gd name="connsiteY19" fmla="*/ 14179 h 34795"/>
                  <a:gd name="connsiteX20" fmla="*/ 6253 w 34952"/>
                  <a:gd name="connsiteY20" fmla="*/ 7893 h 34795"/>
                  <a:gd name="connsiteX21" fmla="*/ 9396 w 34952"/>
                  <a:gd name="connsiteY21" fmla="*/ 5988 h 34795"/>
                  <a:gd name="connsiteX22" fmla="*/ 15969 w 34952"/>
                  <a:gd name="connsiteY22" fmla="*/ 3606 h 34795"/>
                  <a:gd name="connsiteX23" fmla="*/ 29685 w 34952"/>
                  <a:gd name="connsiteY23" fmla="*/ 4083 h 34795"/>
                  <a:gd name="connsiteX24" fmla="*/ 30828 w 34952"/>
                  <a:gd name="connsiteY24" fmla="*/ 1130 h 34795"/>
                  <a:gd name="connsiteX25" fmla="*/ 30828 w 34952"/>
                  <a:gd name="connsiteY25" fmla="*/ 1130 h 3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4952" h="34795">
                    <a:moveTo>
                      <a:pt x="30828" y="1130"/>
                    </a:moveTo>
                    <a:cubicBezTo>
                      <a:pt x="23779" y="-680"/>
                      <a:pt x="16540" y="-394"/>
                      <a:pt x="9873" y="2559"/>
                    </a:cubicBezTo>
                    <a:cubicBezTo>
                      <a:pt x="6158" y="4178"/>
                      <a:pt x="-1748" y="8464"/>
                      <a:pt x="348" y="13798"/>
                    </a:cubicBezTo>
                    <a:cubicBezTo>
                      <a:pt x="2443" y="18942"/>
                      <a:pt x="11111" y="17703"/>
                      <a:pt x="15112" y="16465"/>
                    </a:cubicBezTo>
                    <a:cubicBezTo>
                      <a:pt x="21493" y="14560"/>
                      <a:pt x="26637" y="10083"/>
                      <a:pt x="29685" y="4273"/>
                    </a:cubicBezTo>
                    <a:cubicBezTo>
                      <a:pt x="30542" y="2654"/>
                      <a:pt x="28637" y="1416"/>
                      <a:pt x="27304" y="2463"/>
                    </a:cubicBezTo>
                    <a:cubicBezTo>
                      <a:pt x="21684" y="7035"/>
                      <a:pt x="19874" y="13703"/>
                      <a:pt x="19112" y="20656"/>
                    </a:cubicBezTo>
                    <a:cubicBezTo>
                      <a:pt x="18636" y="24847"/>
                      <a:pt x="17493" y="31800"/>
                      <a:pt x="22350" y="34182"/>
                    </a:cubicBezTo>
                    <a:cubicBezTo>
                      <a:pt x="27208" y="36563"/>
                      <a:pt x="31018" y="31515"/>
                      <a:pt x="32638" y="27705"/>
                    </a:cubicBezTo>
                    <a:cubicBezTo>
                      <a:pt x="35971" y="19704"/>
                      <a:pt x="35495" y="10655"/>
                      <a:pt x="32542" y="2654"/>
                    </a:cubicBezTo>
                    <a:cubicBezTo>
                      <a:pt x="31875" y="844"/>
                      <a:pt x="28923" y="1606"/>
                      <a:pt x="29590" y="3416"/>
                    </a:cubicBezTo>
                    <a:cubicBezTo>
                      <a:pt x="31209" y="7893"/>
                      <a:pt x="32161" y="12465"/>
                      <a:pt x="31875" y="17227"/>
                    </a:cubicBezTo>
                    <a:cubicBezTo>
                      <a:pt x="31780" y="19513"/>
                      <a:pt x="31304" y="21799"/>
                      <a:pt x="30637" y="23990"/>
                    </a:cubicBezTo>
                    <a:cubicBezTo>
                      <a:pt x="30256" y="25419"/>
                      <a:pt x="29685" y="26847"/>
                      <a:pt x="29018" y="28276"/>
                    </a:cubicBezTo>
                    <a:cubicBezTo>
                      <a:pt x="23875" y="30086"/>
                      <a:pt x="21493" y="29610"/>
                      <a:pt x="21684" y="26657"/>
                    </a:cubicBezTo>
                    <a:cubicBezTo>
                      <a:pt x="20826" y="23609"/>
                      <a:pt x="22255" y="18275"/>
                      <a:pt x="22922" y="15322"/>
                    </a:cubicBezTo>
                    <a:cubicBezTo>
                      <a:pt x="23970" y="11036"/>
                      <a:pt x="25875" y="7416"/>
                      <a:pt x="29304" y="4559"/>
                    </a:cubicBezTo>
                    <a:cubicBezTo>
                      <a:pt x="28542" y="3987"/>
                      <a:pt x="27684" y="3321"/>
                      <a:pt x="26922" y="2749"/>
                    </a:cubicBezTo>
                    <a:cubicBezTo>
                      <a:pt x="24922" y="6559"/>
                      <a:pt x="22160" y="9702"/>
                      <a:pt x="18350" y="11798"/>
                    </a:cubicBezTo>
                    <a:cubicBezTo>
                      <a:pt x="16159" y="13036"/>
                      <a:pt x="7301" y="16656"/>
                      <a:pt x="5110" y="14179"/>
                    </a:cubicBezTo>
                    <a:cubicBezTo>
                      <a:pt x="5491" y="12084"/>
                      <a:pt x="5872" y="9988"/>
                      <a:pt x="6253" y="7893"/>
                    </a:cubicBezTo>
                    <a:cubicBezTo>
                      <a:pt x="7301" y="7226"/>
                      <a:pt x="8349" y="6559"/>
                      <a:pt x="9396" y="5988"/>
                    </a:cubicBezTo>
                    <a:cubicBezTo>
                      <a:pt x="11492" y="4940"/>
                      <a:pt x="13683" y="4178"/>
                      <a:pt x="15969" y="3606"/>
                    </a:cubicBezTo>
                    <a:cubicBezTo>
                      <a:pt x="20541" y="2559"/>
                      <a:pt x="25113" y="2844"/>
                      <a:pt x="29685" y="4083"/>
                    </a:cubicBezTo>
                    <a:cubicBezTo>
                      <a:pt x="31875" y="4464"/>
                      <a:pt x="32733" y="1606"/>
                      <a:pt x="30828" y="1130"/>
                    </a:cubicBezTo>
                    <a:lnTo>
                      <a:pt x="30828" y="1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27" name="Freeform: Shape 8826">
                <a:extLst>
                  <a:ext uri="{FF2B5EF4-FFF2-40B4-BE49-F238E27FC236}">
                    <a16:creationId xmlns:a16="http://schemas.microsoft.com/office/drawing/2014/main" id="{16D7AACD-B4A9-4ABF-A4B0-5CFA7DB4B030}"/>
                  </a:ext>
                </a:extLst>
              </p:cNvPr>
              <p:cNvSpPr/>
              <p:nvPr/>
            </p:nvSpPr>
            <p:spPr>
              <a:xfrm>
                <a:off x="6090342" y="4043351"/>
                <a:ext cx="38900" cy="28225"/>
              </a:xfrm>
              <a:custGeom>
                <a:avLst/>
                <a:gdLst>
                  <a:gd name="connsiteX0" fmla="*/ 38518 w 38900"/>
                  <a:gd name="connsiteY0" fmla="*/ 24490 h 28225"/>
                  <a:gd name="connsiteX1" fmla="*/ 18992 w 38900"/>
                  <a:gd name="connsiteY1" fmla="*/ 4202 h 28225"/>
                  <a:gd name="connsiteX2" fmla="*/ 1275 w 38900"/>
                  <a:gd name="connsiteY2" fmla="*/ 2678 h 28225"/>
                  <a:gd name="connsiteX3" fmla="*/ 6228 w 38900"/>
                  <a:gd name="connsiteY3" fmla="*/ 15823 h 28225"/>
                  <a:gd name="connsiteX4" fmla="*/ 36994 w 38900"/>
                  <a:gd name="connsiteY4" fmla="*/ 28205 h 28225"/>
                  <a:gd name="connsiteX5" fmla="*/ 37756 w 38900"/>
                  <a:gd name="connsiteY5" fmla="*/ 25252 h 28225"/>
                  <a:gd name="connsiteX6" fmla="*/ 20040 w 38900"/>
                  <a:gd name="connsiteY6" fmla="*/ 20204 h 28225"/>
                  <a:gd name="connsiteX7" fmla="*/ 11658 w 38900"/>
                  <a:gd name="connsiteY7" fmla="*/ 15823 h 28225"/>
                  <a:gd name="connsiteX8" fmla="*/ 6514 w 38900"/>
                  <a:gd name="connsiteY8" fmla="*/ 12203 h 28225"/>
                  <a:gd name="connsiteX9" fmla="*/ 7181 w 38900"/>
                  <a:gd name="connsiteY9" fmla="*/ 6488 h 28225"/>
                  <a:gd name="connsiteX10" fmla="*/ 13563 w 38900"/>
                  <a:gd name="connsiteY10" fmla="*/ 4774 h 28225"/>
                  <a:gd name="connsiteX11" fmla="*/ 17373 w 38900"/>
                  <a:gd name="connsiteY11" fmla="*/ 6679 h 28225"/>
                  <a:gd name="connsiteX12" fmla="*/ 24897 w 38900"/>
                  <a:gd name="connsiteY12" fmla="*/ 12013 h 28225"/>
                  <a:gd name="connsiteX13" fmla="*/ 35756 w 38900"/>
                  <a:gd name="connsiteY13" fmla="*/ 25919 h 28225"/>
                  <a:gd name="connsiteX14" fmla="*/ 38518 w 38900"/>
                  <a:gd name="connsiteY14" fmla="*/ 24490 h 28225"/>
                  <a:gd name="connsiteX15" fmla="*/ 38518 w 38900"/>
                  <a:gd name="connsiteY15" fmla="*/ 24490 h 2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900" h="28225">
                    <a:moveTo>
                      <a:pt x="38518" y="24490"/>
                    </a:moveTo>
                    <a:cubicBezTo>
                      <a:pt x="33946" y="16108"/>
                      <a:pt x="27374" y="8965"/>
                      <a:pt x="18992" y="4202"/>
                    </a:cubicBezTo>
                    <a:cubicBezTo>
                      <a:pt x="14420" y="1630"/>
                      <a:pt x="5467" y="-2942"/>
                      <a:pt x="1275" y="2678"/>
                    </a:cubicBezTo>
                    <a:cubicBezTo>
                      <a:pt x="-2344" y="7441"/>
                      <a:pt x="2514" y="12965"/>
                      <a:pt x="6228" y="15823"/>
                    </a:cubicBezTo>
                    <a:cubicBezTo>
                      <a:pt x="14992" y="22585"/>
                      <a:pt x="26136" y="26491"/>
                      <a:pt x="36994" y="28205"/>
                    </a:cubicBezTo>
                    <a:cubicBezTo>
                      <a:pt x="38899" y="28491"/>
                      <a:pt x="39757" y="25633"/>
                      <a:pt x="37756" y="25252"/>
                    </a:cubicBezTo>
                    <a:cubicBezTo>
                      <a:pt x="31660" y="24300"/>
                      <a:pt x="25659" y="22681"/>
                      <a:pt x="20040" y="20204"/>
                    </a:cubicBezTo>
                    <a:cubicBezTo>
                      <a:pt x="17182" y="18966"/>
                      <a:pt x="14325" y="17442"/>
                      <a:pt x="11658" y="15823"/>
                    </a:cubicBezTo>
                    <a:cubicBezTo>
                      <a:pt x="9848" y="14775"/>
                      <a:pt x="8134" y="13537"/>
                      <a:pt x="6514" y="12203"/>
                    </a:cubicBezTo>
                    <a:cubicBezTo>
                      <a:pt x="3180" y="10203"/>
                      <a:pt x="3371" y="8298"/>
                      <a:pt x="7181" y="6488"/>
                    </a:cubicBezTo>
                    <a:cubicBezTo>
                      <a:pt x="8705" y="3154"/>
                      <a:pt x="10896" y="2583"/>
                      <a:pt x="13563" y="4774"/>
                    </a:cubicBezTo>
                    <a:cubicBezTo>
                      <a:pt x="14896" y="5345"/>
                      <a:pt x="16134" y="6012"/>
                      <a:pt x="17373" y="6679"/>
                    </a:cubicBezTo>
                    <a:cubicBezTo>
                      <a:pt x="20040" y="8203"/>
                      <a:pt x="22516" y="10012"/>
                      <a:pt x="24897" y="12013"/>
                    </a:cubicBezTo>
                    <a:cubicBezTo>
                      <a:pt x="29374" y="15918"/>
                      <a:pt x="32994" y="20585"/>
                      <a:pt x="35756" y="25919"/>
                    </a:cubicBezTo>
                    <a:cubicBezTo>
                      <a:pt x="36804" y="27729"/>
                      <a:pt x="39375" y="26205"/>
                      <a:pt x="38518" y="24490"/>
                    </a:cubicBezTo>
                    <a:lnTo>
                      <a:pt x="38518" y="2449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28" name="Freeform: Shape 8827">
                <a:extLst>
                  <a:ext uri="{FF2B5EF4-FFF2-40B4-BE49-F238E27FC236}">
                    <a16:creationId xmlns:a16="http://schemas.microsoft.com/office/drawing/2014/main" id="{39D364CE-8D1D-4DCD-9638-E91D1A84E971}"/>
                  </a:ext>
                </a:extLst>
              </p:cNvPr>
              <p:cNvSpPr/>
              <p:nvPr/>
            </p:nvSpPr>
            <p:spPr>
              <a:xfrm>
                <a:off x="6119486" y="4027886"/>
                <a:ext cx="19787" cy="44995"/>
              </a:xfrm>
              <a:custGeom>
                <a:avLst/>
                <a:gdLst>
                  <a:gd name="connsiteX0" fmla="*/ 9565 w 19787"/>
                  <a:gd name="connsiteY0" fmla="*/ 44241 h 44995"/>
                  <a:gd name="connsiteX1" fmla="*/ 11946 w 19787"/>
                  <a:gd name="connsiteY1" fmla="*/ 331 h 44995"/>
                  <a:gd name="connsiteX2" fmla="*/ 2040 w 19787"/>
                  <a:gd name="connsiteY2" fmla="*/ 38526 h 44995"/>
                  <a:gd name="connsiteX3" fmla="*/ 4992 w 19787"/>
                  <a:gd name="connsiteY3" fmla="*/ 37764 h 44995"/>
                  <a:gd name="connsiteX4" fmla="*/ 2897 w 19787"/>
                  <a:gd name="connsiteY4" fmla="*/ 20524 h 44995"/>
                  <a:gd name="connsiteX5" fmla="*/ 3850 w 19787"/>
                  <a:gd name="connsiteY5" fmla="*/ 11094 h 44995"/>
                  <a:gd name="connsiteX6" fmla="*/ 4707 w 19787"/>
                  <a:gd name="connsiteY6" fmla="*/ 8427 h 44995"/>
                  <a:gd name="connsiteX7" fmla="*/ 16137 w 19787"/>
                  <a:gd name="connsiteY7" fmla="*/ 11856 h 44995"/>
                  <a:gd name="connsiteX8" fmla="*/ 13946 w 19787"/>
                  <a:gd name="connsiteY8" fmla="*/ 26715 h 44995"/>
                  <a:gd name="connsiteX9" fmla="*/ 6898 w 19787"/>
                  <a:gd name="connsiteY9" fmla="*/ 42812 h 44995"/>
                  <a:gd name="connsiteX10" fmla="*/ 9565 w 19787"/>
                  <a:gd name="connsiteY10" fmla="*/ 44241 h 44995"/>
                  <a:gd name="connsiteX11" fmla="*/ 9565 w 19787"/>
                  <a:gd name="connsiteY11" fmla="*/ 44241 h 44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787" h="44995">
                    <a:moveTo>
                      <a:pt x="9565" y="44241"/>
                    </a:moveTo>
                    <a:cubicBezTo>
                      <a:pt x="14422" y="36050"/>
                      <a:pt x="28519" y="4331"/>
                      <a:pt x="11946" y="331"/>
                    </a:cubicBezTo>
                    <a:cubicBezTo>
                      <a:pt x="-4628" y="-3765"/>
                      <a:pt x="325" y="31382"/>
                      <a:pt x="2040" y="38526"/>
                    </a:cubicBezTo>
                    <a:cubicBezTo>
                      <a:pt x="2516" y="40431"/>
                      <a:pt x="5373" y="39574"/>
                      <a:pt x="4992" y="37764"/>
                    </a:cubicBezTo>
                    <a:cubicBezTo>
                      <a:pt x="3564" y="32049"/>
                      <a:pt x="2802" y="26334"/>
                      <a:pt x="2897" y="20524"/>
                    </a:cubicBezTo>
                    <a:cubicBezTo>
                      <a:pt x="2992" y="17381"/>
                      <a:pt x="3088" y="14142"/>
                      <a:pt x="3850" y="11094"/>
                    </a:cubicBezTo>
                    <a:cubicBezTo>
                      <a:pt x="4040" y="10142"/>
                      <a:pt x="4231" y="9284"/>
                      <a:pt x="4707" y="8427"/>
                    </a:cubicBezTo>
                    <a:cubicBezTo>
                      <a:pt x="5945" y="3284"/>
                      <a:pt x="9755" y="4427"/>
                      <a:pt x="16137" y="11856"/>
                    </a:cubicBezTo>
                    <a:cubicBezTo>
                      <a:pt x="17470" y="15857"/>
                      <a:pt x="15089" y="22715"/>
                      <a:pt x="13946" y="26715"/>
                    </a:cubicBezTo>
                    <a:cubicBezTo>
                      <a:pt x="12327" y="32430"/>
                      <a:pt x="9946" y="37669"/>
                      <a:pt x="6898" y="42812"/>
                    </a:cubicBezTo>
                    <a:cubicBezTo>
                      <a:pt x="5945" y="44432"/>
                      <a:pt x="8612" y="45956"/>
                      <a:pt x="9565" y="44241"/>
                    </a:cubicBezTo>
                    <a:lnTo>
                      <a:pt x="9565" y="4424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8829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496906" y="3677126"/>
                <a:ext cx="110966" cy="118009"/>
                <a:chOff x="6496906" y="3677126"/>
                <a:chExt cx="110966" cy="118009"/>
              </a:xfrm>
            </p:grpSpPr>
            <p:sp>
              <p:nvSpPr>
                <p:cNvPr id="8830" name="Freeform: Shape 8829">
                  <a:extLst>
                    <a:ext uri="{FF2B5EF4-FFF2-40B4-BE49-F238E27FC236}">
                      <a16:creationId xmlns:a16="http://schemas.microsoft.com/office/drawing/2014/main" id="{B746F3E2-7527-4327-BD65-29902A4D549B}"/>
                    </a:ext>
                  </a:extLst>
                </p:cNvPr>
                <p:cNvSpPr/>
                <p:nvPr/>
              </p:nvSpPr>
              <p:spPr>
                <a:xfrm>
                  <a:off x="6496906" y="3677126"/>
                  <a:ext cx="110966" cy="118009"/>
                </a:xfrm>
                <a:custGeom>
                  <a:avLst/>
                  <a:gdLst>
                    <a:gd name="connsiteX0" fmla="*/ 0 w 110966"/>
                    <a:gd name="connsiteY0" fmla="*/ 23146 h 118009"/>
                    <a:gd name="connsiteX1" fmla="*/ 15812 w 110966"/>
                    <a:gd name="connsiteY1" fmla="*/ 117824 h 118009"/>
                    <a:gd name="connsiteX2" fmla="*/ 110966 w 110966"/>
                    <a:gd name="connsiteY2" fmla="*/ 78867 h 118009"/>
                    <a:gd name="connsiteX3" fmla="*/ 99155 w 110966"/>
                    <a:gd name="connsiteY3" fmla="*/ 0 h 118009"/>
                    <a:gd name="connsiteX4" fmla="*/ 0 w 110966"/>
                    <a:gd name="connsiteY4" fmla="*/ 23146 h 118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966" h="118009">
                      <a:moveTo>
                        <a:pt x="0" y="23146"/>
                      </a:moveTo>
                      <a:cubicBezTo>
                        <a:pt x="0" y="23146"/>
                        <a:pt x="3334" y="122872"/>
                        <a:pt x="15812" y="117824"/>
                      </a:cubicBezTo>
                      <a:cubicBezTo>
                        <a:pt x="28385" y="112681"/>
                        <a:pt x="110966" y="78867"/>
                        <a:pt x="110966" y="78867"/>
                      </a:cubicBezTo>
                      <a:lnTo>
                        <a:pt x="99155" y="0"/>
                      </a:lnTo>
                      <a:lnTo>
                        <a:pt x="0" y="23146"/>
                      </a:lnTo>
                      <a:close/>
                    </a:path>
                  </a:pathLst>
                </a:custGeom>
                <a:solidFill>
                  <a:srgbClr val="F9F9F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31" name="Freeform: Shape 8830">
                  <a:extLst>
                    <a:ext uri="{FF2B5EF4-FFF2-40B4-BE49-F238E27FC236}">
                      <a16:creationId xmlns:a16="http://schemas.microsoft.com/office/drawing/2014/main" id="{DC67E491-CD93-4935-AC28-55868554ED0F}"/>
                    </a:ext>
                  </a:extLst>
                </p:cNvPr>
                <p:cNvSpPr/>
                <p:nvPr/>
              </p:nvSpPr>
              <p:spPr>
                <a:xfrm>
                  <a:off x="6512426" y="3695445"/>
                  <a:ext cx="16090" cy="96400"/>
                </a:xfrm>
                <a:custGeom>
                  <a:avLst/>
                  <a:gdLst>
                    <a:gd name="connsiteX0" fmla="*/ 6 w 16090"/>
                    <a:gd name="connsiteY0" fmla="*/ 2255 h 96400"/>
                    <a:gd name="connsiteX1" fmla="*/ 11341 w 16090"/>
                    <a:gd name="connsiteY1" fmla="*/ 94742 h 96400"/>
                    <a:gd name="connsiteX2" fmla="*/ 15913 w 16090"/>
                    <a:gd name="connsiteY2" fmla="*/ 94076 h 96400"/>
                    <a:gd name="connsiteX3" fmla="*/ 4483 w 16090"/>
                    <a:gd name="connsiteY3" fmla="*/ 1588 h 96400"/>
                    <a:gd name="connsiteX4" fmla="*/ 6 w 16090"/>
                    <a:gd name="connsiteY4" fmla="*/ 2255 h 96400"/>
                    <a:gd name="connsiteX5" fmla="*/ 6 w 16090"/>
                    <a:gd name="connsiteY5" fmla="*/ 2255 h 96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90" h="96400">
                      <a:moveTo>
                        <a:pt x="6" y="2255"/>
                      </a:moveTo>
                      <a:cubicBezTo>
                        <a:pt x="1816" y="31592"/>
                        <a:pt x="2864" y="66548"/>
                        <a:pt x="11341" y="94742"/>
                      </a:cubicBezTo>
                      <a:cubicBezTo>
                        <a:pt x="12103" y="97314"/>
                        <a:pt x="15818" y="96743"/>
                        <a:pt x="15913" y="94076"/>
                      </a:cubicBezTo>
                      <a:cubicBezTo>
                        <a:pt x="17342" y="64739"/>
                        <a:pt x="9817" y="30544"/>
                        <a:pt x="4483" y="1588"/>
                      </a:cubicBezTo>
                      <a:cubicBezTo>
                        <a:pt x="4007" y="-889"/>
                        <a:pt x="-184" y="-317"/>
                        <a:pt x="6" y="2255"/>
                      </a:cubicBezTo>
                      <a:lnTo>
                        <a:pt x="6" y="2255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32" name="Freeform: Shape 8831">
                  <a:extLst>
                    <a:ext uri="{FF2B5EF4-FFF2-40B4-BE49-F238E27FC236}">
                      <a16:creationId xmlns:a16="http://schemas.microsoft.com/office/drawing/2014/main" id="{D8AF3579-FB2E-44BC-B96B-5070CC2896EA}"/>
                    </a:ext>
                  </a:extLst>
                </p:cNvPr>
                <p:cNvSpPr/>
                <p:nvPr/>
              </p:nvSpPr>
              <p:spPr>
                <a:xfrm>
                  <a:off x="6524852" y="3693758"/>
                  <a:ext cx="24437" cy="89647"/>
                </a:xfrm>
                <a:custGeom>
                  <a:avLst/>
                  <a:gdLst>
                    <a:gd name="connsiteX0" fmla="*/ 57 w 24437"/>
                    <a:gd name="connsiteY0" fmla="*/ 3656 h 89647"/>
                    <a:gd name="connsiteX1" fmla="*/ 17488 w 24437"/>
                    <a:gd name="connsiteY1" fmla="*/ 87095 h 89647"/>
                    <a:gd name="connsiteX2" fmla="*/ 24346 w 24437"/>
                    <a:gd name="connsiteY2" fmla="*/ 85190 h 89647"/>
                    <a:gd name="connsiteX3" fmla="*/ 5772 w 24437"/>
                    <a:gd name="connsiteY3" fmla="*/ 2037 h 89647"/>
                    <a:gd name="connsiteX4" fmla="*/ 57 w 24437"/>
                    <a:gd name="connsiteY4" fmla="*/ 3656 h 89647"/>
                    <a:gd name="connsiteX5" fmla="*/ 57 w 24437"/>
                    <a:gd name="connsiteY5" fmla="*/ 3656 h 89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437" h="89647">
                      <a:moveTo>
                        <a:pt x="57" y="3656"/>
                      </a:moveTo>
                      <a:cubicBezTo>
                        <a:pt x="4915" y="31659"/>
                        <a:pt x="11297" y="59472"/>
                        <a:pt x="17488" y="87095"/>
                      </a:cubicBezTo>
                      <a:cubicBezTo>
                        <a:pt x="18536" y="91572"/>
                        <a:pt x="25299" y="89667"/>
                        <a:pt x="24346" y="85190"/>
                      </a:cubicBezTo>
                      <a:cubicBezTo>
                        <a:pt x="18536" y="57472"/>
                        <a:pt x="12821" y="29469"/>
                        <a:pt x="5772" y="2037"/>
                      </a:cubicBezTo>
                      <a:cubicBezTo>
                        <a:pt x="4725" y="-1583"/>
                        <a:pt x="-609" y="36"/>
                        <a:pt x="57" y="3656"/>
                      </a:cubicBezTo>
                      <a:lnTo>
                        <a:pt x="57" y="3656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8833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127804" y="3909938"/>
                <a:ext cx="97925" cy="114088"/>
                <a:chOff x="6127804" y="3909938"/>
                <a:chExt cx="97925" cy="114088"/>
              </a:xfrm>
            </p:grpSpPr>
            <p:sp>
              <p:nvSpPr>
                <p:cNvPr id="8834" name="Freeform: Shape 8833">
                  <a:extLst>
                    <a:ext uri="{FF2B5EF4-FFF2-40B4-BE49-F238E27FC236}">
                      <a16:creationId xmlns:a16="http://schemas.microsoft.com/office/drawing/2014/main" id="{99B5F9BA-5B87-4A17-9AD0-83209CD97B2B}"/>
                    </a:ext>
                  </a:extLst>
                </p:cNvPr>
                <p:cNvSpPr/>
                <p:nvPr/>
              </p:nvSpPr>
              <p:spPr>
                <a:xfrm>
                  <a:off x="6127878" y="3909938"/>
                  <a:ext cx="97851" cy="114088"/>
                </a:xfrm>
                <a:custGeom>
                  <a:avLst/>
                  <a:gdLst>
                    <a:gd name="connsiteX0" fmla="*/ 97851 w 97851"/>
                    <a:gd name="connsiteY0" fmla="*/ 11694 h 114088"/>
                    <a:gd name="connsiteX1" fmla="*/ 30 w 97851"/>
                    <a:gd name="connsiteY1" fmla="*/ 4551 h 114088"/>
                    <a:gd name="connsiteX2" fmla="*/ 15555 w 97851"/>
                    <a:gd name="connsiteY2" fmla="*/ 106182 h 114088"/>
                    <a:gd name="connsiteX3" fmla="*/ 92898 w 97851"/>
                    <a:gd name="connsiteY3" fmla="*/ 114088 h 114088"/>
                    <a:gd name="connsiteX4" fmla="*/ 97851 w 97851"/>
                    <a:gd name="connsiteY4" fmla="*/ 11694 h 11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851" h="114088">
                      <a:moveTo>
                        <a:pt x="97851" y="11694"/>
                      </a:moveTo>
                      <a:cubicBezTo>
                        <a:pt x="97851" y="11694"/>
                        <a:pt x="-1971" y="-8880"/>
                        <a:pt x="30" y="4551"/>
                      </a:cubicBezTo>
                      <a:cubicBezTo>
                        <a:pt x="2030" y="17981"/>
                        <a:pt x="15555" y="106182"/>
                        <a:pt x="15555" y="106182"/>
                      </a:cubicBezTo>
                      <a:lnTo>
                        <a:pt x="92898" y="114088"/>
                      </a:lnTo>
                      <a:lnTo>
                        <a:pt x="97851" y="11694"/>
                      </a:lnTo>
                      <a:close/>
                    </a:path>
                  </a:pathLst>
                </a:custGeom>
                <a:solidFill>
                  <a:srgbClr val="F9F9F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35" name="Freeform: Shape 8834">
                  <a:extLst>
                    <a:ext uri="{FF2B5EF4-FFF2-40B4-BE49-F238E27FC236}">
                      <a16:creationId xmlns:a16="http://schemas.microsoft.com/office/drawing/2014/main" id="{599CF80D-CBBB-455D-A562-AEAD33408F5A}"/>
                    </a:ext>
                  </a:extLst>
                </p:cNvPr>
                <p:cNvSpPr/>
                <p:nvPr/>
              </p:nvSpPr>
              <p:spPr>
                <a:xfrm>
                  <a:off x="6127804" y="3925971"/>
                  <a:ext cx="96417" cy="15384"/>
                </a:xfrm>
                <a:custGeom>
                  <a:avLst/>
                  <a:gdLst>
                    <a:gd name="connsiteX0" fmla="*/ 94782 w 96417"/>
                    <a:gd name="connsiteY0" fmla="*/ 10902 h 15384"/>
                    <a:gd name="connsiteX1" fmla="*/ 2294 w 96417"/>
                    <a:gd name="connsiteY1" fmla="*/ 234 h 15384"/>
                    <a:gd name="connsiteX2" fmla="*/ 1628 w 96417"/>
                    <a:gd name="connsiteY2" fmla="*/ 4806 h 15384"/>
                    <a:gd name="connsiteX3" fmla="*/ 94211 w 96417"/>
                    <a:gd name="connsiteY3" fmla="*/ 15378 h 15384"/>
                    <a:gd name="connsiteX4" fmla="*/ 94782 w 96417"/>
                    <a:gd name="connsiteY4" fmla="*/ 10902 h 15384"/>
                    <a:gd name="connsiteX5" fmla="*/ 94782 w 96417"/>
                    <a:gd name="connsiteY5" fmla="*/ 10902 h 1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417" h="15384">
                      <a:moveTo>
                        <a:pt x="94782" y="10902"/>
                      </a:moveTo>
                      <a:cubicBezTo>
                        <a:pt x="65826" y="5758"/>
                        <a:pt x="31536" y="-1386"/>
                        <a:pt x="2294" y="234"/>
                      </a:cubicBezTo>
                      <a:cubicBezTo>
                        <a:pt x="-278" y="424"/>
                        <a:pt x="-944" y="4044"/>
                        <a:pt x="1628" y="4806"/>
                      </a:cubicBezTo>
                      <a:cubicBezTo>
                        <a:pt x="29822" y="12997"/>
                        <a:pt x="64874" y="13855"/>
                        <a:pt x="94211" y="15378"/>
                      </a:cubicBezTo>
                      <a:cubicBezTo>
                        <a:pt x="96687" y="15569"/>
                        <a:pt x="97354" y="11378"/>
                        <a:pt x="94782" y="10902"/>
                      </a:cubicBezTo>
                      <a:lnTo>
                        <a:pt x="94782" y="10902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36" name="Freeform: Shape 8835">
                  <a:extLst>
                    <a:ext uri="{FF2B5EF4-FFF2-40B4-BE49-F238E27FC236}">
                      <a16:creationId xmlns:a16="http://schemas.microsoft.com/office/drawing/2014/main" id="{881E684F-4544-4F2A-8E73-E88D9E55A7B1}"/>
                    </a:ext>
                  </a:extLst>
                </p:cNvPr>
                <p:cNvSpPr/>
                <p:nvPr/>
              </p:nvSpPr>
              <p:spPr>
                <a:xfrm>
                  <a:off x="6131242" y="3946397"/>
                  <a:ext cx="91499" cy="8659"/>
                </a:xfrm>
                <a:custGeom>
                  <a:avLst/>
                  <a:gdLst>
                    <a:gd name="connsiteX0" fmla="*/ 88678 w 91499"/>
                    <a:gd name="connsiteY0" fmla="*/ 2668 h 8659"/>
                    <a:gd name="connsiteX1" fmla="*/ 3429 w 91499"/>
                    <a:gd name="connsiteY1" fmla="*/ 1 h 8659"/>
                    <a:gd name="connsiteX2" fmla="*/ 3429 w 91499"/>
                    <a:gd name="connsiteY2" fmla="*/ 7145 h 8659"/>
                    <a:gd name="connsiteX3" fmla="*/ 88678 w 91499"/>
                    <a:gd name="connsiteY3" fmla="*/ 8573 h 8659"/>
                    <a:gd name="connsiteX4" fmla="*/ 88678 w 91499"/>
                    <a:gd name="connsiteY4" fmla="*/ 2668 h 8659"/>
                    <a:gd name="connsiteX5" fmla="*/ 88678 w 91499"/>
                    <a:gd name="connsiteY5" fmla="*/ 2668 h 8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1499" h="8659">
                      <a:moveTo>
                        <a:pt x="88678" y="2668"/>
                      </a:moveTo>
                      <a:cubicBezTo>
                        <a:pt x="60389" y="858"/>
                        <a:pt x="31814" y="477"/>
                        <a:pt x="3429" y="1"/>
                      </a:cubicBezTo>
                      <a:cubicBezTo>
                        <a:pt x="-1143" y="-94"/>
                        <a:pt x="-1143" y="6954"/>
                        <a:pt x="3429" y="7145"/>
                      </a:cubicBezTo>
                      <a:cubicBezTo>
                        <a:pt x="31814" y="8002"/>
                        <a:pt x="60293" y="8954"/>
                        <a:pt x="88678" y="8573"/>
                      </a:cubicBezTo>
                      <a:cubicBezTo>
                        <a:pt x="92488" y="8478"/>
                        <a:pt x="92393" y="2858"/>
                        <a:pt x="88678" y="2668"/>
                      </a:cubicBezTo>
                      <a:lnTo>
                        <a:pt x="88678" y="2668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8837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009297" y="4125372"/>
                <a:ext cx="686719" cy="410282"/>
                <a:chOff x="6009297" y="4125372"/>
                <a:chExt cx="686719" cy="410282"/>
              </a:xfrm>
              <a:solidFill>
                <a:srgbClr val="F57A34"/>
              </a:solidFill>
            </p:grpSpPr>
            <p:sp>
              <p:nvSpPr>
                <p:cNvPr id="8838" name="Freeform: Shape 8837">
                  <a:extLst>
                    <a:ext uri="{FF2B5EF4-FFF2-40B4-BE49-F238E27FC236}">
                      <a16:creationId xmlns:a16="http://schemas.microsoft.com/office/drawing/2014/main" id="{94BB9327-DFB0-41BE-8CAE-ABE9EB7F20BF}"/>
                    </a:ext>
                  </a:extLst>
                </p:cNvPr>
                <p:cNvSpPr/>
                <p:nvPr/>
              </p:nvSpPr>
              <p:spPr>
                <a:xfrm>
                  <a:off x="6026657" y="4125372"/>
                  <a:ext cx="656367" cy="44386"/>
                </a:xfrm>
                <a:custGeom>
                  <a:avLst/>
                  <a:gdLst>
                    <a:gd name="connsiteX0" fmla="*/ 0 w 656367"/>
                    <a:gd name="connsiteY0" fmla="*/ 0 h 44386"/>
                    <a:gd name="connsiteX1" fmla="*/ 656368 w 656367"/>
                    <a:gd name="connsiteY1" fmla="*/ 0 h 44386"/>
                    <a:gd name="connsiteX2" fmla="*/ 656368 w 656367"/>
                    <a:gd name="connsiteY2" fmla="*/ 44387 h 44386"/>
                    <a:gd name="connsiteX3" fmla="*/ 0 w 656367"/>
                    <a:gd name="connsiteY3" fmla="*/ 44387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367" h="44386">
                      <a:moveTo>
                        <a:pt x="0" y="0"/>
                      </a:moveTo>
                      <a:lnTo>
                        <a:pt x="656368" y="0"/>
                      </a:lnTo>
                      <a:lnTo>
                        <a:pt x="656368" y="44387"/>
                      </a:lnTo>
                      <a:lnTo>
                        <a:pt x="0" y="44387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39" name="Freeform: Shape 8838">
                  <a:extLst>
                    <a:ext uri="{FF2B5EF4-FFF2-40B4-BE49-F238E27FC236}">
                      <a16:creationId xmlns:a16="http://schemas.microsoft.com/office/drawing/2014/main" id="{DA338724-C319-4FF8-8B23-9A6A80978BFE}"/>
                    </a:ext>
                  </a:extLst>
                </p:cNvPr>
                <p:cNvSpPr/>
                <p:nvPr/>
              </p:nvSpPr>
              <p:spPr>
                <a:xfrm>
                  <a:off x="6009297" y="4131881"/>
                  <a:ext cx="58213" cy="403763"/>
                </a:xfrm>
                <a:custGeom>
                  <a:avLst/>
                  <a:gdLst>
                    <a:gd name="connsiteX0" fmla="*/ 23075 w 58213"/>
                    <a:gd name="connsiteY0" fmla="*/ 9208 h 403763"/>
                    <a:gd name="connsiteX1" fmla="*/ 10598 w 58213"/>
                    <a:gd name="connsiteY1" fmla="*/ 187801 h 403763"/>
                    <a:gd name="connsiteX2" fmla="*/ 882 w 58213"/>
                    <a:gd name="connsiteY2" fmla="*/ 387541 h 403763"/>
                    <a:gd name="connsiteX3" fmla="*/ 33267 w 58213"/>
                    <a:gd name="connsiteY3" fmla="*/ 391922 h 403763"/>
                    <a:gd name="connsiteX4" fmla="*/ 52984 w 58213"/>
                    <a:gd name="connsiteY4" fmla="*/ 200184 h 403763"/>
                    <a:gd name="connsiteX5" fmla="*/ 47935 w 58213"/>
                    <a:gd name="connsiteY5" fmla="*/ 9303 h 403763"/>
                    <a:gd name="connsiteX6" fmla="*/ 23075 w 58213"/>
                    <a:gd name="connsiteY6" fmla="*/ 9208 h 403763"/>
                    <a:gd name="connsiteX7" fmla="*/ 23075 w 58213"/>
                    <a:gd name="connsiteY7" fmla="*/ 9208 h 403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213" h="403763">
                      <a:moveTo>
                        <a:pt x="23075" y="9208"/>
                      </a:moveTo>
                      <a:cubicBezTo>
                        <a:pt x="12217" y="67596"/>
                        <a:pt x="14217" y="128461"/>
                        <a:pt x="10598" y="187801"/>
                      </a:cubicBezTo>
                      <a:cubicBezTo>
                        <a:pt x="6597" y="253810"/>
                        <a:pt x="-2928" y="321532"/>
                        <a:pt x="882" y="387541"/>
                      </a:cubicBezTo>
                      <a:cubicBezTo>
                        <a:pt x="1930" y="404971"/>
                        <a:pt x="29648" y="411163"/>
                        <a:pt x="33267" y="391922"/>
                      </a:cubicBezTo>
                      <a:cubicBezTo>
                        <a:pt x="45078" y="329248"/>
                        <a:pt x="48126" y="263716"/>
                        <a:pt x="52984" y="200184"/>
                      </a:cubicBezTo>
                      <a:cubicBezTo>
                        <a:pt x="57842" y="137319"/>
                        <a:pt x="63747" y="70834"/>
                        <a:pt x="47935" y="9303"/>
                      </a:cubicBezTo>
                      <a:cubicBezTo>
                        <a:pt x="44888" y="-2603"/>
                        <a:pt x="25456" y="-3556"/>
                        <a:pt x="23075" y="9208"/>
                      </a:cubicBezTo>
                      <a:lnTo>
                        <a:pt x="23075" y="9208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40" name="Freeform: Shape 8839">
                  <a:extLst>
                    <a:ext uri="{FF2B5EF4-FFF2-40B4-BE49-F238E27FC236}">
                      <a16:creationId xmlns:a16="http://schemas.microsoft.com/office/drawing/2014/main" id="{6458D845-F8E6-4DD4-BD59-060942BF3988}"/>
                    </a:ext>
                  </a:extLst>
                </p:cNvPr>
                <p:cNvSpPr/>
                <p:nvPr/>
              </p:nvSpPr>
              <p:spPr>
                <a:xfrm>
                  <a:off x="6648874" y="4130390"/>
                  <a:ext cx="47141" cy="405264"/>
                </a:xfrm>
                <a:custGeom>
                  <a:avLst/>
                  <a:gdLst>
                    <a:gd name="connsiteX0" fmla="*/ 9005 w 47141"/>
                    <a:gd name="connsiteY0" fmla="*/ 9175 h 405264"/>
                    <a:gd name="connsiteX1" fmla="*/ 3194 w 47141"/>
                    <a:gd name="connsiteY1" fmla="*/ 188435 h 405264"/>
                    <a:gd name="connsiteX2" fmla="*/ 1575 w 47141"/>
                    <a:gd name="connsiteY2" fmla="*/ 389032 h 405264"/>
                    <a:gd name="connsiteX3" fmla="*/ 33960 w 47141"/>
                    <a:gd name="connsiteY3" fmla="*/ 393413 h 405264"/>
                    <a:gd name="connsiteX4" fmla="*/ 46247 w 47141"/>
                    <a:gd name="connsiteY4" fmla="*/ 200913 h 405264"/>
                    <a:gd name="connsiteX5" fmla="*/ 33769 w 47141"/>
                    <a:gd name="connsiteY5" fmla="*/ 9270 h 405264"/>
                    <a:gd name="connsiteX6" fmla="*/ 9005 w 47141"/>
                    <a:gd name="connsiteY6" fmla="*/ 9175 h 405264"/>
                    <a:gd name="connsiteX7" fmla="*/ 9005 w 47141"/>
                    <a:gd name="connsiteY7" fmla="*/ 9175 h 40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141" h="405264">
                      <a:moveTo>
                        <a:pt x="9005" y="9175"/>
                      </a:moveTo>
                      <a:cubicBezTo>
                        <a:pt x="-1378" y="67944"/>
                        <a:pt x="3385" y="128904"/>
                        <a:pt x="3194" y="188435"/>
                      </a:cubicBezTo>
                      <a:cubicBezTo>
                        <a:pt x="3099" y="254920"/>
                        <a:pt x="-2711" y="322738"/>
                        <a:pt x="1575" y="389032"/>
                      </a:cubicBezTo>
                      <a:cubicBezTo>
                        <a:pt x="2718" y="406367"/>
                        <a:pt x="30436" y="412749"/>
                        <a:pt x="33960" y="393413"/>
                      </a:cubicBezTo>
                      <a:cubicBezTo>
                        <a:pt x="45295" y="330548"/>
                        <a:pt x="45199" y="264635"/>
                        <a:pt x="46247" y="200913"/>
                      </a:cubicBezTo>
                      <a:cubicBezTo>
                        <a:pt x="47390" y="137762"/>
                        <a:pt x="50057" y="70706"/>
                        <a:pt x="33769" y="9270"/>
                      </a:cubicBezTo>
                      <a:cubicBezTo>
                        <a:pt x="30722" y="-2446"/>
                        <a:pt x="11195" y="-3684"/>
                        <a:pt x="9005" y="9175"/>
                      </a:cubicBezTo>
                      <a:lnTo>
                        <a:pt x="9005" y="9175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41" name="Freeform: Shape 8840">
                  <a:extLst>
                    <a:ext uri="{FF2B5EF4-FFF2-40B4-BE49-F238E27FC236}">
                      <a16:creationId xmlns:a16="http://schemas.microsoft.com/office/drawing/2014/main" id="{384C8A6A-72BB-4029-B5B5-F1FF7B1CF4EA}"/>
                    </a:ext>
                  </a:extLst>
                </p:cNvPr>
                <p:cNvSpPr/>
                <p:nvPr/>
              </p:nvSpPr>
              <p:spPr>
                <a:xfrm>
                  <a:off x="6030372" y="4287096"/>
                  <a:ext cx="662892" cy="51647"/>
                </a:xfrm>
                <a:custGeom>
                  <a:avLst/>
                  <a:gdLst>
                    <a:gd name="connsiteX0" fmla="*/ 10573 w 662892"/>
                    <a:gd name="connsiteY0" fmla="*/ 40016 h 51647"/>
                    <a:gd name="connsiteX1" fmla="*/ 329375 w 662892"/>
                    <a:gd name="connsiteY1" fmla="*/ 47827 h 51647"/>
                    <a:gd name="connsiteX2" fmla="*/ 649319 w 662892"/>
                    <a:gd name="connsiteY2" fmla="*/ 44112 h 51647"/>
                    <a:gd name="connsiteX3" fmla="*/ 649319 w 662892"/>
                    <a:gd name="connsiteY3" fmla="*/ 7536 h 51647"/>
                    <a:gd name="connsiteX4" fmla="*/ 329375 w 662892"/>
                    <a:gd name="connsiteY4" fmla="*/ 3821 h 51647"/>
                    <a:gd name="connsiteX5" fmla="*/ 10573 w 662892"/>
                    <a:gd name="connsiteY5" fmla="*/ 11632 h 51647"/>
                    <a:gd name="connsiteX6" fmla="*/ 10573 w 662892"/>
                    <a:gd name="connsiteY6" fmla="*/ 40016 h 51647"/>
                    <a:gd name="connsiteX7" fmla="*/ 10573 w 662892"/>
                    <a:gd name="connsiteY7" fmla="*/ 40016 h 51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892" h="51647">
                      <a:moveTo>
                        <a:pt x="10573" y="40016"/>
                      </a:moveTo>
                      <a:cubicBezTo>
                        <a:pt x="113157" y="58780"/>
                        <a:pt x="225361" y="47636"/>
                        <a:pt x="329375" y="47827"/>
                      </a:cubicBezTo>
                      <a:cubicBezTo>
                        <a:pt x="434245" y="48017"/>
                        <a:pt x="545402" y="58399"/>
                        <a:pt x="649319" y="44112"/>
                      </a:cubicBezTo>
                      <a:cubicBezTo>
                        <a:pt x="667417" y="41635"/>
                        <a:pt x="667417" y="10012"/>
                        <a:pt x="649319" y="7536"/>
                      </a:cubicBezTo>
                      <a:cubicBezTo>
                        <a:pt x="545211" y="-6752"/>
                        <a:pt x="434340" y="3631"/>
                        <a:pt x="329375" y="3821"/>
                      </a:cubicBezTo>
                      <a:cubicBezTo>
                        <a:pt x="225457" y="4011"/>
                        <a:pt x="112967" y="-7133"/>
                        <a:pt x="10573" y="11632"/>
                      </a:cubicBezTo>
                      <a:cubicBezTo>
                        <a:pt x="-3524" y="14203"/>
                        <a:pt x="-3524" y="37444"/>
                        <a:pt x="10573" y="40016"/>
                      </a:cubicBezTo>
                      <a:lnTo>
                        <a:pt x="10573" y="40016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sp>
        <p:nvSpPr>
          <p:cNvPr id="8842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19266580">
            <a:off x="-3375052" y="-2583759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8845" name="Graphic 8842">
            <a:extLst>
              <a:ext uri="{FF2B5EF4-FFF2-40B4-BE49-F238E27FC236}">
                <a16:creationId xmlns:a16="http://schemas.microsoft.com/office/drawing/2014/main" id="{3870C82E-4894-4949-A7AF-2D29B89B8EAF}"/>
              </a:ext>
            </a:extLst>
          </p:cNvPr>
          <p:cNvGrpSpPr/>
          <p:nvPr/>
        </p:nvGrpSpPr>
        <p:grpSpPr>
          <a:xfrm>
            <a:off x="-311906" y="3289904"/>
            <a:ext cx="1009128" cy="1078680"/>
            <a:chOff x="-311906" y="3289904"/>
            <a:chExt cx="1009128" cy="1078680"/>
          </a:xfrm>
        </p:grpSpPr>
        <p:grpSp>
          <p:nvGrpSpPr>
            <p:cNvPr id="8846" name="Graphic 8842">
              <a:extLst>
                <a:ext uri="{FF2B5EF4-FFF2-40B4-BE49-F238E27FC236}">
                  <a16:creationId xmlns:a16="http://schemas.microsoft.com/office/drawing/2014/main" id="{3870C82E-4894-4949-A7AF-2D29B89B8EAF}"/>
                </a:ext>
              </a:extLst>
            </p:cNvPr>
            <p:cNvGrpSpPr/>
            <p:nvPr/>
          </p:nvGrpSpPr>
          <p:grpSpPr>
            <a:xfrm>
              <a:off x="-311906" y="3289904"/>
              <a:ext cx="1009128" cy="1078680"/>
              <a:chOff x="-311906" y="3289904"/>
              <a:chExt cx="1009128" cy="1078680"/>
            </a:xfrm>
          </p:grpSpPr>
          <p:sp>
            <p:nvSpPr>
              <p:cNvPr id="8847" name="Freeform: Shape 8846">
                <a:extLst>
                  <a:ext uri="{FF2B5EF4-FFF2-40B4-BE49-F238E27FC236}">
                    <a16:creationId xmlns:a16="http://schemas.microsoft.com/office/drawing/2014/main" id="{1F71D154-A0FC-4219-8440-29D0E5EEAA93}"/>
                  </a:ext>
                </a:extLst>
              </p:cNvPr>
              <p:cNvSpPr/>
              <p:nvPr/>
            </p:nvSpPr>
            <p:spPr>
              <a:xfrm>
                <a:off x="213953" y="3289904"/>
                <a:ext cx="227456" cy="507468"/>
              </a:xfrm>
              <a:custGeom>
                <a:avLst/>
                <a:gdLst>
                  <a:gd name="connsiteX0" fmla="*/ 0 w 227456"/>
                  <a:gd name="connsiteY0" fmla="*/ 479465 h 507468"/>
                  <a:gd name="connsiteX1" fmla="*/ 227457 w 227456"/>
                  <a:gd name="connsiteY1" fmla="*/ 167 h 507468"/>
                  <a:gd name="connsiteX2" fmla="*/ 111252 w 227456"/>
                  <a:gd name="connsiteY2" fmla="*/ 473178 h 507468"/>
                  <a:gd name="connsiteX3" fmla="*/ 84963 w 227456"/>
                  <a:gd name="connsiteY3" fmla="*/ 507468 h 507468"/>
                  <a:gd name="connsiteX4" fmla="*/ 21431 w 227456"/>
                  <a:gd name="connsiteY4" fmla="*/ 484704 h 507468"/>
                  <a:gd name="connsiteX5" fmla="*/ 0 w 227456"/>
                  <a:gd name="connsiteY5" fmla="*/ 479465 h 50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7456" h="507468">
                    <a:moveTo>
                      <a:pt x="0" y="479465"/>
                    </a:moveTo>
                    <a:cubicBezTo>
                      <a:pt x="80581" y="228481"/>
                      <a:pt x="117158" y="-7167"/>
                      <a:pt x="227457" y="167"/>
                    </a:cubicBezTo>
                    <a:lnTo>
                      <a:pt x="111252" y="473178"/>
                    </a:lnTo>
                    <a:lnTo>
                      <a:pt x="84963" y="507468"/>
                    </a:lnTo>
                    <a:cubicBezTo>
                      <a:pt x="65056" y="498420"/>
                      <a:pt x="43815" y="490800"/>
                      <a:pt x="21431" y="484704"/>
                    </a:cubicBezTo>
                    <a:cubicBezTo>
                      <a:pt x="14192" y="482799"/>
                      <a:pt x="7049" y="481084"/>
                      <a:pt x="0" y="479465"/>
                    </a:cubicBezTo>
                    <a:close/>
                  </a:path>
                </a:pathLst>
              </a:custGeom>
              <a:solidFill>
                <a:srgbClr val="8867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48" name="Freeform: Shape 8847">
                <a:extLst>
                  <a:ext uri="{FF2B5EF4-FFF2-40B4-BE49-F238E27FC236}">
                    <a16:creationId xmlns:a16="http://schemas.microsoft.com/office/drawing/2014/main" id="{1BD36EFA-A701-41F6-BB4E-716435EFD089}"/>
                  </a:ext>
                </a:extLst>
              </p:cNvPr>
              <p:cNvSpPr/>
              <p:nvPr/>
            </p:nvSpPr>
            <p:spPr>
              <a:xfrm>
                <a:off x="200904" y="3464473"/>
                <a:ext cx="496317" cy="330136"/>
              </a:xfrm>
              <a:custGeom>
                <a:avLst/>
                <a:gdLst>
                  <a:gd name="connsiteX0" fmla="*/ 91440 w 496317"/>
                  <a:gd name="connsiteY0" fmla="*/ 330137 h 330136"/>
                  <a:gd name="connsiteX1" fmla="*/ 495586 w 496317"/>
                  <a:gd name="connsiteY1" fmla="*/ 0 h 330136"/>
                  <a:gd name="connsiteX2" fmla="*/ 36385 w 496317"/>
                  <a:gd name="connsiteY2" fmla="*/ 260699 h 330136"/>
                  <a:gd name="connsiteX3" fmla="*/ 0 w 496317"/>
                  <a:gd name="connsiteY3" fmla="*/ 302324 h 330136"/>
                  <a:gd name="connsiteX4" fmla="*/ 34480 w 496317"/>
                  <a:gd name="connsiteY4" fmla="*/ 310229 h 330136"/>
                  <a:gd name="connsiteX5" fmla="*/ 91440 w 496317"/>
                  <a:gd name="connsiteY5" fmla="*/ 330137 h 330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6317" h="330136">
                    <a:moveTo>
                      <a:pt x="91440" y="330137"/>
                    </a:moveTo>
                    <a:cubicBezTo>
                      <a:pt x="315468" y="190595"/>
                      <a:pt x="509778" y="137351"/>
                      <a:pt x="495586" y="0"/>
                    </a:cubicBezTo>
                    <a:lnTo>
                      <a:pt x="36385" y="260699"/>
                    </a:lnTo>
                    <a:lnTo>
                      <a:pt x="0" y="302324"/>
                    </a:lnTo>
                    <a:cubicBezTo>
                      <a:pt x="11430" y="304419"/>
                      <a:pt x="22955" y="307086"/>
                      <a:pt x="34480" y="310229"/>
                    </a:cubicBezTo>
                    <a:cubicBezTo>
                      <a:pt x="54388" y="315659"/>
                      <a:pt x="73533" y="322326"/>
                      <a:pt x="91440" y="330137"/>
                    </a:cubicBezTo>
                    <a:close/>
                  </a:path>
                </a:pathLst>
              </a:custGeom>
              <a:solidFill>
                <a:srgbClr val="AB82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49" name="Freeform: Shape 8848">
                <a:extLst>
                  <a:ext uri="{FF2B5EF4-FFF2-40B4-BE49-F238E27FC236}">
                    <a16:creationId xmlns:a16="http://schemas.microsoft.com/office/drawing/2014/main" id="{EFB8E750-1741-4490-880A-9D37A8C3FD03}"/>
                  </a:ext>
                </a:extLst>
              </p:cNvPr>
              <p:cNvSpPr/>
              <p:nvPr/>
            </p:nvSpPr>
            <p:spPr>
              <a:xfrm>
                <a:off x="18674" y="3779084"/>
                <a:ext cx="362660" cy="589500"/>
              </a:xfrm>
              <a:custGeom>
                <a:avLst/>
                <a:gdLst>
                  <a:gd name="connsiteX0" fmla="*/ 210042 w 362660"/>
                  <a:gd name="connsiteY0" fmla="*/ 0 h 589500"/>
                  <a:gd name="connsiteX1" fmla="*/ 60595 w 362660"/>
                  <a:gd name="connsiteY1" fmla="*/ 371951 h 589500"/>
                  <a:gd name="connsiteX2" fmla="*/ 80788 w 362660"/>
                  <a:gd name="connsiteY2" fmla="*/ 587121 h 589500"/>
                  <a:gd name="connsiteX3" fmla="*/ 331010 w 362660"/>
                  <a:gd name="connsiteY3" fmla="*/ 471869 h 589500"/>
                  <a:gd name="connsiteX4" fmla="*/ 210042 w 362660"/>
                  <a:gd name="connsiteY4" fmla="*/ 0 h 589500"/>
                  <a:gd name="connsiteX5" fmla="*/ 210042 w 362660"/>
                  <a:gd name="connsiteY5" fmla="*/ 0 h 589500"/>
                  <a:gd name="connsiteX6" fmla="*/ 228902 w 362660"/>
                  <a:gd name="connsiteY6" fmla="*/ 212122 h 589500"/>
                  <a:gd name="connsiteX7" fmla="*/ 254905 w 362660"/>
                  <a:gd name="connsiteY7" fmla="*/ 282512 h 589500"/>
                  <a:gd name="connsiteX8" fmla="*/ 263954 w 362660"/>
                  <a:gd name="connsiteY8" fmla="*/ 369380 h 589500"/>
                  <a:gd name="connsiteX9" fmla="*/ 246904 w 362660"/>
                  <a:gd name="connsiteY9" fmla="*/ 421958 h 589500"/>
                  <a:gd name="connsiteX10" fmla="*/ 115364 w 362660"/>
                  <a:gd name="connsiteY10" fmla="*/ 491871 h 589500"/>
                  <a:gd name="connsiteX11" fmla="*/ 114411 w 362660"/>
                  <a:gd name="connsiteY11" fmla="*/ 491871 h 589500"/>
                  <a:gd name="connsiteX12" fmla="*/ 228902 w 362660"/>
                  <a:gd name="connsiteY12" fmla="*/ 212122 h 58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2660" h="589500">
                    <a:moveTo>
                      <a:pt x="210042" y="0"/>
                    </a:moveTo>
                    <a:cubicBezTo>
                      <a:pt x="112506" y="238411"/>
                      <a:pt x="92885" y="292989"/>
                      <a:pt x="60595" y="371951"/>
                    </a:cubicBezTo>
                    <a:cubicBezTo>
                      <a:pt x="14589" y="484537"/>
                      <a:pt x="-58182" y="570833"/>
                      <a:pt x="80788" y="587121"/>
                    </a:cubicBezTo>
                    <a:cubicBezTo>
                      <a:pt x="158893" y="596265"/>
                      <a:pt x="264811" y="583311"/>
                      <a:pt x="331010" y="471869"/>
                    </a:cubicBezTo>
                    <a:cubicBezTo>
                      <a:pt x="446167" y="277940"/>
                      <a:pt x="210042" y="0"/>
                      <a:pt x="210042" y="0"/>
                    </a:cubicBezTo>
                    <a:lnTo>
                      <a:pt x="210042" y="0"/>
                    </a:lnTo>
                    <a:close/>
                    <a:moveTo>
                      <a:pt x="228902" y="212122"/>
                    </a:moveTo>
                    <a:cubicBezTo>
                      <a:pt x="239474" y="235172"/>
                      <a:pt x="248523" y="258794"/>
                      <a:pt x="254905" y="282512"/>
                    </a:cubicBezTo>
                    <a:cubicBezTo>
                      <a:pt x="262430" y="310325"/>
                      <a:pt x="267097" y="340519"/>
                      <a:pt x="263954" y="369380"/>
                    </a:cubicBezTo>
                    <a:cubicBezTo>
                      <a:pt x="261858" y="388144"/>
                      <a:pt x="256524" y="405765"/>
                      <a:pt x="246904" y="421958"/>
                    </a:cubicBezTo>
                    <a:cubicBezTo>
                      <a:pt x="216519" y="473107"/>
                      <a:pt x="173752" y="493300"/>
                      <a:pt x="115364" y="491871"/>
                    </a:cubicBezTo>
                    <a:cubicBezTo>
                      <a:pt x="115078" y="491871"/>
                      <a:pt x="114792" y="491871"/>
                      <a:pt x="114411" y="491871"/>
                    </a:cubicBezTo>
                    <a:cubicBezTo>
                      <a:pt x="152606" y="398621"/>
                      <a:pt x="190706" y="305372"/>
                      <a:pt x="228902" y="212122"/>
                    </a:cubicBezTo>
                    <a:close/>
                  </a:path>
                </a:pathLst>
              </a:custGeom>
              <a:solidFill>
                <a:srgbClr val="1506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50" name="Freeform: Shape 8849">
                <a:extLst>
                  <a:ext uri="{FF2B5EF4-FFF2-40B4-BE49-F238E27FC236}">
                    <a16:creationId xmlns:a16="http://schemas.microsoft.com/office/drawing/2014/main" id="{79029CE8-A025-473D-ACBE-8458DF9F568A}"/>
                  </a:ext>
                </a:extLst>
              </p:cNvPr>
              <p:cNvSpPr/>
              <p:nvPr/>
            </p:nvSpPr>
            <p:spPr>
              <a:xfrm>
                <a:off x="-311906" y="3728471"/>
                <a:ext cx="554625" cy="415867"/>
              </a:xfrm>
              <a:custGeom>
                <a:avLst/>
                <a:gdLst>
                  <a:gd name="connsiteX0" fmla="*/ 554625 w 554625"/>
                  <a:gd name="connsiteY0" fmla="*/ 65377 h 415867"/>
                  <a:gd name="connsiteX1" fmla="*/ 212868 w 554625"/>
                  <a:gd name="connsiteY1" fmla="*/ 329696 h 415867"/>
                  <a:gd name="connsiteX2" fmla="*/ 38847 w 554625"/>
                  <a:gd name="connsiteY2" fmla="*/ 380179 h 415867"/>
                  <a:gd name="connsiteX3" fmla="*/ 67517 w 554625"/>
                  <a:gd name="connsiteY3" fmla="*/ 74902 h 415867"/>
                  <a:gd name="connsiteX4" fmla="*/ 554625 w 554625"/>
                  <a:gd name="connsiteY4" fmla="*/ 65377 h 415867"/>
                  <a:gd name="connsiteX5" fmla="*/ 554625 w 554625"/>
                  <a:gd name="connsiteY5" fmla="*/ 65377 h 415867"/>
                  <a:gd name="connsiteX6" fmla="*/ 345075 w 554625"/>
                  <a:gd name="connsiteY6" fmla="*/ 103858 h 415867"/>
                  <a:gd name="connsiteX7" fmla="*/ 270304 w 554625"/>
                  <a:gd name="connsiteY7" fmla="*/ 97572 h 415867"/>
                  <a:gd name="connsiteX8" fmla="*/ 138097 w 554625"/>
                  <a:gd name="connsiteY8" fmla="*/ 142530 h 415867"/>
                  <a:gd name="connsiteX9" fmla="*/ 104760 w 554625"/>
                  <a:gd name="connsiteY9" fmla="*/ 283976 h 415867"/>
                  <a:gd name="connsiteX10" fmla="*/ 106188 w 554625"/>
                  <a:gd name="connsiteY10" fmla="*/ 288739 h 415867"/>
                  <a:gd name="connsiteX11" fmla="*/ 345075 w 554625"/>
                  <a:gd name="connsiteY11" fmla="*/ 103858 h 41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4625" h="415867">
                    <a:moveTo>
                      <a:pt x="554625" y="65377"/>
                    </a:moveTo>
                    <a:cubicBezTo>
                      <a:pt x="322977" y="244733"/>
                      <a:pt x="274781" y="281690"/>
                      <a:pt x="212868" y="329696"/>
                    </a:cubicBezTo>
                    <a:cubicBezTo>
                      <a:pt x="139526" y="386465"/>
                      <a:pt x="81328" y="461332"/>
                      <a:pt x="38847" y="380179"/>
                    </a:cubicBezTo>
                    <a:cubicBezTo>
                      <a:pt x="1794" y="309313"/>
                      <a:pt x="-37068" y="183964"/>
                      <a:pt x="67517" y="74902"/>
                    </a:cubicBezTo>
                    <a:cubicBezTo>
                      <a:pt x="223536" y="-87880"/>
                      <a:pt x="554625" y="65377"/>
                      <a:pt x="554625" y="65377"/>
                    </a:cubicBezTo>
                    <a:lnTo>
                      <a:pt x="554625" y="65377"/>
                    </a:lnTo>
                    <a:close/>
                    <a:moveTo>
                      <a:pt x="345075" y="103858"/>
                    </a:moveTo>
                    <a:cubicBezTo>
                      <a:pt x="320025" y="99763"/>
                      <a:pt x="294879" y="97477"/>
                      <a:pt x="270304" y="97572"/>
                    </a:cubicBezTo>
                    <a:cubicBezTo>
                      <a:pt x="223155" y="97762"/>
                      <a:pt x="172101" y="107097"/>
                      <a:pt x="138097" y="142530"/>
                    </a:cubicBezTo>
                    <a:cubicBezTo>
                      <a:pt x="98187" y="184249"/>
                      <a:pt x="89234" y="229303"/>
                      <a:pt x="104760" y="283976"/>
                    </a:cubicBezTo>
                    <a:cubicBezTo>
                      <a:pt x="105236" y="285595"/>
                      <a:pt x="105712" y="287119"/>
                      <a:pt x="106188" y="288739"/>
                    </a:cubicBezTo>
                    <a:cubicBezTo>
                      <a:pt x="185817" y="227207"/>
                      <a:pt x="265446" y="165580"/>
                      <a:pt x="345075" y="103858"/>
                    </a:cubicBezTo>
                    <a:close/>
                  </a:path>
                </a:pathLst>
              </a:custGeom>
              <a:solidFill>
                <a:srgbClr val="1506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51" name="Freeform: Shape 8850">
                <a:extLst>
                  <a:ext uri="{FF2B5EF4-FFF2-40B4-BE49-F238E27FC236}">
                    <a16:creationId xmlns:a16="http://schemas.microsoft.com/office/drawing/2014/main" id="{C12D374B-4B5C-4EE1-BD59-67D7BA3D9772}"/>
                  </a:ext>
                </a:extLst>
              </p:cNvPr>
              <p:cNvSpPr/>
              <p:nvPr/>
            </p:nvSpPr>
            <p:spPr>
              <a:xfrm>
                <a:off x="160780" y="3708862"/>
                <a:ext cx="150541" cy="150541"/>
              </a:xfrm>
              <a:custGeom>
                <a:avLst/>
                <a:gdLst>
                  <a:gd name="connsiteX0" fmla="*/ 120800 w 150541"/>
                  <a:gd name="connsiteY0" fmla="*/ 15359 h 150541"/>
                  <a:gd name="connsiteX1" fmla="*/ 15359 w 150541"/>
                  <a:gd name="connsiteY1" fmla="*/ 29741 h 150541"/>
                  <a:gd name="connsiteX2" fmla="*/ 29741 w 150541"/>
                  <a:gd name="connsiteY2" fmla="*/ 135183 h 150541"/>
                  <a:gd name="connsiteX3" fmla="*/ 135183 w 150541"/>
                  <a:gd name="connsiteY3" fmla="*/ 120800 h 150541"/>
                  <a:gd name="connsiteX4" fmla="*/ 120800 w 150541"/>
                  <a:gd name="connsiteY4" fmla="*/ 15359 h 15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541" h="150541">
                    <a:moveTo>
                      <a:pt x="120800" y="15359"/>
                    </a:moveTo>
                    <a:cubicBezTo>
                      <a:pt x="87749" y="-9787"/>
                      <a:pt x="40505" y="-3406"/>
                      <a:pt x="15359" y="29741"/>
                    </a:cubicBezTo>
                    <a:cubicBezTo>
                      <a:pt x="-9787" y="62793"/>
                      <a:pt x="-3406" y="110037"/>
                      <a:pt x="29741" y="135183"/>
                    </a:cubicBezTo>
                    <a:cubicBezTo>
                      <a:pt x="62793" y="160329"/>
                      <a:pt x="110037" y="153947"/>
                      <a:pt x="135183" y="120800"/>
                    </a:cubicBezTo>
                    <a:cubicBezTo>
                      <a:pt x="160329" y="87653"/>
                      <a:pt x="153947" y="40505"/>
                      <a:pt x="120800" y="15359"/>
                    </a:cubicBezTo>
                    <a:close/>
                  </a:path>
                </a:pathLst>
              </a:custGeom>
              <a:solidFill>
                <a:srgbClr val="AB82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8852" name="Freeform: Shape 8851">
              <a:extLst>
                <a:ext uri="{FF2B5EF4-FFF2-40B4-BE49-F238E27FC236}">
                  <a16:creationId xmlns:a16="http://schemas.microsoft.com/office/drawing/2014/main" id="{3AC50BE5-5B7B-4362-A29A-546CBFC37CC8}"/>
                </a:ext>
              </a:extLst>
            </p:cNvPr>
            <p:cNvSpPr/>
            <p:nvPr/>
          </p:nvSpPr>
          <p:spPr>
            <a:xfrm>
              <a:off x="196892" y="3736418"/>
              <a:ext cx="70125" cy="27436"/>
            </a:xfrm>
            <a:custGeom>
              <a:avLst/>
              <a:gdLst>
                <a:gd name="connsiteX0" fmla="*/ 68019 w 70125"/>
                <a:gd name="connsiteY0" fmla="*/ 9709 h 27436"/>
                <a:gd name="connsiteX1" fmla="*/ 69067 w 70125"/>
                <a:gd name="connsiteY1" fmla="*/ 17234 h 27436"/>
                <a:gd name="connsiteX2" fmla="*/ 61542 w 70125"/>
                <a:gd name="connsiteY2" fmla="*/ 18282 h 27436"/>
                <a:gd name="connsiteX3" fmla="*/ 34110 w 70125"/>
                <a:gd name="connsiteY3" fmla="*/ 11043 h 27436"/>
                <a:gd name="connsiteX4" fmla="*/ 9631 w 70125"/>
                <a:gd name="connsiteY4" fmla="*/ 25330 h 27436"/>
                <a:gd name="connsiteX5" fmla="*/ 2106 w 70125"/>
                <a:gd name="connsiteY5" fmla="*/ 26378 h 27436"/>
                <a:gd name="connsiteX6" fmla="*/ 1059 w 70125"/>
                <a:gd name="connsiteY6" fmla="*/ 18853 h 27436"/>
                <a:gd name="connsiteX7" fmla="*/ 32586 w 70125"/>
                <a:gd name="connsiteY7" fmla="*/ 470 h 27436"/>
                <a:gd name="connsiteX8" fmla="*/ 68019 w 70125"/>
                <a:gd name="connsiteY8" fmla="*/ 9709 h 2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125" h="27436">
                  <a:moveTo>
                    <a:pt x="68019" y="9709"/>
                  </a:moveTo>
                  <a:cubicBezTo>
                    <a:pt x="70401" y="11519"/>
                    <a:pt x="70782" y="14853"/>
                    <a:pt x="69067" y="17234"/>
                  </a:cubicBezTo>
                  <a:cubicBezTo>
                    <a:pt x="67257" y="19615"/>
                    <a:pt x="63924" y="19996"/>
                    <a:pt x="61542" y="18282"/>
                  </a:cubicBezTo>
                  <a:cubicBezTo>
                    <a:pt x="53446" y="12091"/>
                    <a:pt x="43540" y="9805"/>
                    <a:pt x="34110" y="11043"/>
                  </a:cubicBezTo>
                  <a:cubicBezTo>
                    <a:pt x="24776" y="12281"/>
                    <a:pt x="15822" y="17139"/>
                    <a:pt x="9631" y="25330"/>
                  </a:cubicBezTo>
                  <a:cubicBezTo>
                    <a:pt x="7821" y="27712"/>
                    <a:pt x="4488" y="28093"/>
                    <a:pt x="2106" y="26378"/>
                  </a:cubicBezTo>
                  <a:cubicBezTo>
                    <a:pt x="-275" y="24568"/>
                    <a:pt x="-656" y="21235"/>
                    <a:pt x="1059" y="18853"/>
                  </a:cubicBezTo>
                  <a:cubicBezTo>
                    <a:pt x="9060" y="8376"/>
                    <a:pt x="20490" y="2089"/>
                    <a:pt x="32586" y="470"/>
                  </a:cubicBezTo>
                  <a:cubicBezTo>
                    <a:pt x="44874" y="-1244"/>
                    <a:pt x="57637" y="1708"/>
                    <a:pt x="68019" y="97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8853" name="Graphic 8843">
            <a:extLst>
              <a:ext uri="{FF2B5EF4-FFF2-40B4-BE49-F238E27FC236}">
                <a16:creationId xmlns:a16="http://schemas.microsoft.com/office/drawing/2014/main" id="{C38B9D12-A2D4-4787-A3C7-3F872E9E8859}"/>
              </a:ext>
            </a:extLst>
          </p:cNvPr>
          <p:cNvGrpSpPr/>
          <p:nvPr/>
        </p:nvGrpSpPr>
        <p:grpSpPr>
          <a:xfrm rot="8731391">
            <a:off x="458988" y="-495487"/>
            <a:ext cx="326743" cy="1171515"/>
            <a:chOff x="5932323" y="2809504"/>
            <a:chExt cx="326743" cy="1171515"/>
          </a:xfrm>
        </p:grpSpPr>
        <p:sp>
          <p:nvSpPr>
            <p:cNvPr id="8854" name="Freeform: Shape 8853">
              <a:extLst>
                <a:ext uri="{FF2B5EF4-FFF2-40B4-BE49-F238E27FC236}">
                  <a16:creationId xmlns:a16="http://schemas.microsoft.com/office/drawing/2014/main" id="{AAEC738B-C125-4720-90F6-8B0D3EA68969}"/>
                </a:ext>
              </a:extLst>
            </p:cNvPr>
            <p:cNvSpPr/>
            <p:nvPr/>
          </p:nvSpPr>
          <p:spPr>
            <a:xfrm>
              <a:off x="6116382" y="2809504"/>
              <a:ext cx="141351" cy="176593"/>
            </a:xfrm>
            <a:custGeom>
              <a:avLst/>
              <a:gdLst>
                <a:gd name="connsiteX0" fmla="*/ 0 w 141351"/>
                <a:gd name="connsiteY0" fmla="*/ 149733 h 176593"/>
                <a:gd name="connsiteX1" fmla="*/ 101727 w 141351"/>
                <a:gd name="connsiteY1" fmla="*/ 0 h 176593"/>
                <a:gd name="connsiteX2" fmla="*/ 141351 w 141351"/>
                <a:gd name="connsiteY2" fmla="*/ 176594 h 17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51" h="176593">
                  <a:moveTo>
                    <a:pt x="0" y="149733"/>
                  </a:moveTo>
                  <a:lnTo>
                    <a:pt x="101727" y="0"/>
                  </a:lnTo>
                  <a:lnTo>
                    <a:pt x="141351" y="176594"/>
                  </a:lnTo>
                  <a:close/>
                </a:path>
              </a:pathLst>
            </a:custGeom>
            <a:solidFill>
              <a:srgbClr val="FD8F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855" name="Freeform: Shape 8854">
              <a:extLst>
                <a:ext uri="{FF2B5EF4-FFF2-40B4-BE49-F238E27FC236}">
                  <a16:creationId xmlns:a16="http://schemas.microsoft.com/office/drawing/2014/main" id="{6EB82408-D9CA-44CB-9382-BECD8690789F}"/>
                </a:ext>
              </a:extLst>
            </p:cNvPr>
            <p:cNvSpPr/>
            <p:nvPr/>
          </p:nvSpPr>
          <p:spPr>
            <a:xfrm>
              <a:off x="6182962" y="2809504"/>
              <a:ext cx="48768" cy="61055"/>
            </a:xfrm>
            <a:custGeom>
              <a:avLst/>
              <a:gdLst>
                <a:gd name="connsiteX0" fmla="*/ 0 w 48768"/>
                <a:gd name="connsiteY0" fmla="*/ 51721 h 61055"/>
                <a:gd name="connsiteX1" fmla="*/ 35147 w 48768"/>
                <a:gd name="connsiteY1" fmla="*/ 0 h 61055"/>
                <a:gd name="connsiteX2" fmla="*/ 48768 w 48768"/>
                <a:gd name="connsiteY2" fmla="*/ 61055 h 6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8" h="61055">
                  <a:moveTo>
                    <a:pt x="0" y="51721"/>
                  </a:moveTo>
                  <a:lnTo>
                    <a:pt x="35147" y="0"/>
                  </a:lnTo>
                  <a:lnTo>
                    <a:pt x="48768" y="61055"/>
                  </a:lnTo>
                  <a:close/>
                </a:path>
              </a:pathLst>
            </a:custGeom>
            <a:solidFill>
              <a:srgbClr val="1506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856" name="Freeform: Shape 8855">
              <a:extLst>
                <a:ext uri="{FF2B5EF4-FFF2-40B4-BE49-F238E27FC236}">
                  <a16:creationId xmlns:a16="http://schemas.microsoft.com/office/drawing/2014/main" id="{345AB568-1E8D-4173-8BC5-EB4F21F16CDD}"/>
                </a:ext>
              </a:extLst>
            </p:cNvPr>
            <p:cNvSpPr/>
            <p:nvPr/>
          </p:nvSpPr>
          <p:spPr>
            <a:xfrm>
              <a:off x="5950838" y="2938248"/>
              <a:ext cx="308229" cy="913481"/>
            </a:xfrm>
            <a:custGeom>
              <a:avLst/>
              <a:gdLst>
                <a:gd name="connsiteX0" fmla="*/ 164592 w 308229"/>
                <a:gd name="connsiteY0" fmla="*/ 20132 h 913481"/>
                <a:gd name="connsiteX1" fmla="*/ 211074 w 308229"/>
                <a:gd name="connsiteY1" fmla="*/ 28990 h 913481"/>
                <a:gd name="connsiteX2" fmla="*/ 263081 w 308229"/>
                <a:gd name="connsiteY2" fmla="*/ 38896 h 913481"/>
                <a:gd name="connsiteX3" fmla="*/ 308229 w 308229"/>
                <a:gd name="connsiteY3" fmla="*/ 47468 h 913481"/>
                <a:gd name="connsiteX4" fmla="*/ 143542 w 308229"/>
                <a:gd name="connsiteY4" fmla="*/ 913481 h 913481"/>
                <a:gd name="connsiteX5" fmla="*/ 0 w 308229"/>
                <a:gd name="connsiteY5" fmla="*/ 886240 h 913481"/>
                <a:gd name="connsiteX6" fmla="*/ 164592 w 308229"/>
                <a:gd name="connsiteY6" fmla="*/ 20132 h 91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29" h="913481">
                  <a:moveTo>
                    <a:pt x="164592" y="20132"/>
                  </a:moveTo>
                  <a:cubicBezTo>
                    <a:pt x="189357" y="-11015"/>
                    <a:pt x="203835" y="-4443"/>
                    <a:pt x="211074" y="28990"/>
                  </a:cubicBezTo>
                  <a:cubicBezTo>
                    <a:pt x="228410" y="32228"/>
                    <a:pt x="245745" y="35562"/>
                    <a:pt x="263081" y="38896"/>
                  </a:cubicBezTo>
                  <a:cubicBezTo>
                    <a:pt x="286417" y="2415"/>
                    <a:pt x="298418" y="19751"/>
                    <a:pt x="308229" y="47468"/>
                  </a:cubicBezTo>
                  <a:lnTo>
                    <a:pt x="143542" y="913481"/>
                  </a:lnTo>
                  <a:lnTo>
                    <a:pt x="0" y="886240"/>
                  </a:lnTo>
                  <a:cubicBezTo>
                    <a:pt x="54864" y="597537"/>
                    <a:pt x="109728" y="308834"/>
                    <a:pt x="164592" y="20132"/>
                  </a:cubicBezTo>
                  <a:close/>
                </a:path>
              </a:pathLst>
            </a:custGeom>
            <a:solidFill>
              <a:srgbClr val="E899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857" name="Freeform: Shape 8856">
              <a:extLst>
                <a:ext uri="{FF2B5EF4-FFF2-40B4-BE49-F238E27FC236}">
                  <a16:creationId xmlns:a16="http://schemas.microsoft.com/office/drawing/2014/main" id="{B701E389-F551-437B-8371-B84F420F8D56}"/>
                </a:ext>
              </a:extLst>
            </p:cNvPr>
            <p:cNvSpPr/>
            <p:nvPr/>
          </p:nvSpPr>
          <p:spPr>
            <a:xfrm>
              <a:off x="5932323" y="3819725"/>
              <a:ext cx="162913" cy="161294"/>
            </a:xfrm>
            <a:custGeom>
              <a:avLst/>
              <a:gdLst>
                <a:gd name="connsiteX0" fmla="*/ 19372 w 162913"/>
                <a:gd name="connsiteY0" fmla="*/ 0 h 161294"/>
                <a:gd name="connsiteX1" fmla="*/ 162914 w 162913"/>
                <a:gd name="connsiteY1" fmla="*/ 27242 h 161294"/>
                <a:gd name="connsiteX2" fmla="*/ 144435 w 162913"/>
                <a:gd name="connsiteY2" fmla="*/ 124301 h 161294"/>
                <a:gd name="connsiteX3" fmla="*/ 91286 w 162913"/>
                <a:gd name="connsiteY3" fmla="*/ 160496 h 161294"/>
                <a:gd name="connsiteX4" fmla="*/ 36993 w 162913"/>
                <a:gd name="connsiteY4" fmla="*/ 150209 h 161294"/>
                <a:gd name="connsiteX5" fmla="*/ 798 w 162913"/>
                <a:gd name="connsiteY5" fmla="*/ 97060 h 161294"/>
                <a:gd name="connsiteX6" fmla="*/ 19372 w 162913"/>
                <a:gd name="connsiteY6" fmla="*/ 0 h 16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913" h="161294">
                  <a:moveTo>
                    <a:pt x="19372" y="0"/>
                  </a:moveTo>
                  <a:lnTo>
                    <a:pt x="162914" y="27242"/>
                  </a:lnTo>
                  <a:lnTo>
                    <a:pt x="144435" y="124301"/>
                  </a:lnTo>
                  <a:cubicBezTo>
                    <a:pt x="139768" y="148876"/>
                    <a:pt x="115860" y="165164"/>
                    <a:pt x="91286" y="160496"/>
                  </a:cubicBezTo>
                  <a:lnTo>
                    <a:pt x="36993" y="150209"/>
                  </a:lnTo>
                  <a:cubicBezTo>
                    <a:pt x="12419" y="145542"/>
                    <a:pt x="-3869" y="121634"/>
                    <a:pt x="798" y="97060"/>
                  </a:cubicBezTo>
                  <a:lnTo>
                    <a:pt x="19372" y="0"/>
                  </a:lnTo>
                  <a:close/>
                </a:path>
              </a:pathLst>
            </a:custGeom>
            <a:solidFill>
              <a:srgbClr val="FB30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858" name="Freeform: Shape 8857">
              <a:extLst>
                <a:ext uri="{FF2B5EF4-FFF2-40B4-BE49-F238E27FC236}">
                  <a16:creationId xmlns:a16="http://schemas.microsoft.com/office/drawing/2014/main" id="{CE91B169-4427-4BB4-9B04-6A34575F32FB}"/>
                </a:ext>
              </a:extLst>
            </p:cNvPr>
            <p:cNvSpPr/>
            <p:nvPr/>
          </p:nvSpPr>
          <p:spPr>
            <a:xfrm>
              <a:off x="5997701" y="2936641"/>
              <a:ext cx="216229" cy="901657"/>
            </a:xfrm>
            <a:custGeom>
              <a:avLst/>
              <a:gdLst>
                <a:gd name="connsiteX0" fmla="*/ 215170 w 216229"/>
                <a:gd name="connsiteY0" fmla="*/ 40788 h 901657"/>
                <a:gd name="connsiteX1" fmla="*/ 51626 w 216229"/>
                <a:gd name="connsiteY1" fmla="*/ 901658 h 901657"/>
                <a:gd name="connsiteX2" fmla="*/ 0 w 216229"/>
                <a:gd name="connsiteY2" fmla="*/ 891847 h 901657"/>
                <a:gd name="connsiteX3" fmla="*/ 163544 w 216229"/>
                <a:gd name="connsiteY3" fmla="*/ 30978 h 901657"/>
                <a:gd name="connsiteX4" fmla="*/ 215170 w 216229"/>
                <a:gd name="connsiteY4" fmla="*/ 40788 h 90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29" h="901657">
                  <a:moveTo>
                    <a:pt x="215170" y="40788"/>
                  </a:moveTo>
                  <a:lnTo>
                    <a:pt x="51626" y="901658"/>
                  </a:lnTo>
                  <a:lnTo>
                    <a:pt x="0" y="891847"/>
                  </a:lnTo>
                  <a:lnTo>
                    <a:pt x="163544" y="30978"/>
                  </a:lnTo>
                  <a:cubicBezTo>
                    <a:pt x="172593" y="-16362"/>
                    <a:pt x="224219" y="-6551"/>
                    <a:pt x="215170" y="40788"/>
                  </a:cubicBezTo>
                  <a:close/>
                </a:path>
              </a:pathLst>
            </a:custGeom>
            <a:solidFill>
              <a:srgbClr val="EFC3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859" name="Freeform: Shape 8858">
              <a:extLst>
                <a:ext uri="{FF2B5EF4-FFF2-40B4-BE49-F238E27FC236}">
                  <a16:creationId xmlns:a16="http://schemas.microsoft.com/office/drawing/2014/main" id="{CF31BA6A-0A25-4663-B39F-2859C3BD6155}"/>
                </a:ext>
              </a:extLst>
            </p:cNvPr>
            <p:cNvSpPr/>
            <p:nvPr/>
          </p:nvSpPr>
          <p:spPr>
            <a:xfrm>
              <a:off x="5952987" y="3842759"/>
              <a:ext cx="72733" cy="117571"/>
            </a:xfrm>
            <a:custGeom>
              <a:avLst/>
              <a:gdLst>
                <a:gd name="connsiteX0" fmla="*/ 67192 w 72733"/>
                <a:gd name="connsiteY0" fmla="*/ 104030 h 117571"/>
                <a:gd name="connsiteX1" fmla="*/ 72622 w 72733"/>
                <a:gd name="connsiteY1" fmla="*/ 112030 h 117571"/>
                <a:gd name="connsiteX2" fmla="*/ 64621 w 72733"/>
                <a:gd name="connsiteY2" fmla="*/ 117460 h 117571"/>
                <a:gd name="connsiteX3" fmla="*/ 29473 w 72733"/>
                <a:gd name="connsiteY3" fmla="*/ 110792 h 117571"/>
                <a:gd name="connsiteX4" fmla="*/ 6328 w 72733"/>
                <a:gd name="connsiteY4" fmla="*/ 95552 h 117571"/>
                <a:gd name="connsiteX5" fmla="*/ 613 w 72733"/>
                <a:gd name="connsiteY5" fmla="*/ 68406 h 117571"/>
                <a:gd name="connsiteX6" fmla="*/ 12519 w 72733"/>
                <a:gd name="connsiteY6" fmla="*/ 5541 h 117571"/>
                <a:gd name="connsiteX7" fmla="*/ 20520 w 72733"/>
                <a:gd name="connsiteY7" fmla="*/ 112 h 117571"/>
                <a:gd name="connsiteX8" fmla="*/ 25949 w 72733"/>
                <a:gd name="connsiteY8" fmla="*/ 8113 h 117571"/>
                <a:gd name="connsiteX9" fmla="*/ 14043 w 72733"/>
                <a:gd name="connsiteY9" fmla="*/ 70978 h 117571"/>
                <a:gd name="connsiteX10" fmla="*/ 17567 w 72733"/>
                <a:gd name="connsiteY10" fmla="*/ 87837 h 117571"/>
                <a:gd name="connsiteX11" fmla="*/ 32045 w 72733"/>
                <a:gd name="connsiteY11" fmla="*/ 97362 h 117571"/>
                <a:gd name="connsiteX12" fmla="*/ 67192 w 72733"/>
                <a:gd name="connsiteY12" fmla="*/ 104030 h 11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733" h="117571">
                  <a:moveTo>
                    <a:pt x="67192" y="104030"/>
                  </a:moveTo>
                  <a:cubicBezTo>
                    <a:pt x="70907" y="104696"/>
                    <a:pt x="73288" y="108316"/>
                    <a:pt x="72622" y="112030"/>
                  </a:cubicBezTo>
                  <a:cubicBezTo>
                    <a:pt x="71955" y="115745"/>
                    <a:pt x="68335" y="118126"/>
                    <a:pt x="64621" y="117460"/>
                  </a:cubicBezTo>
                  <a:lnTo>
                    <a:pt x="29473" y="110792"/>
                  </a:lnTo>
                  <a:cubicBezTo>
                    <a:pt x="19663" y="108887"/>
                    <a:pt x="11566" y="103268"/>
                    <a:pt x="6328" y="95552"/>
                  </a:cubicBezTo>
                  <a:cubicBezTo>
                    <a:pt x="1089" y="87837"/>
                    <a:pt x="-1197" y="78217"/>
                    <a:pt x="613" y="68406"/>
                  </a:cubicBezTo>
                  <a:lnTo>
                    <a:pt x="12519" y="5541"/>
                  </a:lnTo>
                  <a:cubicBezTo>
                    <a:pt x="13186" y="1826"/>
                    <a:pt x="16805" y="-555"/>
                    <a:pt x="20520" y="112"/>
                  </a:cubicBezTo>
                  <a:cubicBezTo>
                    <a:pt x="24235" y="778"/>
                    <a:pt x="26616" y="4398"/>
                    <a:pt x="25949" y="8113"/>
                  </a:cubicBezTo>
                  <a:lnTo>
                    <a:pt x="14043" y="70978"/>
                  </a:lnTo>
                  <a:cubicBezTo>
                    <a:pt x="12805" y="76978"/>
                    <a:pt x="14329" y="83074"/>
                    <a:pt x="17567" y="87837"/>
                  </a:cubicBezTo>
                  <a:cubicBezTo>
                    <a:pt x="20806" y="92599"/>
                    <a:pt x="25949" y="96219"/>
                    <a:pt x="32045" y="97362"/>
                  </a:cubicBezTo>
                  <a:lnTo>
                    <a:pt x="67192" y="104030"/>
                  </a:lnTo>
                  <a:close/>
                </a:path>
              </a:pathLst>
            </a:custGeom>
            <a:solidFill>
              <a:srgbClr val="FA51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21" name="Graphic 44260">
            <a:extLst>
              <a:ext uri="{FF2B5EF4-FFF2-40B4-BE49-F238E27FC236}">
                <a16:creationId xmlns:a16="http://schemas.microsoft.com/office/drawing/2014/main" id="{4EB15712-FD9F-49D7-BC1E-0353C64B8CF6}"/>
              </a:ext>
            </a:extLst>
          </p:cNvPr>
          <p:cNvGrpSpPr/>
          <p:nvPr/>
        </p:nvGrpSpPr>
        <p:grpSpPr>
          <a:xfrm>
            <a:off x="8549322" y="6071951"/>
            <a:ext cx="928977" cy="1062015"/>
            <a:chOff x="5972175" y="3276600"/>
            <a:chExt cx="245554" cy="304990"/>
          </a:xfrm>
        </p:grpSpPr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7CFF6FA6-8A76-4A2D-87F1-D7BD309C37F5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35F232D2-163E-43D6-8DE8-221DA8AB822D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93" name="Graphic 19325">
            <a:extLst>
              <a:ext uri="{FF2B5EF4-FFF2-40B4-BE49-F238E27FC236}">
                <a16:creationId xmlns:a16="http://schemas.microsoft.com/office/drawing/2014/main" id="{741BD1A1-6A66-4530-B554-CE6ED96CFAF1}"/>
              </a:ext>
            </a:extLst>
          </p:cNvPr>
          <p:cNvSpPr/>
          <p:nvPr/>
        </p:nvSpPr>
        <p:spPr>
          <a:xfrm>
            <a:off x="10469968" y="6139928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94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5049012" y="55804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395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172030" y="150059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96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97" name="Graphic 828">
            <a:extLst>
              <a:ext uri="{FF2B5EF4-FFF2-40B4-BE49-F238E27FC236}">
                <a16:creationId xmlns:a16="http://schemas.microsoft.com/office/drawing/2014/main" id="{4D7972AE-D117-48A2-B0ED-804782112763}"/>
              </a:ext>
            </a:extLst>
          </p:cNvPr>
          <p:cNvGrpSpPr/>
          <p:nvPr/>
        </p:nvGrpSpPr>
        <p:grpSpPr>
          <a:xfrm>
            <a:off x="-89143" y="6249708"/>
            <a:ext cx="841681" cy="701090"/>
            <a:chOff x="6029366" y="3371852"/>
            <a:chExt cx="130719" cy="112577"/>
          </a:xfrm>
          <a:solidFill>
            <a:srgbClr val="FFC000"/>
          </a:solidFill>
        </p:grpSpPr>
        <p:sp>
          <p:nvSpPr>
            <p:cNvPr id="398" name="Freeform: Shape 147">
              <a:extLst>
                <a:ext uri="{FF2B5EF4-FFF2-40B4-BE49-F238E27FC236}">
                  <a16:creationId xmlns:a16="http://schemas.microsoft.com/office/drawing/2014/main" id="{9A618C58-4EAD-4455-9A98-80432A282722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9" name="Freeform: Shape 148">
              <a:extLst>
                <a:ext uri="{FF2B5EF4-FFF2-40B4-BE49-F238E27FC236}">
                  <a16:creationId xmlns:a16="http://schemas.microsoft.com/office/drawing/2014/main" id="{28FC892C-C248-4AAE-9B78-A3A93B3AAE54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0" name="Freeform: Shape 149">
              <a:extLst>
                <a:ext uri="{FF2B5EF4-FFF2-40B4-BE49-F238E27FC236}">
                  <a16:creationId xmlns:a16="http://schemas.microsoft.com/office/drawing/2014/main" id="{F3E4D7F2-0040-4AE5-980F-3CF5788A0EA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0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3217700" y="2568607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402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1269643">
            <a:off x="1689768" y="1588055"/>
            <a:ext cx="1577018" cy="1069810"/>
            <a:chOff x="6146131" y="1837154"/>
            <a:chExt cx="986043" cy="639817"/>
          </a:xfrm>
        </p:grpSpPr>
        <p:sp>
          <p:nvSpPr>
            <p:cNvPr id="403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4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5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6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7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8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09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18507216">
            <a:off x="3098495" y="5656182"/>
            <a:ext cx="3056907" cy="2817566"/>
            <a:chOff x="696549" y="4578468"/>
            <a:chExt cx="854163" cy="810703"/>
          </a:xfrm>
        </p:grpSpPr>
        <p:grpSp>
          <p:nvGrpSpPr>
            <p:cNvPr id="410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424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425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6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7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8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9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0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1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2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3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4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5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411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412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3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4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5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6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7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8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9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0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1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422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3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1730278-A78D-D8AD-7F39-BF24246C8E82}"/>
              </a:ext>
            </a:extLst>
          </p:cNvPr>
          <p:cNvGrpSpPr/>
          <p:nvPr/>
        </p:nvGrpSpPr>
        <p:grpSpPr>
          <a:xfrm flipH="1">
            <a:off x="3355721" y="976488"/>
            <a:ext cx="1828511" cy="1373644"/>
            <a:chOff x="-403127" y="371217"/>
            <a:chExt cx="1204344" cy="852926"/>
          </a:xfrm>
        </p:grpSpPr>
        <p:grpSp>
          <p:nvGrpSpPr>
            <p:cNvPr id="6" name="Graphic 876">
              <a:extLst>
                <a:ext uri="{FF2B5EF4-FFF2-40B4-BE49-F238E27FC236}">
                  <a16:creationId xmlns:a16="http://schemas.microsoft.com/office/drawing/2014/main" id="{D404A0F2-752B-AB41-02EE-0B4935274216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15" name="Graphic 876">
                <a:extLst>
                  <a:ext uri="{FF2B5EF4-FFF2-40B4-BE49-F238E27FC236}">
                    <a16:creationId xmlns:a16="http://schemas.microsoft.com/office/drawing/2014/main" id="{20D4AD32-EAB7-559B-1B2C-7E5CD33807C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4A3AE8AC-998A-7A16-B99C-CC1BE92563B5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5CA4CAFE-76E3-C5F7-ADC7-523C9332702D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62864C1B-5B83-CFAB-4685-E99DB16B3938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6" name="Graphic 876">
                <a:extLst>
                  <a:ext uri="{FF2B5EF4-FFF2-40B4-BE49-F238E27FC236}">
                    <a16:creationId xmlns:a16="http://schemas.microsoft.com/office/drawing/2014/main" id="{BB5F9C0A-9FB8-4129-40FF-96126AC1563A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69E13A25-B9A4-2A9E-4256-AD680E2323E9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B8FDC6BA-B62C-2A04-8C55-D65DE0C419A7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7" name="Graphic 876">
              <a:extLst>
                <a:ext uri="{FF2B5EF4-FFF2-40B4-BE49-F238E27FC236}">
                  <a16:creationId xmlns:a16="http://schemas.microsoft.com/office/drawing/2014/main" id="{CCB26E4D-871B-B051-87AC-CBCC85AA9E38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8" name="Graphic 876">
                <a:extLst>
                  <a:ext uri="{FF2B5EF4-FFF2-40B4-BE49-F238E27FC236}">
                    <a16:creationId xmlns:a16="http://schemas.microsoft.com/office/drawing/2014/main" id="{81CA2B37-5CE1-2B19-E0BB-5F24A0E60F33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AEF41D6-FEA8-1AD9-527D-C56EAE1BDC14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67AA51C7-6CC0-35CA-5B1F-678653EF33FB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DF54A98-BB17-47BD-6312-51A9BD2A1F7C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" name="Graphic 876">
                <a:extLst>
                  <a:ext uri="{FF2B5EF4-FFF2-40B4-BE49-F238E27FC236}">
                    <a16:creationId xmlns:a16="http://schemas.microsoft.com/office/drawing/2014/main" id="{76009378-79BC-3105-E896-B7CCDA74DA1E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29720795-A4BA-89B8-AA03-BC632BFBAFCB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581B0A6C-68C6-32C7-61E5-17248653F53C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63294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raphic 560">
            <a:extLst>
              <a:ext uri="{FF2B5EF4-FFF2-40B4-BE49-F238E27FC236}">
                <a16:creationId xmlns:a16="http://schemas.microsoft.com/office/drawing/2014/main" id="{D2343BED-8CAB-4E05-9678-F011F852018E}"/>
              </a:ext>
            </a:extLst>
          </p:cNvPr>
          <p:cNvGrpSpPr/>
          <p:nvPr/>
        </p:nvGrpSpPr>
        <p:grpSpPr>
          <a:xfrm>
            <a:off x="9351900" y="6387445"/>
            <a:ext cx="930017" cy="912744"/>
            <a:chOff x="5976934" y="3305147"/>
            <a:chExt cx="242794" cy="245216"/>
          </a:xfrm>
        </p:grpSpPr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DEE071BB-AA3C-4D6D-96A9-462AE8B8C472}"/>
                </a:ext>
              </a:extLst>
            </p:cNvPr>
            <p:cNvSpPr/>
            <p:nvPr/>
          </p:nvSpPr>
          <p:spPr>
            <a:xfrm>
              <a:off x="5976934" y="3305147"/>
              <a:ext cx="242794" cy="245216"/>
            </a:xfrm>
            <a:custGeom>
              <a:avLst/>
              <a:gdLst>
                <a:gd name="connsiteX0" fmla="*/ 237746 w 242794"/>
                <a:gd name="connsiteY0" fmla="*/ 134140 h 245216"/>
                <a:gd name="connsiteX1" fmla="*/ 219554 w 242794"/>
                <a:gd name="connsiteY1" fmla="*/ 136330 h 245216"/>
                <a:gd name="connsiteX2" fmla="*/ 216887 w 242794"/>
                <a:gd name="connsiteY2" fmla="*/ 139664 h 245216"/>
                <a:gd name="connsiteX3" fmla="*/ 206600 w 242794"/>
                <a:gd name="connsiteY3" fmla="*/ 137473 h 245216"/>
                <a:gd name="connsiteX4" fmla="*/ 193741 w 242794"/>
                <a:gd name="connsiteY4" fmla="*/ 134902 h 245216"/>
                <a:gd name="connsiteX5" fmla="*/ 193360 w 242794"/>
                <a:gd name="connsiteY5" fmla="*/ 117852 h 245216"/>
                <a:gd name="connsiteX6" fmla="*/ 194408 w 242794"/>
                <a:gd name="connsiteY6" fmla="*/ 117661 h 245216"/>
                <a:gd name="connsiteX7" fmla="*/ 207266 w 242794"/>
                <a:gd name="connsiteY7" fmla="*/ 113851 h 245216"/>
                <a:gd name="connsiteX8" fmla="*/ 216887 w 242794"/>
                <a:gd name="connsiteY8" fmla="*/ 110803 h 245216"/>
                <a:gd name="connsiteX9" fmla="*/ 220411 w 242794"/>
                <a:gd name="connsiteY9" fmla="*/ 113947 h 245216"/>
                <a:gd name="connsiteX10" fmla="*/ 237270 w 242794"/>
                <a:gd name="connsiteY10" fmla="*/ 103279 h 245216"/>
                <a:gd name="connsiteX11" fmla="*/ 218030 w 242794"/>
                <a:gd name="connsiteY11" fmla="*/ 95087 h 245216"/>
                <a:gd name="connsiteX12" fmla="*/ 214029 w 242794"/>
                <a:gd name="connsiteY12" fmla="*/ 103945 h 245216"/>
                <a:gd name="connsiteX13" fmla="*/ 214124 w 242794"/>
                <a:gd name="connsiteY13" fmla="*/ 104231 h 245216"/>
                <a:gd name="connsiteX14" fmla="*/ 205361 w 242794"/>
                <a:gd name="connsiteY14" fmla="*/ 106517 h 245216"/>
                <a:gd name="connsiteX15" fmla="*/ 192217 w 242794"/>
                <a:gd name="connsiteY15" fmla="*/ 110137 h 245216"/>
                <a:gd name="connsiteX16" fmla="*/ 186502 w 242794"/>
                <a:gd name="connsiteY16" fmla="*/ 92801 h 245216"/>
                <a:gd name="connsiteX17" fmla="*/ 199742 w 242794"/>
                <a:gd name="connsiteY17" fmla="*/ 80133 h 245216"/>
                <a:gd name="connsiteX18" fmla="*/ 208124 w 242794"/>
                <a:gd name="connsiteY18" fmla="*/ 72037 h 245216"/>
                <a:gd name="connsiteX19" fmla="*/ 208600 w 242794"/>
                <a:gd name="connsiteY19" fmla="*/ 71560 h 245216"/>
                <a:gd name="connsiteX20" fmla="*/ 223554 w 242794"/>
                <a:gd name="connsiteY20" fmla="*/ 71370 h 245216"/>
                <a:gd name="connsiteX21" fmla="*/ 221268 w 242794"/>
                <a:gd name="connsiteY21" fmla="*/ 47843 h 245216"/>
                <a:gd name="connsiteX22" fmla="*/ 209838 w 242794"/>
                <a:gd name="connsiteY22" fmla="*/ 48034 h 245216"/>
                <a:gd name="connsiteX23" fmla="*/ 204409 w 242794"/>
                <a:gd name="connsiteY23" fmla="*/ 65179 h 245216"/>
                <a:gd name="connsiteX24" fmla="*/ 202790 w 242794"/>
                <a:gd name="connsiteY24" fmla="*/ 66703 h 245216"/>
                <a:gd name="connsiteX25" fmla="*/ 194408 w 242794"/>
                <a:gd name="connsiteY25" fmla="*/ 75275 h 245216"/>
                <a:gd name="connsiteX26" fmla="*/ 183740 w 242794"/>
                <a:gd name="connsiteY26" fmla="*/ 87562 h 245216"/>
                <a:gd name="connsiteX27" fmla="*/ 180977 w 242794"/>
                <a:gd name="connsiteY27" fmla="*/ 83181 h 245216"/>
                <a:gd name="connsiteX28" fmla="*/ 166214 w 242794"/>
                <a:gd name="connsiteY28" fmla="*/ 67846 h 245216"/>
                <a:gd name="connsiteX29" fmla="*/ 171452 w 242794"/>
                <a:gd name="connsiteY29" fmla="*/ 60511 h 245216"/>
                <a:gd name="connsiteX30" fmla="*/ 176977 w 242794"/>
                <a:gd name="connsiteY30" fmla="*/ 53368 h 245216"/>
                <a:gd name="connsiteX31" fmla="*/ 183644 w 242794"/>
                <a:gd name="connsiteY31" fmla="*/ 52796 h 245216"/>
                <a:gd name="connsiteX32" fmla="*/ 186407 w 242794"/>
                <a:gd name="connsiteY32" fmla="*/ 32413 h 245216"/>
                <a:gd name="connsiteX33" fmla="*/ 167166 w 242794"/>
                <a:gd name="connsiteY33" fmla="*/ 42223 h 245216"/>
                <a:gd name="connsiteX34" fmla="*/ 170309 w 242794"/>
                <a:gd name="connsiteY34" fmla="*/ 50224 h 245216"/>
                <a:gd name="connsiteX35" fmla="*/ 165166 w 242794"/>
                <a:gd name="connsiteY35" fmla="*/ 56035 h 245216"/>
                <a:gd name="connsiteX36" fmla="*/ 159165 w 242794"/>
                <a:gd name="connsiteY36" fmla="*/ 63178 h 245216"/>
                <a:gd name="connsiteX37" fmla="*/ 143925 w 242794"/>
                <a:gd name="connsiteY37" fmla="*/ 56701 h 245216"/>
                <a:gd name="connsiteX38" fmla="*/ 144878 w 242794"/>
                <a:gd name="connsiteY38" fmla="*/ 52796 h 245216"/>
                <a:gd name="connsiteX39" fmla="*/ 147735 w 242794"/>
                <a:gd name="connsiteY39" fmla="*/ 39366 h 245216"/>
                <a:gd name="connsiteX40" fmla="*/ 149450 w 242794"/>
                <a:gd name="connsiteY40" fmla="*/ 26412 h 245216"/>
                <a:gd name="connsiteX41" fmla="*/ 158403 w 242794"/>
                <a:gd name="connsiteY41" fmla="*/ 6505 h 245216"/>
                <a:gd name="connsiteX42" fmla="*/ 134114 w 242794"/>
                <a:gd name="connsiteY42" fmla="*/ 8505 h 245216"/>
                <a:gd name="connsiteX43" fmla="*/ 134781 w 242794"/>
                <a:gd name="connsiteY43" fmla="*/ 19840 h 245216"/>
                <a:gd name="connsiteX44" fmla="*/ 144211 w 242794"/>
                <a:gd name="connsiteY44" fmla="*/ 26221 h 245216"/>
                <a:gd name="connsiteX45" fmla="*/ 141449 w 242794"/>
                <a:gd name="connsiteY45" fmla="*/ 38413 h 245216"/>
                <a:gd name="connsiteX46" fmla="*/ 138496 w 242794"/>
                <a:gd name="connsiteY46" fmla="*/ 51844 h 245216"/>
                <a:gd name="connsiteX47" fmla="*/ 137829 w 242794"/>
                <a:gd name="connsiteY47" fmla="*/ 55082 h 245216"/>
                <a:gd name="connsiteX48" fmla="*/ 111254 w 242794"/>
                <a:gd name="connsiteY48" fmla="*/ 54034 h 245216"/>
                <a:gd name="connsiteX49" fmla="*/ 110111 w 242794"/>
                <a:gd name="connsiteY49" fmla="*/ 44509 h 245216"/>
                <a:gd name="connsiteX50" fmla="*/ 109064 w 242794"/>
                <a:gd name="connsiteY50" fmla="*/ 35270 h 245216"/>
                <a:gd name="connsiteX51" fmla="*/ 108683 w 242794"/>
                <a:gd name="connsiteY51" fmla="*/ 31651 h 245216"/>
                <a:gd name="connsiteX52" fmla="*/ 110873 w 242794"/>
                <a:gd name="connsiteY52" fmla="*/ 12124 h 245216"/>
                <a:gd name="connsiteX53" fmla="*/ 92395 w 242794"/>
                <a:gd name="connsiteY53" fmla="*/ 21745 h 245216"/>
                <a:gd name="connsiteX54" fmla="*/ 96586 w 242794"/>
                <a:gd name="connsiteY54" fmla="*/ 30508 h 245216"/>
                <a:gd name="connsiteX55" fmla="*/ 100777 w 242794"/>
                <a:gd name="connsiteY55" fmla="*/ 32317 h 245216"/>
                <a:gd name="connsiteX56" fmla="*/ 101253 w 242794"/>
                <a:gd name="connsiteY56" fmla="*/ 36032 h 245216"/>
                <a:gd name="connsiteX57" fmla="*/ 102587 w 242794"/>
                <a:gd name="connsiteY57" fmla="*/ 45652 h 245216"/>
                <a:gd name="connsiteX58" fmla="*/ 104111 w 242794"/>
                <a:gd name="connsiteY58" fmla="*/ 54892 h 245216"/>
                <a:gd name="connsiteX59" fmla="*/ 104206 w 242794"/>
                <a:gd name="connsiteY59" fmla="*/ 55368 h 245216"/>
                <a:gd name="connsiteX60" fmla="*/ 80393 w 242794"/>
                <a:gd name="connsiteY60" fmla="*/ 65750 h 245216"/>
                <a:gd name="connsiteX61" fmla="*/ 74774 w 242794"/>
                <a:gd name="connsiteY61" fmla="*/ 55558 h 245216"/>
                <a:gd name="connsiteX62" fmla="*/ 66296 w 242794"/>
                <a:gd name="connsiteY62" fmla="*/ 40223 h 245216"/>
                <a:gd name="connsiteX63" fmla="*/ 64868 w 242794"/>
                <a:gd name="connsiteY63" fmla="*/ 21554 h 245216"/>
                <a:gd name="connsiteX64" fmla="*/ 44484 w 242794"/>
                <a:gd name="connsiteY64" fmla="*/ 31841 h 245216"/>
                <a:gd name="connsiteX65" fmla="*/ 49056 w 242794"/>
                <a:gd name="connsiteY65" fmla="*/ 41366 h 245216"/>
                <a:gd name="connsiteX66" fmla="*/ 60962 w 242794"/>
                <a:gd name="connsiteY66" fmla="*/ 43271 h 245216"/>
                <a:gd name="connsiteX67" fmla="*/ 68201 w 242794"/>
                <a:gd name="connsiteY67" fmla="*/ 56701 h 245216"/>
                <a:gd name="connsiteX68" fmla="*/ 76488 w 242794"/>
                <a:gd name="connsiteY68" fmla="*/ 68703 h 245216"/>
                <a:gd name="connsiteX69" fmla="*/ 63629 w 242794"/>
                <a:gd name="connsiteY69" fmla="*/ 82800 h 245216"/>
                <a:gd name="connsiteX70" fmla="*/ 55057 w 242794"/>
                <a:gd name="connsiteY70" fmla="*/ 77466 h 245216"/>
                <a:gd name="connsiteX71" fmla="*/ 44484 w 242794"/>
                <a:gd name="connsiteY71" fmla="*/ 70417 h 245216"/>
                <a:gd name="connsiteX72" fmla="*/ 40007 w 242794"/>
                <a:gd name="connsiteY72" fmla="*/ 58606 h 245216"/>
                <a:gd name="connsiteX73" fmla="*/ 21338 w 242794"/>
                <a:gd name="connsiteY73" fmla="*/ 68131 h 245216"/>
                <a:gd name="connsiteX74" fmla="*/ 25625 w 242794"/>
                <a:gd name="connsiteY74" fmla="*/ 76894 h 245216"/>
                <a:gd name="connsiteX75" fmla="*/ 37340 w 242794"/>
                <a:gd name="connsiteY75" fmla="*/ 78418 h 245216"/>
                <a:gd name="connsiteX76" fmla="*/ 42008 w 242794"/>
                <a:gd name="connsiteY76" fmla="*/ 75180 h 245216"/>
                <a:gd name="connsiteX77" fmla="*/ 61058 w 242794"/>
                <a:gd name="connsiteY77" fmla="*/ 86800 h 245216"/>
                <a:gd name="connsiteX78" fmla="*/ 56105 w 242794"/>
                <a:gd name="connsiteY78" fmla="*/ 97849 h 245216"/>
                <a:gd name="connsiteX79" fmla="*/ 54295 w 242794"/>
                <a:gd name="connsiteY79" fmla="*/ 105088 h 245216"/>
                <a:gd name="connsiteX80" fmla="*/ 53342 w 242794"/>
                <a:gd name="connsiteY80" fmla="*/ 104993 h 245216"/>
                <a:gd name="connsiteX81" fmla="*/ 42293 w 242794"/>
                <a:gd name="connsiteY81" fmla="*/ 104517 h 245216"/>
                <a:gd name="connsiteX82" fmla="*/ 26291 w 242794"/>
                <a:gd name="connsiteY82" fmla="*/ 103945 h 245216"/>
                <a:gd name="connsiteX83" fmla="*/ 25910 w 242794"/>
                <a:gd name="connsiteY83" fmla="*/ 102136 h 245216"/>
                <a:gd name="connsiteX84" fmla="*/ 2955 w 242794"/>
                <a:gd name="connsiteY84" fmla="*/ 98326 h 245216"/>
                <a:gd name="connsiteX85" fmla="*/ 13433 w 242794"/>
                <a:gd name="connsiteY85" fmla="*/ 120424 h 245216"/>
                <a:gd name="connsiteX86" fmla="*/ 23815 w 242794"/>
                <a:gd name="connsiteY86" fmla="*/ 115756 h 245216"/>
                <a:gd name="connsiteX87" fmla="*/ 26006 w 242794"/>
                <a:gd name="connsiteY87" fmla="*/ 110803 h 245216"/>
                <a:gd name="connsiteX88" fmla="*/ 41531 w 242794"/>
                <a:gd name="connsiteY88" fmla="*/ 112042 h 245216"/>
                <a:gd name="connsiteX89" fmla="*/ 52580 w 242794"/>
                <a:gd name="connsiteY89" fmla="*/ 112042 h 245216"/>
                <a:gd name="connsiteX90" fmla="*/ 53342 w 242794"/>
                <a:gd name="connsiteY90" fmla="*/ 111946 h 245216"/>
                <a:gd name="connsiteX91" fmla="*/ 53438 w 242794"/>
                <a:gd name="connsiteY91" fmla="*/ 133378 h 245216"/>
                <a:gd name="connsiteX92" fmla="*/ 47151 w 242794"/>
                <a:gd name="connsiteY92" fmla="*/ 134902 h 245216"/>
                <a:gd name="connsiteX93" fmla="*/ 34483 w 242794"/>
                <a:gd name="connsiteY93" fmla="*/ 139664 h 245216"/>
                <a:gd name="connsiteX94" fmla="*/ 26387 w 242794"/>
                <a:gd name="connsiteY94" fmla="*/ 134616 h 245216"/>
                <a:gd name="connsiteX95" fmla="*/ 14576 w 242794"/>
                <a:gd name="connsiteY95" fmla="*/ 151951 h 245216"/>
                <a:gd name="connsiteX96" fmla="*/ 22481 w 242794"/>
                <a:gd name="connsiteY96" fmla="*/ 157571 h 245216"/>
                <a:gd name="connsiteX97" fmla="*/ 33530 w 242794"/>
                <a:gd name="connsiteY97" fmla="*/ 153285 h 245216"/>
                <a:gd name="connsiteX98" fmla="*/ 36293 w 242794"/>
                <a:gd name="connsiteY98" fmla="*/ 146617 h 245216"/>
                <a:gd name="connsiteX99" fmla="*/ 49151 w 242794"/>
                <a:gd name="connsiteY99" fmla="*/ 143569 h 245216"/>
                <a:gd name="connsiteX100" fmla="*/ 54866 w 242794"/>
                <a:gd name="connsiteY100" fmla="*/ 142141 h 245216"/>
                <a:gd name="connsiteX101" fmla="*/ 61915 w 242794"/>
                <a:gd name="connsiteY101" fmla="*/ 161953 h 245216"/>
                <a:gd name="connsiteX102" fmla="*/ 59629 w 242794"/>
                <a:gd name="connsiteY102" fmla="*/ 163096 h 245216"/>
                <a:gd name="connsiteX103" fmla="*/ 50675 w 242794"/>
                <a:gd name="connsiteY103" fmla="*/ 168239 h 245216"/>
                <a:gd name="connsiteX104" fmla="*/ 38579 w 242794"/>
                <a:gd name="connsiteY104" fmla="*/ 175859 h 245216"/>
                <a:gd name="connsiteX105" fmla="*/ 17147 w 242794"/>
                <a:gd name="connsiteY105" fmla="*/ 181193 h 245216"/>
                <a:gd name="connsiteX106" fmla="*/ 17814 w 242794"/>
                <a:gd name="connsiteY106" fmla="*/ 192528 h 245216"/>
                <a:gd name="connsiteX107" fmla="*/ 29816 w 242794"/>
                <a:gd name="connsiteY107" fmla="*/ 199386 h 245216"/>
                <a:gd name="connsiteX108" fmla="*/ 42389 w 242794"/>
                <a:gd name="connsiteY108" fmla="*/ 181384 h 245216"/>
                <a:gd name="connsiteX109" fmla="*/ 54390 w 242794"/>
                <a:gd name="connsiteY109" fmla="*/ 174811 h 245216"/>
                <a:gd name="connsiteX110" fmla="*/ 63248 w 242794"/>
                <a:gd name="connsiteY110" fmla="*/ 169382 h 245216"/>
                <a:gd name="connsiteX111" fmla="*/ 65344 w 242794"/>
                <a:gd name="connsiteY111" fmla="*/ 167953 h 245216"/>
                <a:gd name="connsiteX112" fmla="*/ 80774 w 242794"/>
                <a:gd name="connsiteY112" fmla="*/ 184432 h 245216"/>
                <a:gd name="connsiteX113" fmla="*/ 76679 w 242794"/>
                <a:gd name="connsiteY113" fmla="*/ 190242 h 245216"/>
                <a:gd name="connsiteX114" fmla="*/ 71726 w 242794"/>
                <a:gd name="connsiteY114" fmla="*/ 197481 h 245216"/>
                <a:gd name="connsiteX115" fmla="*/ 71249 w 242794"/>
                <a:gd name="connsiteY115" fmla="*/ 198338 h 245216"/>
                <a:gd name="connsiteX116" fmla="*/ 56200 w 242794"/>
                <a:gd name="connsiteY116" fmla="*/ 208530 h 245216"/>
                <a:gd name="connsiteX117" fmla="*/ 74393 w 242794"/>
                <a:gd name="connsiteY117" fmla="*/ 218912 h 245216"/>
                <a:gd name="connsiteX118" fmla="*/ 79441 w 242794"/>
                <a:gd name="connsiteY118" fmla="*/ 210530 h 245216"/>
                <a:gd name="connsiteX119" fmla="*/ 77441 w 242794"/>
                <a:gd name="connsiteY119" fmla="*/ 203482 h 245216"/>
                <a:gd name="connsiteX120" fmla="*/ 77536 w 242794"/>
                <a:gd name="connsiteY120" fmla="*/ 203386 h 245216"/>
                <a:gd name="connsiteX121" fmla="*/ 82584 w 242794"/>
                <a:gd name="connsiteY121" fmla="*/ 197290 h 245216"/>
                <a:gd name="connsiteX122" fmla="*/ 88394 w 242794"/>
                <a:gd name="connsiteY122" fmla="*/ 189289 h 245216"/>
                <a:gd name="connsiteX123" fmla="*/ 89252 w 242794"/>
                <a:gd name="connsiteY123" fmla="*/ 189766 h 245216"/>
                <a:gd name="connsiteX124" fmla="*/ 106301 w 242794"/>
                <a:gd name="connsiteY124" fmla="*/ 196052 h 245216"/>
                <a:gd name="connsiteX125" fmla="*/ 106206 w 242794"/>
                <a:gd name="connsiteY125" fmla="*/ 196814 h 245216"/>
                <a:gd name="connsiteX126" fmla="*/ 104396 w 242794"/>
                <a:gd name="connsiteY126" fmla="*/ 206815 h 245216"/>
                <a:gd name="connsiteX127" fmla="*/ 102682 w 242794"/>
                <a:gd name="connsiteY127" fmla="*/ 216912 h 245216"/>
                <a:gd name="connsiteX128" fmla="*/ 102587 w 242794"/>
                <a:gd name="connsiteY128" fmla="*/ 218436 h 245216"/>
                <a:gd name="connsiteX129" fmla="*/ 93728 w 242794"/>
                <a:gd name="connsiteY129" fmla="*/ 240058 h 245216"/>
                <a:gd name="connsiteX130" fmla="*/ 103825 w 242794"/>
                <a:gd name="connsiteY130" fmla="*/ 245201 h 245216"/>
                <a:gd name="connsiteX131" fmla="*/ 115826 w 242794"/>
                <a:gd name="connsiteY131" fmla="*/ 238343 h 245216"/>
                <a:gd name="connsiteX132" fmla="*/ 108968 w 242794"/>
                <a:gd name="connsiteY132" fmla="*/ 218817 h 245216"/>
                <a:gd name="connsiteX133" fmla="*/ 109254 w 242794"/>
                <a:gd name="connsiteY133" fmla="*/ 217769 h 245216"/>
                <a:gd name="connsiteX134" fmla="*/ 110969 w 242794"/>
                <a:gd name="connsiteY134" fmla="*/ 207768 h 245216"/>
                <a:gd name="connsiteX135" fmla="*/ 112683 w 242794"/>
                <a:gd name="connsiteY135" fmla="*/ 197767 h 245216"/>
                <a:gd name="connsiteX136" fmla="*/ 112778 w 242794"/>
                <a:gd name="connsiteY136" fmla="*/ 197100 h 245216"/>
                <a:gd name="connsiteX137" fmla="*/ 136400 w 242794"/>
                <a:gd name="connsiteY137" fmla="*/ 196147 h 245216"/>
                <a:gd name="connsiteX138" fmla="*/ 136400 w 242794"/>
                <a:gd name="connsiteY138" fmla="*/ 196528 h 245216"/>
                <a:gd name="connsiteX139" fmla="*/ 137639 w 242794"/>
                <a:gd name="connsiteY139" fmla="*/ 205101 h 245216"/>
                <a:gd name="connsiteX140" fmla="*/ 139734 w 242794"/>
                <a:gd name="connsiteY140" fmla="*/ 213959 h 245216"/>
                <a:gd name="connsiteX141" fmla="*/ 141258 w 242794"/>
                <a:gd name="connsiteY141" fmla="*/ 231295 h 245216"/>
                <a:gd name="connsiteX142" fmla="*/ 159737 w 242794"/>
                <a:gd name="connsiteY142" fmla="*/ 221389 h 245216"/>
                <a:gd name="connsiteX143" fmla="*/ 155355 w 242794"/>
                <a:gd name="connsiteY143" fmla="*/ 212721 h 245216"/>
                <a:gd name="connsiteX144" fmla="*/ 146878 w 242794"/>
                <a:gd name="connsiteY144" fmla="*/ 210721 h 245216"/>
                <a:gd name="connsiteX145" fmla="*/ 145354 w 242794"/>
                <a:gd name="connsiteY145" fmla="*/ 203386 h 245216"/>
                <a:gd name="connsiteX146" fmla="*/ 143544 w 242794"/>
                <a:gd name="connsiteY146" fmla="*/ 195671 h 245216"/>
                <a:gd name="connsiteX147" fmla="*/ 143163 w 242794"/>
                <a:gd name="connsiteY147" fmla="*/ 194528 h 245216"/>
                <a:gd name="connsiteX148" fmla="*/ 163451 w 242794"/>
                <a:gd name="connsiteY148" fmla="*/ 185098 h 245216"/>
                <a:gd name="connsiteX149" fmla="*/ 170786 w 242794"/>
                <a:gd name="connsiteY149" fmla="*/ 195004 h 245216"/>
                <a:gd name="connsiteX150" fmla="*/ 178025 w 242794"/>
                <a:gd name="connsiteY150" fmla="*/ 202720 h 245216"/>
                <a:gd name="connsiteX151" fmla="*/ 178120 w 242794"/>
                <a:gd name="connsiteY151" fmla="*/ 202815 h 245216"/>
                <a:gd name="connsiteX152" fmla="*/ 176215 w 242794"/>
                <a:gd name="connsiteY152" fmla="*/ 221389 h 245216"/>
                <a:gd name="connsiteX153" fmla="*/ 186311 w 242794"/>
                <a:gd name="connsiteY153" fmla="*/ 226532 h 245216"/>
                <a:gd name="connsiteX154" fmla="*/ 198313 w 242794"/>
                <a:gd name="connsiteY154" fmla="*/ 219674 h 245216"/>
                <a:gd name="connsiteX155" fmla="*/ 186883 w 242794"/>
                <a:gd name="connsiteY155" fmla="*/ 199386 h 245216"/>
                <a:gd name="connsiteX156" fmla="*/ 181454 w 242794"/>
                <a:gd name="connsiteY156" fmla="*/ 200719 h 245216"/>
                <a:gd name="connsiteX157" fmla="*/ 176215 w 242794"/>
                <a:gd name="connsiteY157" fmla="*/ 191385 h 245216"/>
                <a:gd name="connsiteX158" fmla="*/ 169262 w 242794"/>
                <a:gd name="connsiteY158" fmla="*/ 181003 h 245216"/>
                <a:gd name="connsiteX159" fmla="*/ 179930 w 242794"/>
                <a:gd name="connsiteY159" fmla="*/ 170811 h 245216"/>
                <a:gd name="connsiteX160" fmla="*/ 181739 w 242794"/>
                <a:gd name="connsiteY160" fmla="*/ 168334 h 245216"/>
                <a:gd name="connsiteX161" fmla="*/ 188407 w 242794"/>
                <a:gd name="connsiteY161" fmla="*/ 172716 h 245216"/>
                <a:gd name="connsiteX162" fmla="*/ 197932 w 242794"/>
                <a:gd name="connsiteY162" fmla="*/ 178336 h 245216"/>
                <a:gd name="connsiteX163" fmla="*/ 198313 w 242794"/>
                <a:gd name="connsiteY163" fmla="*/ 178621 h 245216"/>
                <a:gd name="connsiteX164" fmla="*/ 207457 w 242794"/>
                <a:gd name="connsiteY164" fmla="*/ 193861 h 245216"/>
                <a:gd name="connsiteX165" fmla="*/ 219268 w 242794"/>
                <a:gd name="connsiteY165" fmla="*/ 176526 h 245216"/>
                <a:gd name="connsiteX166" fmla="*/ 211362 w 242794"/>
                <a:gd name="connsiteY166" fmla="*/ 170906 h 245216"/>
                <a:gd name="connsiteX167" fmla="*/ 200313 w 242794"/>
                <a:gd name="connsiteY167" fmla="*/ 175192 h 245216"/>
                <a:gd name="connsiteX168" fmla="*/ 200027 w 242794"/>
                <a:gd name="connsiteY168" fmla="*/ 175669 h 245216"/>
                <a:gd name="connsiteX169" fmla="*/ 191645 w 242794"/>
                <a:gd name="connsiteY169" fmla="*/ 167953 h 245216"/>
                <a:gd name="connsiteX170" fmla="*/ 185264 w 242794"/>
                <a:gd name="connsiteY170" fmla="*/ 163096 h 245216"/>
                <a:gd name="connsiteX171" fmla="*/ 193265 w 242794"/>
                <a:gd name="connsiteY171" fmla="*/ 139950 h 245216"/>
                <a:gd name="connsiteX172" fmla="*/ 206123 w 242794"/>
                <a:gd name="connsiteY172" fmla="*/ 141474 h 245216"/>
                <a:gd name="connsiteX173" fmla="*/ 215744 w 242794"/>
                <a:gd name="connsiteY173" fmla="*/ 143188 h 245216"/>
                <a:gd name="connsiteX174" fmla="*/ 222221 w 242794"/>
                <a:gd name="connsiteY174" fmla="*/ 155857 h 245216"/>
                <a:gd name="connsiteX175" fmla="*/ 242795 w 242794"/>
                <a:gd name="connsiteY175" fmla="*/ 144141 h 245216"/>
                <a:gd name="connsiteX176" fmla="*/ 237746 w 242794"/>
                <a:gd name="connsiteY176" fmla="*/ 134140 h 24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242794" h="245216">
                  <a:moveTo>
                    <a:pt x="237746" y="134140"/>
                  </a:moveTo>
                  <a:cubicBezTo>
                    <a:pt x="232222" y="130806"/>
                    <a:pt x="224316" y="132425"/>
                    <a:pt x="219554" y="136330"/>
                  </a:cubicBezTo>
                  <a:cubicBezTo>
                    <a:pt x="218315" y="137283"/>
                    <a:pt x="217553" y="138426"/>
                    <a:pt x="216887" y="139664"/>
                  </a:cubicBezTo>
                  <a:cubicBezTo>
                    <a:pt x="213458" y="138902"/>
                    <a:pt x="210029" y="138235"/>
                    <a:pt x="206600" y="137473"/>
                  </a:cubicBezTo>
                  <a:cubicBezTo>
                    <a:pt x="202313" y="136521"/>
                    <a:pt x="198027" y="135664"/>
                    <a:pt x="193741" y="134902"/>
                  </a:cubicBezTo>
                  <a:cubicBezTo>
                    <a:pt x="194217" y="129282"/>
                    <a:pt x="194122" y="123472"/>
                    <a:pt x="193360" y="117852"/>
                  </a:cubicBezTo>
                  <a:cubicBezTo>
                    <a:pt x="193741" y="117757"/>
                    <a:pt x="194027" y="117757"/>
                    <a:pt x="194408" y="117661"/>
                  </a:cubicBezTo>
                  <a:cubicBezTo>
                    <a:pt x="198789" y="116518"/>
                    <a:pt x="202980" y="115280"/>
                    <a:pt x="207266" y="113851"/>
                  </a:cubicBezTo>
                  <a:cubicBezTo>
                    <a:pt x="210410" y="112804"/>
                    <a:pt x="213648" y="111756"/>
                    <a:pt x="216887" y="110803"/>
                  </a:cubicBezTo>
                  <a:cubicBezTo>
                    <a:pt x="217839" y="112042"/>
                    <a:pt x="218982" y="113185"/>
                    <a:pt x="220411" y="113947"/>
                  </a:cubicBezTo>
                  <a:cubicBezTo>
                    <a:pt x="228412" y="118519"/>
                    <a:pt x="238032" y="112423"/>
                    <a:pt x="237270" y="103279"/>
                  </a:cubicBezTo>
                  <a:cubicBezTo>
                    <a:pt x="236413" y="93277"/>
                    <a:pt x="225840" y="89563"/>
                    <a:pt x="218030" y="95087"/>
                  </a:cubicBezTo>
                  <a:cubicBezTo>
                    <a:pt x="214886" y="97278"/>
                    <a:pt x="213743" y="100612"/>
                    <a:pt x="214029" y="103945"/>
                  </a:cubicBezTo>
                  <a:cubicBezTo>
                    <a:pt x="214029" y="104041"/>
                    <a:pt x="214124" y="104136"/>
                    <a:pt x="214124" y="104231"/>
                  </a:cubicBezTo>
                  <a:cubicBezTo>
                    <a:pt x="211172" y="104993"/>
                    <a:pt x="208314" y="105850"/>
                    <a:pt x="205361" y="106517"/>
                  </a:cubicBezTo>
                  <a:cubicBezTo>
                    <a:pt x="200885" y="107565"/>
                    <a:pt x="196503" y="108708"/>
                    <a:pt x="192217" y="110137"/>
                  </a:cubicBezTo>
                  <a:cubicBezTo>
                    <a:pt x="190883" y="104041"/>
                    <a:pt x="188978" y="98230"/>
                    <a:pt x="186502" y="92801"/>
                  </a:cubicBezTo>
                  <a:cubicBezTo>
                    <a:pt x="190883" y="88610"/>
                    <a:pt x="195360" y="84419"/>
                    <a:pt x="199742" y="80133"/>
                  </a:cubicBezTo>
                  <a:cubicBezTo>
                    <a:pt x="202504" y="77466"/>
                    <a:pt x="205361" y="74799"/>
                    <a:pt x="208124" y="72037"/>
                  </a:cubicBezTo>
                  <a:cubicBezTo>
                    <a:pt x="208314" y="71846"/>
                    <a:pt x="208409" y="71751"/>
                    <a:pt x="208600" y="71560"/>
                  </a:cubicBezTo>
                  <a:cubicBezTo>
                    <a:pt x="212696" y="74608"/>
                    <a:pt x="218696" y="74608"/>
                    <a:pt x="223554" y="71370"/>
                  </a:cubicBezTo>
                  <a:cubicBezTo>
                    <a:pt x="233079" y="65083"/>
                    <a:pt x="230984" y="52701"/>
                    <a:pt x="221268" y="47843"/>
                  </a:cubicBezTo>
                  <a:cubicBezTo>
                    <a:pt x="216601" y="45557"/>
                    <a:pt x="212791" y="46033"/>
                    <a:pt x="209838" y="48034"/>
                  </a:cubicBezTo>
                  <a:cubicBezTo>
                    <a:pt x="204695" y="51653"/>
                    <a:pt x="202885" y="59273"/>
                    <a:pt x="204409" y="65179"/>
                  </a:cubicBezTo>
                  <a:cubicBezTo>
                    <a:pt x="203837" y="65655"/>
                    <a:pt x="203361" y="66131"/>
                    <a:pt x="202790" y="66703"/>
                  </a:cubicBezTo>
                  <a:cubicBezTo>
                    <a:pt x="199837" y="69370"/>
                    <a:pt x="197170" y="72322"/>
                    <a:pt x="194408" y="75275"/>
                  </a:cubicBezTo>
                  <a:cubicBezTo>
                    <a:pt x="190502" y="79085"/>
                    <a:pt x="187073" y="83276"/>
                    <a:pt x="183740" y="87562"/>
                  </a:cubicBezTo>
                  <a:cubicBezTo>
                    <a:pt x="182882" y="86038"/>
                    <a:pt x="181930" y="84610"/>
                    <a:pt x="180977" y="83181"/>
                  </a:cubicBezTo>
                  <a:cubicBezTo>
                    <a:pt x="176882" y="77085"/>
                    <a:pt x="171833" y="72037"/>
                    <a:pt x="166214" y="67846"/>
                  </a:cubicBezTo>
                  <a:cubicBezTo>
                    <a:pt x="168023" y="65369"/>
                    <a:pt x="169738" y="62893"/>
                    <a:pt x="171452" y="60511"/>
                  </a:cubicBezTo>
                  <a:cubicBezTo>
                    <a:pt x="173262" y="58035"/>
                    <a:pt x="175072" y="55749"/>
                    <a:pt x="176977" y="53368"/>
                  </a:cubicBezTo>
                  <a:cubicBezTo>
                    <a:pt x="179263" y="53749"/>
                    <a:pt x="181549" y="53653"/>
                    <a:pt x="183644" y="52796"/>
                  </a:cubicBezTo>
                  <a:cubicBezTo>
                    <a:pt x="192503" y="49558"/>
                    <a:pt x="194217" y="37842"/>
                    <a:pt x="186407" y="32413"/>
                  </a:cubicBezTo>
                  <a:cubicBezTo>
                    <a:pt x="177929" y="26412"/>
                    <a:pt x="168023" y="32317"/>
                    <a:pt x="167166" y="42223"/>
                  </a:cubicBezTo>
                  <a:cubicBezTo>
                    <a:pt x="166880" y="45557"/>
                    <a:pt x="168214" y="48319"/>
                    <a:pt x="170309" y="50224"/>
                  </a:cubicBezTo>
                  <a:cubicBezTo>
                    <a:pt x="168595" y="52129"/>
                    <a:pt x="166880" y="54130"/>
                    <a:pt x="165166" y="56035"/>
                  </a:cubicBezTo>
                  <a:cubicBezTo>
                    <a:pt x="163166" y="58321"/>
                    <a:pt x="161165" y="60702"/>
                    <a:pt x="159165" y="63178"/>
                  </a:cubicBezTo>
                  <a:cubicBezTo>
                    <a:pt x="154307" y="60416"/>
                    <a:pt x="149164" y="58321"/>
                    <a:pt x="143925" y="56701"/>
                  </a:cubicBezTo>
                  <a:cubicBezTo>
                    <a:pt x="144211" y="55368"/>
                    <a:pt x="144592" y="54130"/>
                    <a:pt x="144878" y="52796"/>
                  </a:cubicBezTo>
                  <a:cubicBezTo>
                    <a:pt x="145925" y="48415"/>
                    <a:pt x="147068" y="43938"/>
                    <a:pt x="147735" y="39366"/>
                  </a:cubicBezTo>
                  <a:cubicBezTo>
                    <a:pt x="148402" y="35080"/>
                    <a:pt x="148878" y="30698"/>
                    <a:pt x="149450" y="26412"/>
                  </a:cubicBezTo>
                  <a:cubicBezTo>
                    <a:pt x="158498" y="24983"/>
                    <a:pt x="163737" y="14791"/>
                    <a:pt x="158403" y="6505"/>
                  </a:cubicBezTo>
                  <a:cubicBezTo>
                    <a:pt x="152117" y="-3401"/>
                    <a:pt x="139163" y="-1401"/>
                    <a:pt x="134114" y="8505"/>
                  </a:cubicBezTo>
                  <a:cubicBezTo>
                    <a:pt x="132019" y="12505"/>
                    <a:pt x="132686" y="16601"/>
                    <a:pt x="134781" y="19840"/>
                  </a:cubicBezTo>
                  <a:cubicBezTo>
                    <a:pt x="136877" y="23078"/>
                    <a:pt x="140401" y="25364"/>
                    <a:pt x="144211" y="26221"/>
                  </a:cubicBezTo>
                  <a:cubicBezTo>
                    <a:pt x="143639" y="30412"/>
                    <a:pt x="142592" y="34318"/>
                    <a:pt x="141449" y="38413"/>
                  </a:cubicBezTo>
                  <a:cubicBezTo>
                    <a:pt x="140306" y="42795"/>
                    <a:pt x="139353" y="47367"/>
                    <a:pt x="138496" y="51844"/>
                  </a:cubicBezTo>
                  <a:cubicBezTo>
                    <a:pt x="138305" y="52891"/>
                    <a:pt x="138115" y="54034"/>
                    <a:pt x="137829" y="55082"/>
                  </a:cubicBezTo>
                  <a:cubicBezTo>
                    <a:pt x="129066" y="53272"/>
                    <a:pt x="120113" y="52891"/>
                    <a:pt x="111254" y="54034"/>
                  </a:cubicBezTo>
                  <a:cubicBezTo>
                    <a:pt x="110873" y="50891"/>
                    <a:pt x="110492" y="47748"/>
                    <a:pt x="110111" y="44509"/>
                  </a:cubicBezTo>
                  <a:cubicBezTo>
                    <a:pt x="109730" y="41461"/>
                    <a:pt x="109445" y="38318"/>
                    <a:pt x="109064" y="35270"/>
                  </a:cubicBezTo>
                  <a:cubicBezTo>
                    <a:pt x="108968" y="34127"/>
                    <a:pt x="108873" y="32889"/>
                    <a:pt x="108683" y="31651"/>
                  </a:cubicBezTo>
                  <a:cubicBezTo>
                    <a:pt x="116779" y="28222"/>
                    <a:pt x="118208" y="17363"/>
                    <a:pt x="110873" y="12124"/>
                  </a:cubicBezTo>
                  <a:cubicBezTo>
                    <a:pt x="102872" y="6409"/>
                    <a:pt x="93252" y="12124"/>
                    <a:pt x="92395" y="21745"/>
                  </a:cubicBezTo>
                  <a:cubicBezTo>
                    <a:pt x="92014" y="25555"/>
                    <a:pt x="93824" y="28603"/>
                    <a:pt x="96586" y="30508"/>
                  </a:cubicBezTo>
                  <a:cubicBezTo>
                    <a:pt x="97824" y="31365"/>
                    <a:pt x="99253" y="31936"/>
                    <a:pt x="100777" y="32317"/>
                  </a:cubicBezTo>
                  <a:cubicBezTo>
                    <a:pt x="100872" y="33556"/>
                    <a:pt x="101063" y="34889"/>
                    <a:pt x="101253" y="36032"/>
                  </a:cubicBezTo>
                  <a:cubicBezTo>
                    <a:pt x="101634" y="39271"/>
                    <a:pt x="102110" y="42414"/>
                    <a:pt x="102587" y="45652"/>
                  </a:cubicBezTo>
                  <a:cubicBezTo>
                    <a:pt x="103063" y="48700"/>
                    <a:pt x="103634" y="51748"/>
                    <a:pt x="104111" y="54892"/>
                  </a:cubicBezTo>
                  <a:cubicBezTo>
                    <a:pt x="104111" y="55082"/>
                    <a:pt x="104206" y="55273"/>
                    <a:pt x="104206" y="55368"/>
                  </a:cubicBezTo>
                  <a:cubicBezTo>
                    <a:pt x="95729" y="57273"/>
                    <a:pt x="87632" y="60797"/>
                    <a:pt x="80393" y="65750"/>
                  </a:cubicBezTo>
                  <a:cubicBezTo>
                    <a:pt x="78393" y="62416"/>
                    <a:pt x="76488" y="59083"/>
                    <a:pt x="74774" y="55558"/>
                  </a:cubicBezTo>
                  <a:cubicBezTo>
                    <a:pt x="72107" y="50320"/>
                    <a:pt x="69154" y="45271"/>
                    <a:pt x="66296" y="40223"/>
                  </a:cubicBezTo>
                  <a:cubicBezTo>
                    <a:pt x="71440" y="35175"/>
                    <a:pt x="71440" y="26221"/>
                    <a:pt x="64868" y="21554"/>
                  </a:cubicBezTo>
                  <a:cubicBezTo>
                    <a:pt x="55914" y="15172"/>
                    <a:pt x="45437" y="21459"/>
                    <a:pt x="44484" y="31841"/>
                  </a:cubicBezTo>
                  <a:cubicBezTo>
                    <a:pt x="44103" y="36032"/>
                    <a:pt x="46103" y="39271"/>
                    <a:pt x="49056" y="41366"/>
                  </a:cubicBezTo>
                  <a:cubicBezTo>
                    <a:pt x="52390" y="43652"/>
                    <a:pt x="56962" y="44414"/>
                    <a:pt x="60962" y="43271"/>
                  </a:cubicBezTo>
                  <a:cubicBezTo>
                    <a:pt x="63153" y="47843"/>
                    <a:pt x="65439" y="52415"/>
                    <a:pt x="68201" y="56701"/>
                  </a:cubicBezTo>
                  <a:cubicBezTo>
                    <a:pt x="70868" y="60797"/>
                    <a:pt x="73726" y="64702"/>
                    <a:pt x="76488" y="68703"/>
                  </a:cubicBezTo>
                  <a:cubicBezTo>
                    <a:pt x="71535" y="72608"/>
                    <a:pt x="67249" y="77275"/>
                    <a:pt x="63629" y="82800"/>
                  </a:cubicBezTo>
                  <a:cubicBezTo>
                    <a:pt x="60772" y="80990"/>
                    <a:pt x="57914" y="79276"/>
                    <a:pt x="55057" y="77466"/>
                  </a:cubicBezTo>
                  <a:cubicBezTo>
                    <a:pt x="51533" y="75180"/>
                    <a:pt x="48008" y="72799"/>
                    <a:pt x="44484" y="70417"/>
                  </a:cubicBezTo>
                  <a:cubicBezTo>
                    <a:pt x="45437" y="66226"/>
                    <a:pt x="44198" y="61559"/>
                    <a:pt x="40007" y="58606"/>
                  </a:cubicBezTo>
                  <a:cubicBezTo>
                    <a:pt x="31816" y="52796"/>
                    <a:pt x="22196" y="58511"/>
                    <a:pt x="21338" y="68131"/>
                  </a:cubicBezTo>
                  <a:cubicBezTo>
                    <a:pt x="21053" y="71941"/>
                    <a:pt x="22862" y="74989"/>
                    <a:pt x="25625" y="76894"/>
                  </a:cubicBezTo>
                  <a:cubicBezTo>
                    <a:pt x="28863" y="79180"/>
                    <a:pt x="33530" y="79847"/>
                    <a:pt x="37340" y="78418"/>
                  </a:cubicBezTo>
                  <a:cubicBezTo>
                    <a:pt x="39245" y="77656"/>
                    <a:pt x="40865" y="76513"/>
                    <a:pt x="42008" y="75180"/>
                  </a:cubicBezTo>
                  <a:cubicBezTo>
                    <a:pt x="48294" y="79180"/>
                    <a:pt x="54581" y="83086"/>
                    <a:pt x="61058" y="86800"/>
                  </a:cubicBezTo>
                  <a:cubicBezTo>
                    <a:pt x="59153" y="90229"/>
                    <a:pt x="57438" y="93849"/>
                    <a:pt x="56105" y="97849"/>
                  </a:cubicBezTo>
                  <a:cubicBezTo>
                    <a:pt x="55343" y="100231"/>
                    <a:pt x="54771" y="102612"/>
                    <a:pt x="54295" y="105088"/>
                  </a:cubicBezTo>
                  <a:cubicBezTo>
                    <a:pt x="53914" y="105088"/>
                    <a:pt x="53628" y="104993"/>
                    <a:pt x="53342" y="104993"/>
                  </a:cubicBezTo>
                  <a:cubicBezTo>
                    <a:pt x="49628" y="104517"/>
                    <a:pt x="45913" y="104612"/>
                    <a:pt x="42293" y="104517"/>
                  </a:cubicBezTo>
                  <a:cubicBezTo>
                    <a:pt x="36959" y="104326"/>
                    <a:pt x="31625" y="104231"/>
                    <a:pt x="26291" y="103945"/>
                  </a:cubicBezTo>
                  <a:cubicBezTo>
                    <a:pt x="26196" y="103374"/>
                    <a:pt x="26101" y="102707"/>
                    <a:pt x="25910" y="102136"/>
                  </a:cubicBezTo>
                  <a:cubicBezTo>
                    <a:pt x="22481" y="92039"/>
                    <a:pt x="9337" y="89753"/>
                    <a:pt x="2955" y="98326"/>
                  </a:cubicBezTo>
                  <a:cubicBezTo>
                    <a:pt x="-4093" y="107755"/>
                    <a:pt x="2288" y="119090"/>
                    <a:pt x="13433" y="120424"/>
                  </a:cubicBezTo>
                  <a:cubicBezTo>
                    <a:pt x="17909" y="120900"/>
                    <a:pt x="21434" y="118900"/>
                    <a:pt x="23815" y="115756"/>
                  </a:cubicBezTo>
                  <a:cubicBezTo>
                    <a:pt x="24767" y="114328"/>
                    <a:pt x="25529" y="112613"/>
                    <a:pt x="26006" y="110803"/>
                  </a:cubicBezTo>
                  <a:cubicBezTo>
                    <a:pt x="31149" y="111470"/>
                    <a:pt x="36293" y="111946"/>
                    <a:pt x="41531" y="112042"/>
                  </a:cubicBezTo>
                  <a:cubicBezTo>
                    <a:pt x="45246" y="112137"/>
                    <a:pt x="48961" y="112423"/>
                    <a:pt x="52580" y="112042"/>
                  </a:cubicBezTo>
                  <a:cubicBezTo>
                    <a:pt x="52771" y="112042"/>
                    <a:pt x="53057" y="112042"/>
                    <a:pt x="53342" y="111946"/>
                  </a:cubicBezTo>
                  <a:cubicBezTo>
                    <a:pt x="52580" y="119090"/>
                    <a:pt x="52580" y="126329"/>
                    <a:pt x="53438" y="133378"/>
                  </a:cubicBezTo>
                  <a:cubicBezTo>
                    <a:pt x="51342" y="133854"/>
                    <a:pt x="49247" y="134330"/>
                    <a:pt x="47151" y="134902"/>
                  </a:cubicBezTo>
                  <a:cubicBezTo>
                    <a:pt x="42865" y="136140"/>
                    <a:pt x="38674" y="137854"/>
                    <a:pt x="34483" y="139664"/>
                  </a:cubicBezTo>
                  <a:cubicBezTo>
                    <a:pt x="32768" y="136997"/>
                    <a:pt x="30006" y="135092"/>
                    <a:pt x="26387" y="134616"/>
                  </a:cubicBezTo>
                  <a:cubicBezTo>
                    <a:pt x="16385" y="133473"/>
                    <a:pt x="10766" y="143093"/>
                    <a:pt x="14576" y="151951"/>
                  </a:cubicBezTo>
                  <a:cubicBezTo>
                    <a:pt x="16100" y="155476"/>
                    <a:pt x="19148" y="157285"/>
                    <a:pt x="22481" y="157571"/>
                  </a:cubicBezTo>
                  <a:cubicBezTo>
                    <a:pt x="26482" y="157952"/>
                    <a:pt x="30863" y="156333"/>
                    <a:pt x="33530" y="153285"/>
                  </a:cubicBezTo>
                  <a:cubicBezTo>
                    <a:pt x="35245" y="151285"/>
                    <a:pt x="36102" y="148903"/>
                    <a:pt x="36293" y="146617"/>
                  </a:cubicBezTo>
                  <a:cubicBezTo>
                    <a:pt x="40579" y="145570"/>
                    <a:pt x="44865" y="144617"/>
                    <a:pt x="49151" y="143569"/>
                  </a:cubicBezTo>
                  <a:cubicBezTo>
                    <a:pt x="51056" y="143093"/>
                    <a:pt x="52961" y="142617"/>
                    <a:pt x="54866" y="142141"/>
                  </a:cubicBezTo>
                  <a:cubicBezTo>
                    <a:pt x="56390" y="149094"/>
                    <a:pt x="58676" y="155761"/>
                    <a:pt x="61915" y="161953"/>
                  </a:cubicBezTo>
                  <a:cubicBezTo>
                    <a:pt x="61153" y="162334"/>
                    <a:pt x="60391" y="162715"/>
                    <a:pt x="59629" y="163096"/>
                  </a:cubicBezTo>
                  <a:cubicBezTo>
                    <a:pt x="56581" y="164715"/>
                    <a:pt x="53628" y="166429"/>
                    <a:pt x="50675" y="168239"/>
                  </a:cubicBezTo>
                  <a:cubicBezTo>
                    <a:pt x="46580" y="170716"/>
                    <a:pt x="42579" y="173287"/>
                    <a:pt x="38579" y="175859"/>
                  </a:cubicBezTo>
                  <a:cubicBezTo>
                    <a:pt x="31816" y="170049"/>
                    <a:pt x="21624" y="172621"/>
                    <a:pt x="17147" y="181193"/>
                  </a:cubicBezTo>
                  <a:cubicBezTo>
                    <a:pt x="15052" y="185194"/>
                    <a:pt x="15719" y="189289"/>
                    <a:pt x="17814" y="192528"/>
                  </a:cubicBezTo>
                  <a:cubicBezTo>
                    <a:pt x="20386" y="196433"/>
                    <a:pt x="25053" y="199195"/>
                    <a:pt x="29816" y="199386"/>
                  </a:cubicBezTo>
                  <a:cubicBezTo>
                    <a:pt x="39722" y="199672"/>
                    <a:pt x="46008" y="189956"/>
                    <a:pt x="42389" y="181384"/>
                  </a:cubicBezTo>
                  <a:cubicBezTo>
                    <a:pt x="46389" y="179288"/>
                    <a:pt x="50390" y="177097"/>
                    <a:pt x="54390" y="174811"/>
                  </a:cubicBezTo>
                  <a:cubicBezTo>
                    <a:pt x="57343" y="173097"/>
                    <a:pt x="60296" y="171287"/>
                    <a:pt x="63248" y="169382"/>
                  </a:cubicBezTo>
                  <a:cubicBezTo>
                    <a:pt x="63915" y="168906"/>
                    <a:pt x="64677" y="168430"/>
                    <a:pt x="65344" y="167953"/>
                  </a:cubicBezTo>
                  <a:cubicBezTo>
                    <a:pt x="69440" y="174240"/>
                    <a:pt x="74488" y="179764"/>
                    <a:pt x="80774" y="184432"/>
                  </a:cubicBezTo>
                  <a:cubicBezTo>
                    <a:pt x="79441" y="186337"/>
                    <a:pt x="78012" y="188242"/>
                    <a:pt x="76679" y="190242"/>
                  </a:cubicBezTo>
                  <a:cubicBezTo>
                    <a:pt x="75059" y="192718"/>
                    <a:pt x="73250" y="195004"/>
                    <a:pt x="71726" y="197481"/>
                  </a:cubicBezTo>
                  <a:cubicBezTo>
                    <a:pt x="71535" y="197767"/>
                    <a:pt x="71440" y="198052"/>
                    <a:pt x="71249" y="198338"/>
                  </a:cubicBezTo>
                  <a:cubicBezTo>
                    <a:pt x="64296" y="195766"/>
                    <a:pt x="56486" y="200529"/>
                    <a:pt x="56200" y="208530"/>
                  </a:cubicBezTo>
                  <a:cubicBezTo>
                    <a:pt x="55914" y="218626"/>
                    <a:pt x="65915" y="223484"/>
                    <a:pt x="74393" y="218912"/>
                  </a:cubicBezTo>
                  <a:cubicBezTo>
                    <a:pt x="77822" y="217102"/>
                    <a:pt x="79346" y="213864"/>
                    <a:pt x="79441" y="210530"/>
                  </a:cubicBezTo>
                  <a:cubicBezTo>
                    <a:pt x="79536" y="208054"/>
                    <a:pt x="78679" y="205577"/>
                    <a:pt x="77441" y="203482"/>
                  </a:cubicBezTo>
                  <a:cubicBezTo>
                    <a:pt x="77441" y="203482"/>
                    <a:pt x="77536" y="203386"/>
                    <a:pt x="77536" y="203386"/>
                  </a:cubicBezTo>
                  <a:cubicBezTo>
                    <a:pt x="79346" y="201577"/>
                    <a:pt x="80965" y="199386"/>
                    <a:pt x="82584" y="197290"/>
                  </a:cubicBezTo>
                  <a:cubicBezTo>
                    <a:pt x="84584" y="194719"/>
                    <a:pt x="86585" y="192052"/>
                    <a:pt x="88394" y="189289"/>
                  </a:cubicBezTo>
                  <a:cubicBezTo>
                    <a:pt x="88680" y="189480"/>
                    <a:pt x="88966" y="189670"/>
                    <a:pt x="89252" y="189766"/>
                  </a:cubicBezTo>
                  <a:cubicBezTo>
                    <a:pt x="94681" y="192718"/>
                    <a:pt x="100491" y="194719"/>
                    <a:pt x="106301" y="196052"/>
                  </a:cubicBezTo>
                  <a:cubicBezTo>
                    <a:pt x="106301" y="196243"/>
                    <a:pt x="106206" y="196528"/>
                    <a:pt x="106206" y="196814"/>
                  </a:cubicBezTo>
                  <a:cubicBezTo>
                    <a:pt x="105635" y="200148"/>
                    <a:pt x="104968" y="203482"/>
                    <a:pt x="104396" y="206815"/>
                  </a:cubicBezTo>
                  <a:cubicBezTo>
                    <a:pt x="103825" y="210149"/>
                    <a:pt x="103063" y="213578"/>
                    <a:pt x="102682" y="216912"/>
                  </a:cubicBezTo>
                  <a:cubicBezTo>
                    <a:pt x="102587" y="217388"/>
                    <a:pt x="102587" y="217960"/>
                    <a:pt x="102587" y="218436"/>
                  </a:cubicBezTo>
                  <a:cubicBezTo>
                    <a:pt x="92204" y="220055"/>
                    <a:pt x="88204" y="231104"/>
                    <a:pt x="93728" y="240058"/>
                  </a:cubicBezTo>
                  <a:cubicBezTo>
                    <a:pt x="96110" y="243868"/>
                    <a:pt x="99920" y="245392"/>
                    <a:pt x="103825" y="245201"/>
                  </a:cubicBezTo>
                  <a:cubicBezTo>
                    <a:pt x="108492" y="245011"/>
                    <a:pt x="113255" y="242439"/>
                    <a:pt x="115826" y="238343"/>
                  </a:cubicBezTo>
                  <a:cubicBezTo>
                    <a:pt x="120684" y="230723"/>
                    <a:pt x="116779" y="221293"/>
                    <a:pt x="108968" y="218817"/>
                  </a:cubicBezTo>
                  <a:cubicBezTo>
                    <a:pt x="109064" y="218436"/>
                    <a:pt x="109159" y="218150"/>
                    <a:pt x="109254" y="217769"/>
                  </a:cubicBezTo>
                  <a:cubicBezTo>
                    <a:pt x="109921" y="214435"/>
                    <a:pt x="110397" y="211102"/>
                    <a:pt x="110969" y="207768"/>
                  </a:cubicBezTo>
                  <a:cubicBezTo>
                    <a:pt x="111540" y="204434"/>
                    <a:pt x="112112" y="201100"/>
                    <a:pt x="112683" y="197767"/>
                  </a:cubicBezTo>
                  <a:cubicBezTo>
                    <a:pt x="112683" y="197576"/>
                    <a:pt x="112778" y="197386"/>
                    <a:pt x="112778" y="197100"/>
                  </a:cubicBezTo>
                  <a:cubicBezTo>
                    <a:pt x="120684" y="198052"/>
                    <a:pt x="128590" y="197671"/>
                    <a:pt x="136400" y="196147"/>
                  </a:cubicBezTo>
                  <a:cubicBezTo>
                    <a:pt x="136400" y="196243"/>
                    <a:pt x="136400" y="196433"/>
                    <a:pt x="136400" y="196528"/>
                  </a:cubicBezTo>
                  <a:cubicBezTo>
                    <a:pt x="136591" y="199386"/>
                    <a:pt x="137067" y="202243"/>
                    <a:pt x="137639" y="205101"/>
                  </a:cubicBezTo>
                  <a:cubicBezTo>
                    <a:pt x="138115" y="208149"/>
                    <a:pt x="138877" y="211006"/>
                    <a:pt x="139734" y="213959"/>
                  </a:cubicBezTo>
                  <a:cubicBezTo>
                    <a:pt x="134876" y="218722"/>
                    <a:pt x="134972" y="227104"/>
                    <a:pt x="141258" y="231295"/>
                  </a:cubicBezTo>
                  <a:cubicBezTo>
                    <a:pt x="149640" y="236914"/>
                    <a:pt x="159070" y="231009"/>
                    <a:pt x="159737" y="221389"/>
                  </a:cubicBezTo>
                  <a:cubicBezTo>
                    <a:pt x="160022" y="217579"/>
                    <a:pt x="158117" y="214531"/>
                    <a:pt x="155355" y="212721"/>
                  </a:cubicBezTo>
                  <a:cubicBezTo>
                    <a:pt x="152974" y="211102"/>
                    <a:pt x="149926" y="210435"/>
                    <a:pt x="146878" y="210721"/>
                  </a:cubicBezTo>
                  <a:cubicBezTo>
                    <a:pt x="146402" y="208244"/>
                    <a:pt x="145925" y="205768"/>
                    <a:pt x="145354" y="203386"/>
                  </a:cubicBezTo>
                  <a:cubicBezTo>
                    <a:pt x="144687" y="200815"/>
                    <a:pt x="144211" y="198243"/>
                    <a:pt x="143544" y="195671"/>
                  </a:cubicBezTo>
                  <a:cubicBezTo>
                    <a:pt x="143449" y="195290"/>
                    <a:pt x="143258" y="194909"/>
                    <a:pt x="143163" y="194528"/>
                  </a:cubicBezTo>
                  <a:cubicBezTo>
                    <a:pt x="150307" y="192433"/>
                    <a:pt x="157165" y="189194"/>
                    <a:pt x="163451" y="185098"/>
                  </a:cubicBezTo>
                  <a:cubicBezTo>
                    <a:pt x="165737" y="188527"/>
                    <a:pt x="168214" y="191861"/>
                    <a:pt x="170786" y="195004"/>
                  </a:cubicBezTo>
                  <a:cubicBezTo>
                    <a:pt x="173072" y="197671"/>
                    <a:pt x="175834" y="199957"/>
                    <a:pt x="178025" y="202720"/>
                  </a:cubicBezTo>
                  <a:cubicBezTo>
                    <a:pt x="178025" y="202720"/>
                    <a:pt x="178025" y="202720"/>
                    <a:pt x="178120" y="202815"/>
                  </a:cubicBezTo>
                  <a:cubicBezTo>
                    <a:pt x="173262" y="207101"/>
                    <a:pt x="172119" y="214816"/>
                    <a:pt x="176215" y="221389"/>
                  </a:cubicBezTo>
                  <a:cubicBezTo>
                    <a:pt x="178596" y="225199"/>
                    <a:pt x="182406" y="226723"/>
                    <a:pt x="186311" y="226532"/>
                  </a:cubicBezTo>
                  <a:cubicBezTo>
                    <a:pt x="190979" y="226342"/>
                    <a:pt x="195741" y="223770"/>
                    <a:pt x="198313" y="219674"/>
                  </a:cubicBezTo>
                  <a:cubicBezTo>
                    <a:pt x="204028" y="210625"/>
                    <a:pt x="197551" y="199005"/>
                    <a:pt x="186883" y="199386"/>
                  </a:cubicBezTo>
                  <a:cubicBezTo>
                    <a:pt x="184883" y="199481"/>
                    <a:pt x="183073" y="199957"/>
                    <a:pt x="181454" y="200719"/>
                  </a:cubicBezTo>
                  <a:cubicBezTo>
                    <a:pt x="179453" y="197767"/>
                    <a:pt x="178025" y="194433"/>
                    <a:pt x="176215" y="191385"/>
                  </a:cubicBezTo>
                  <a:cubicBezTo>
                    <a:pt x="174119" y="187861"/>
                    <a:pt x="171643" y="184432"/>
                    <a:pt x="169262" y="181003"/>
                  </a:cubicBezTo>
                  <a:cubicBezTo>
                    <a:pt x="173072" y="177955"/>
                    <a:pt x="176691" y="174621"/>
                    <a:pt x="179930" y="170811"/>
                  </a:cubicBezTo>
                  <a:cubicBezTo>
                    <a:pt x="180596" y="170049"/>
                    <a:pt x="181168" y="169192"/>
                    <a:pt x="181739" y="168334"/>
                  </a:cubicBezTo>
                  <a:cubicBezTo>
                    <a:pt x="183930" y="169858"/>
                    <a:pt x="186121" y="171382"/>
                    <a:pt x="188407" y="172716"/>
                  </a:cubicBezTo>
                  <a:cubicBezTo>
                    <a:pt x="191550" y="174621"/>
                    <a:pt x="194789" y="176431"/>
                    <a:pt x="197932" y="178336"/>
                  </a:cubicBezTo>
                  <a:cubicBezTo>
                    <a:pt x="198027" y="178431"/>
                    <a:pt x="198218" y="178526"/>
                    <a:pt x="198313" y="178621"/>
                  </a:cubicBezTo>
                  <a:cubicBezTo>
                    <a:pt x="195741" y="185194"/>
                    <a:pt x="199742" y="193004"/>
                    <a:pt x="207457" y="193861"/>
                  </a:cubicBezTo>
                  <a:cubicBezTo>
                    <a:pt x="217458" y="195004"/>
                    <a:pt x="223078" y="185384"/>
                    <a:pt x="219268" y="176526"/>
                  </a:cubicBezTo>
                  <a:cubicBezTo>
                    <a:pt x="217744" y="173002"/>
                    <a:pt x="214696" y="171192"/>
                    <a:pt x="211362" y="170906"/>
                  </a:cubicBezTo>
                  <a:cubicBezTo>
                    <a:pt x="207362" y="170525"/>
                    <a:pt x="202980" y="172144"/>
                    <a:pt x="200313" y="175192"/>
                  </a:cubicBezTo>
                  <a:cubicBezTo>
                    <a:pt x="200218" y="175383"/>
                    <a:pt x="200123" y="175573"/>
                    <a:pt x="200027" y="175669"/>
                  </a:cubicBezTo>
                  <a:cubicBezTo>
                    <a:pt x="197265" y="173002"/>
                    <a:pt x="194503" y="170430"/>
                    <a:pt x="191645" y="167953"/>
                  </a:cubicBezTo>
                  <a:cubicBezTo>
                    <a:pt x="189645" y="166144"/>
                    <a:pt x="187454" y="164620"/>
                    <a:pt x="185264" y="163096"/>
                  </a:cubicBezTo>
                  <a:cubicBezTo>
                    <a:pt x="189359" y="156142"/>
                    <a:pt x="192026" y="148237"/>
                    <a:pt x="193265" y="139950"/>
                  </a:cubicBezTo>
                  <a:cubicBezTo>
                    <a:pt x="197551" y="140426"/>
                    <a:pt x="201837" y="140902"/>
                    <a:pt x="206123" y="141474"/>
                  </a:cubicBezTo>
                  <a:cubicBezTo>
                    <a:pt x="209362" y="141950"/>
                    <a:pt x="212505" y="142522"/>
                    <a:pt x="215744" y="143188"/>
                  </a:cubicBezTo>
                  <a:cubicBezTo>
                    <a:pt x="215077" y="147951"/>
                    <a:pt x="217649" y="152999"/>
                    <a:pt x="222221" y="155857"/>
                  </a:cubicBezTo>
                  <a:cubicBezTo>
                    <a:pt x="231841" y="161953"/>
                    <a:pt x="242318" y="154999"/>
                    <a:pt x="242795" y="144141"/>
                  </a:cubicBezTo>
                  <a:cubicBezTo>
                    <a:pt x="242795" y="139283"/>
                    <a:pt x="240794" y="135949"/>
                    <a:pt x="237746" y="134140"/>
                  </a:cubicBezTo>
                  <a:close/>
                </a:path>
              </a:pathLst>
            </a:custGeom>
            <a:solidFill>
              <a:srgbClr val="D962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30452C09-14C4-4327-B1DA-7F13B77D7001}"/>
                </a:ext>
              </a:extLst>
            </p:cNvPr>
            <p:cNvSpPr/>
            <p:nvPr/>
          </p:nvSpPr>
          <p:spPr>
            <a:xfrm>
              <a:off x="6048249" y="3393843"/>
              <a:ext cx="30392" cy="33165"/>
            </a:xfrm>
            <a:custGeom>
              <a:avLst/>
              <a:gdLst>
                <a:gd name="connsiteX0" fmla="*/ 2126 w 30392"/>
                <a:gd name="connsiteY0" fmla="*/ 28108 h 33165"/>
                <a:gd name="connsiteX1" fmla="*/ 13460 w 30392"/>
                <a:gd name="connsiteY1" fmla="*/ 33061 h 33165"/>
                <a:gd name="connsiteX2" fmla="*/ 24414 w 30392"/>
                <a:gd name="connsiteY2" fmla="*/ 26584 h 33165"/>
                <a:gd name="connsiteX3" fmla="*/ 29843 w 30392"/>
                <a:gd name="connsiteY3" fmla="*/ 14773 h 33165"/>
                <a:gd name="connsiteX4" fmla="*/ 30034 w 30392"/>
                <a:gd name="connsiteY4" fmla="*/ 8296 h 33165"/>
                <a:gd name="connsiteX5" fmla="*/ 8412 w 30392"/>
                <a:gd name="connsiteY5" fmla="*/ 1534 h 33165"/>
                <a:gd name="connsiteX6" fmla="*/ 2126 w 30392"/>
                <a:gd name="connsiteY6" fmla="*/ 28108 h 3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92" h="33165">
                  <a:moveTo>
                    <a:pt x="2126" y="28108"/>
                  </a:moveTo>
                  <a:cubicBezTo>
                    <a:pt x="4507" y="31823"/>
                    <a:pt x="9174" y="33633"/>
                    <a:pt x="13460" y="33061"/>
                  </a:cubicBezTo>
                  <a:cubicBezTo>
                    <a:pt x="17747" y="32585"/>
                    <a:pt x="21747" y="30013"/>
                    <a:pt x="24414" y="26584"/>
                  </a:cubicBezTo>
                  <a:cubicBezTo>
                    <a:pt x="27176" y="23155"/>
                    <a:pt x="28796" y="19060"/>
                    <a:pt x="29843" y="14773"/>
                  </a:cubicBezTo>
                  <a:cubicBezTo>
                    <a:pt x="30320" y="12678"/>
                    <a:pt x="30701" y="10392"/>
                    <a:pt x="30034" y="8296"/>
                  </a:cubicBezTo>
                  <a:cubicBezTo>
                    <a:pt x="27557" y="1153"/>
                    <a:pt x="14699" y="-2181"/>
                    <a:pt x="8412" y="1534"/>
                  </a:cubicBezTo>
                  <a:cubicBezTo>
                    <a:pt x="887" y="6010"/>
                    <a:pt x="-2542" y="20774"/>
                    <a:pt x="2126" y="28108"/>
                  </a:cubicBezTo>
                  <a:close/>
                </a:path>
              </a:pathLst>
            </a:custGeom>
            <a:solidFill>
              <a:srgbClr val="CBC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7B78FD88-B1BB-46C5-B34F-B51ED74535D6}"/>
                </a:ext>
              </a:extLst>
            </p:cNvPr>
            <p:cNvSpPr/>
            <p:nvPr/>
          </p:nvSpPr>
          <p:spPr>
            <a:xfrm>
              <a:off x="6090673" y="3370129"/>
              <a:ext cx="19153" cy="15821"/>
            </a:xfrm>
            <a:custGeom>
              <a:avLst/>
              <a:gdLst>
                <a:gd name="connsiteX0" fmla="*/ 8088 w 19153"/>
                <a:gd name="connsiteY0" fmla="*/ 15722 h 15821"/>
                <a:gd name="connsiteX1" fmla="*/ 17708 w 19153"/>
                <a:gd name="connsiteY1" fmla="*/ 12103 h 15821"/>
                <a:gd name="connsiteX2" fmla="*/ 16756 w 19153"/>
                <a:gd name="connsiteY2" fmla="*/ 2387 h 15821"/>
                <a:gd name="connsiteX3" fmla="*/ 13136 w 19153"/>
                <a:gd name="connsiteY3" fmla="*/ 673 h 15821"/>
                <a:gd name="connsiteX4" fmla="*/ 8088 w 19153"/>
                <a:gd name="connsiteY4" fmla="*/ 15722 h 1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3" h="15821">
                  <a:moveTo>
                    <a:pt x="8088" y="15722"/>
                  </a:moveTo>
                  <a:cubicBezTo>
                    <a:pt x="11612" y="16199"/>
                    <a:pt x="15613" y="14960"/>
                    <a:pt x="17708" y="12103"/>
                  </a:cubicBezTo>
                  <a:cubicBezTo>
                    <a:pt x="19899" y="9245"/>
                    <a:pt x="19613" y="4578"/>
                    <a:pt x="16756" y="2387"/>
                  </a:cubicBezTo>
                  <a:cubicBezTo>
                    <a:pt x="15708" y="1530"/>
                    <a:pt x="14374" y="1149"/>
                    <a:pt x="13136" y="673"/>
                  </a:cubicBezTo>
                  <a:cubicBezTo>
                    <a:pt x="-389" y="-3613"/>
                    <a:pt x="-5723" y="13913"/>
                    <a:pt x="8088" y="15722"/>
                  </a:cubicBezTo>
                  <a:close/>
                </a:path>
              </a:pathLst>
            </a:custGeom>
            <a:solidFill>
              <a:srgbClr val="CBC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CBA77E2-324B-4170-947E-2F69CF21B077}"/>
                </a:ext>
              </a:extLst>
            </p:cNvPr>
            <p:cNvSpPr/>
            <p:nvPr/>
          </p:nvSpPr>
          <p:spPr>
            <a:xfrm>
              <a:off x="6095816" y="3425257"/>
              <a:ext cx="32119" cy="29072"/>
            </a:xfrm>
            <a:custGeom>
              <a:avLst/>
              <a:gdLst>
                <a:gd name="connsiteX0" fmla="*/ 17518 w 32119"/>
                <a:gd name="connsiteY0" fmla="*/ 28984 h 29072"/>
                <a:gd name="connsiteX1" fmla="*/ 28377 w 32119"/>
                <a:gd name="connsiteY1" fmla="*/ 24221 h 29072"/>
                <a:gd name="connsiteX2" fmla="*/ 31139 w 32119"/>
                <a:gd name="connsiteY2" fmla="*/ 18792 h 29072"/>
                <a:gd name="connsiteX3" fmla="*/ 30948 w 32119"/>
                <a:gd name="connsiteY3" fmla="*/ 8600 h 29072"/>
                <a:gd name="connsiteX4" fmla="*/ 2469 w 32119"/>
                <a:gd name="connsiteY4" fmla="*/ 5362 h 29072"/>
                <a:gd name="connsiteX5" fmla="*/ 17518 w 32119"/>
                <a:gd name="connsiteY5" fmla="*/ 28984 h 2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19" h="29072">
                  <a:moveTo>
                    <a:pt x="17518" y="28984"/>
                  </a:moveTo>
                  <a:cubicBezTo>
                    <a:pt x="21519" y="28508"/>
                    <a:pt x="25710" y="27269"/>
                    <a:pt x="28377" y="24221"/>
                  </a:cubicBezTo>
                  <a:cubicBezTo>
                    <a:pt x="29710" y="22697"/>
                    <a:pt x="30472" y="20697"/>
                    <a:pt x="31139" y="18792"/>
                  </a:cubicBezTo>
                  <a:cubicBezTo>
                    <a:pt x="32187" y="15458"/>
                    <a:pt x="32758" y="11553"/>
                    <a:pt x="30948" y="8600"/>
                  </a:cubicBezTo>
                  <a:cubicBezTo>
                    <a:pt x="25900" y="28"/>
                    <a:pt x="8565" y="-3973"/>
                    <a:pt x="2469" y="5362"/>
                  </a:cubicBezTo>
                  <a:cubicBezTo>
                    <a:pt x="-4866" y="16316"/>
                    <a:pt x="5326" y="30317"/>
                    <a:pt x="17518" y="28984"/>
                  </a:cubicBezTo>
                  <a:close/>
                </a:path>
              </a:pathLst>
            </a:custGeom>
            <a:solidFill>
              <a:srgbClr val="CBC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75B81D9A-B35D-46CF-8D7F-E65E79A66EAA}"/>
                </a:ext>
              </a:extLst>
            </p:cNvPr>
            <p:cNvSpPr/>
            <p:nvPr/>
          </p:nvSpPr>
          <p:spPr>
            <a:xfrm>
              <a:off x="6129800" y="3396322"/>
              <a:ext cx="22553" cy="21263"/>
            </a:xfrm>
            <a:custGeom>
              <a:avLst/>
              <a:gdLst>
                <a:gd name="connsiteX0" fmla="*/ 6204 w 22553"/>
                <a:gd name="connsiteY0" fmla="*/ 20295 h 21263"/>
                <a:gd name="connsiteX1" fmla="*/ 20206 w 22553"/>
                <a:gd name="connsiteY1" fmla="*/ 16104 h 21263"/>
                <a:gd name="connsiteX2" fmla="*/ 22111 w 22553"/>
                <a:gd name="connsiteY2" fmla="*/ 11151 h 21263"/>
                <a:gd name="connsiteX3" fmla="*/ 22492 w 22553"/>
                <a:gd name="connsiteY3" fmla="*/ 7341 h 21263"/>
                <a:gd name="connsiteX4" fmla="*/ 19634 w 22553"/>
                <a:gd name="connsiteY4" fmla="*/ 2960 h 21263"/>
                <a:gd name="connsiteX5" fmla="*/ 9062 w 22553"/>
                <a:gd name="connsiteY5" fmla="*/ 197 h 21263"/>
                <a:gd name="connsiteX6" fmla="*/ 6204 w 22553"/>
                <a:gd name="connsiteY6" fmla="*/ 20295 h 2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53" h="21263">
                  <a:moveTo>
                    <a:pt x="6204" y="20295"/>
                  </a:moveTo>
                  <a:cubicBezTo>
                    <a:pt x="10967" y="22581"/>
                    <a:pt x="17348" y="20676"/>
                    <a:pt x="20206" y="16104"/>
                  </a:cubicBezTo>
                  <a:cubicBezTo>
                    <a:pt x="21158" y="14580"/>
                    <a:pt x="21730" y="12866"/>
                    <a:pt x="22111" y="11151"/>
                  </a:cubicBezTo>
                  <a:cubicBezTo>
                    <a:pt x="22397" y="9913"/>
                    <a:pt x="22682" y="8579"/>
                    <a:pt x="22492" y="7341"/>
                  </a:cubicBezTo>
                  <a:cubicBezTo>
                    <a:pt x="22206" y="5627"/>
                    <a:pt x="21063" y="4103"/>
                    <a:pt x="19634" y="2960"/>
                  </a:cubicBezTo>
                  <a:cubicBezTo>
                    <a:pt x="16777" y="578"/>
                    <a:pt x="12776" y="-469"/>
                    <a:pt x="9062" y="197"/>
                  </a:cubicBezTo>
                  <a:cubicBezTo>
                    <a:pt x="-1130" y="2007"/>
                    <a:pt x="-3607" y="15628"/>
                    <a:pt x="6204" y="20295"/>
                  </a:cubicBezTo>
                  <a:close/>
                </a:path>
              </a:pathLst>
            </a:custGeom>
            <a:solidFill>
              <a:srgbClr val="CBC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4D68BC4D-95BB-4944-BFAA-3B144E95B9D6}"/>
                </a:ext>
              </a:extLst>
            </p:cNvPr>
            <p:cNvSpPr/>
            <p:nvPr/>
          </p:nvSpPr>
          <p:spPr>
            <a:xfrm>
              <a:off x="6055144" y="3449076"/>
              <a:ext cx="30611" cy="32564"/>
            </a:xfrm>
            <a:custGeom>
              <a:avLst/>
              <a:gdLst>
                <a:gd name="connsiteX0" fmla="*/ 374 w 30611"/>
                <a:gd name="connsiteY0" fmla="*/ 12118 h 32564"/>
                <a:gd name="connsiteX1" fmla="*/ 755 w 30611"/>
                <a:gd name="connsiteY1" fmla="*/ 21929 h 32564"/>
                <a:gd name="connsiteX2" fmla="*/ 5231 w 30611"/>
                <a:gd name="connsiteY2" fmla="*/ 30120 h 32564"/>
                <a:gd name="connsiteX3" fmla="*/ 21138 w 30611"/>
                <a:gd name="connsiteY3" fmla="*/ 30501 h 32564"/>
                <a:gd name="connsiteX4" fmla="*/ 27901 w 30611"/>
                <a:gd name="connsiteY4" fmla="*/ 25548 h 32564"/>
                <a:gd name="connsiteX5" fmla="*/ 30568 w 30611"/>
                <a:gd name="connsiteY5" fmla="*/ 17833 h 32564"/>
                <a:gd name="connsiteX6" fmla="*/ 26758 w 30611"/>
                <a:gd name="connsiteY6" fmla="*/ 10023 h 32564"/>
                <a:gd name="connsiteX7" fmla="*/ 19805 w 30611"/>
                <a:gd name="connsiteY7" fmla="*/ 3450 h 32564"/>
                <a:gd name="connsiteX8" fmla="*/ 11994 w 30611"/>
                <a:gd name="connsiteY8" fmla="*/ 21 h 32564"/>
                <a:gd name="connsiteX9" fmla="*/ 374 w 30611"/>
                <a:gd name="connsiteY9" fmla="*/ 12118 h 3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11" h="32564">
                  <a:moveTo>
                    <a:pt x="374" y="12118"/>
                  </a:moveTo>
                  <a:cubicBezTo>
                    <a:pt x="-293" y="15357"/>
                    <a:pt x="-7" y="18690"/>
                    <a:pt x="755" y="21929"/>
                  </a:cubicBezTo>
                  <a:cubicBezTo>
                    <a:pt x="1517" y="24977"/>
                    <a:pt x="2755" y="28120"/>
                    <a:pt x="5231" y="30120"/>
                  </a:cubicBezTo>
                  <a:cubicBezTo>
                    <a:pt x="9518" y="33740"/>
                    <a:pt x="16090" y="32883"/>
                    <a:pt x="21138" y="30501"/>
                  </a:cubicBezTo>
                  <a:cubicBezTo>
                    <a:pt x="23710" y="29263"/>
                    <a:pt x="26091" y="27739"/>
                    <a:pt x="27901" y="25548"/>
                  </a:cubicBezTo>
                  <a:cubicBezTo>
                    <a:pt x="29711" y="23358"/>
                    <a:pt x="30854" y="20595"/>
                    <a:pt x="30568" y="17833"/>
                  </a:cubicBezTo>
                  <a:cubicBezTo>
                    <a:pt x="30282" y="14880"/>
                    <a:pt x="28663" y="12309"/>
                    <a:pt x="26758" y="10023"/>
                  </a:cubicBezTo>
                  <a:cubicBezTo>
                    <a:pt x="24758" y="7546"/>
                    <a:pt x="22376" y="5355"/>
                    <a:pt x="19805" y="3450"/>
                  </a:cubicBezTo>
                  <a:cubicBezTo>
                    <a:pt x="17519" y="1736"/>
                    <a:pt x="14852" y="212"/>
                    <a:pt x="11994" y="21"/>
                  </a:cubicBezTo>
                  <a:cubicBezTo>
                    <a:pt x="6374" y="-455"/>
                    <a:pt x="1421" y="7165"/>
                    <a:pt x="374" y="12118"/>
                  </a:cubicBezTo>
                  <a:close/>
                </a:path>
              </a:pathLst>
            </a:custGeom>
            <a:solidFill>
              <a:srgbClr val="CBC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07C05DD-7D72-4E1C-8AFE-E2FAEB6EE162}"/>
                </a:ext>
              </a:extLst>
            </p:cNvPr>
            <p:cNvSpPr/>
            <p:nvPr/>
          </p:nvSpPr>
          <p:spPr>
            <a:xfrm>
              <a:off x="6131427" y="3455529"/>
              <a:ext cx="22755" cy="23824"/>
            </a:xfrm>
            <a:custGeom>
              <a:avLst/>
              <a:gdLst>
                <a:gd name="connsiteX0" fmla="*/ 5 w 22755"/>
                <a:gd name="connsiteY0" fmla="*/ 14904 h 23824"/>
                <a:gd name="connsiteX1" fmla="*/ 1148 w 22755"/>
                <a:gd name="connsiteY1" fmla="*/ 19667 h 23824"/>
                <a:gd name="connsiteX2" fmla="*/ 11435 w 22755"/>
                <a:gd name="connsiteY2" fmla="*/ 23572 h 23824"/>
                <a:gd name="connsiteX3" fmla="*/ 20674 w 22755"/>
                <a:gd name="connsiteY3" fmla="*/ 16714 h 23824"/>
                <a:gd name="connsiteX4" fmla="*/ 12768 w 22755"/>
                <a:gd name="connsiteY4" fmla="*/ 45 h 23824"/>
                <a:gd name="connsiteX5" fmla="*/ 5 w 22755"/>
                <a:gd name="connsiteY5" fmla="*/ 14904 h 2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55" h="23824">
                  <a:moveTo>
                    <a:pt x="5" y="14904"/>
                  </a:moveTo>
                  <a:cubicBezTo>
                    <a:pt x="100" y="16523"/>
                    <a:pt x="386" y="18238"/>
                    <a:pt x="1148" y="19667"/>
                  </a:cubicBezTo>
                  <a:cubicBezTo>
                    <a:pt x="3053" y="23096"/>
                    <a:pt x="7530" y="24429"/>
                    <a:pt x="11435" y="23572"/>
                  </a:cubicBezTo>
                  <a:cubicBezTo>
                    <a:pt x="15245" y="22619"/>
                    <a:pt x="18388" y="19857"/>
                    <a:pt x="20674" y="16714"/>
                  </a:cubicBezTo>
                  <a:cubicBezTo>
                    <a:pt x="25627" y="9951"/>
                    <a:pt x="21246" y="998"/>
                    <a:pt x="12768" y="45"/>
                  </a:cubicBezTo>
                  <a:cubicBezTo>
                    <a:pt x="5244" y="-717"/>
                    <a:pt x="-186" y="8332"/>
                    <a:pt x="5" y="14904"/>
                  </a:cubicBezTo>
                  <a:close/>
                </a:path>
              </a:pathLst>
            </a:custGeom>
            <a:solidFill>
              <a:srgbClr val="CBC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53" name="Freeform: Shape 352">
            <a:extLst>
              <a:ext uri="{FF2B5EF4-FFF2-40B4-BE49-F238E27FC236}">
                <a16:creationId xmlns:a16="http://schemas.microsoft.com/office/drawing/2014/main" id="{58673AFA-D703-45A0-A051-1B5BB2E15F4C}"/>
              </a:ext>
            </a:extLst>
          </p:cNvPr>
          <p:cNvSpPr/>
          <p:nvPr/>
        </p:nvSpPr>
        <p:spPr>
          <a:xfrm>
            <a:off x="-19510" y="5409524"/>
            <a:ext cx="5182275" cy="1446663"/>
          </a:xfrm>
          <a:custGeom>
            <a:avLst/>
            <a:gdLst>
              <a:gd name="connsiteX0" fmla="*/ 1849786 w 5182275"/>
              <a:gd name="connsiteY0" fmla="*/ 932 h 1446663"/>
              <a:gd name="connsiteX1" fmla="*/ 1308844 w 5182275"/>
              <a:gd name="connsiteY1" fmla="*/ 472296 h 1446663"/>
              <a:gd name="connsiteX2" fmla="*/ 1310432 w 5182275"/>
              <a:gd name="connsiteY2" fmla="*/ 511227 h 1446663"/>
              <a:gd name="connsiteX3" fmla="*/ 1294957 w 5182275"/>
              <a:gd name="connsiteY3" fmla="*/ 501736 h 1446663"/>
              <a:gd name="connsiteX4" fmla="*/ 1144938 w 5182275"/>
              <a:gd name="connsiteY4" fmla="*/ 462552 h 1446663"/>
              <a:gd name="connsiteX5" fmla="*/ 771028 w 5182275"/>
              <a:gd name="connsiteY5" fmla="*/ 675544 h 1446663"/>
              <a:gd name="connsiteX6" fmla="*/ 752579 w 5182275"/>
              <a:gd name="connsiteY6" fmla="*/ 723551 h 1446663"/>
              <a:gd name="connsiteX7" fmla="*/ 746797 w 5182275"/>
              <a:gd name="connsiteY7" fmla="*/ 718251 h 1446663"/>
              <a:gd name="connsiteX8" fmla="*/ 596508 w 5182275"/>
              <a:gd name="connsiteY8" fmla="*/ 663150 h 1446663"/>
              <a:gd name="connsiteX9" fmla="*/ 440564 w 5182275"/>
              <a:gd name="connsiteY9" fmla="*/ 700046 h 1446663"/>
              <a:gd name="connsiteX10" fmla="*/ 417026 w 5182275"/>
              <a:gd name="connsiteY10" fmla="*/ 716907 h 1446663"/>
              <a:gd name="connsiteX11" fmla="*/ 392966 w 5182275"/>
              <a:gd name="connsiteY11" fmla="*/ 666240 h 1446663"/>
              <a:gd name="connsiteX12" fmla="*/ 21952 w 5182275"/>
              <a:gd name="connsiteY12" fmla="*/ 443000 h 1446663"/>
              <a:gd name="connsiteX13" fmla="*/ 0 w 5182275"/>
              <a:gd name="connsiteY13" fmla="*/ 443867 h 1446663"/>
              <a:gd name="connsiteX14" fmla="*/ 0 w 5182275"/>
              <a:gd name="connsiteY14" fmla="*/ 1446663 h 1446663"/>
              <a:gd name="connsiteX15" fmla="*/ 5181908 w 5182275"/>
              <a:gd name="connsiteY15" fmla="*/ 1446663 h 1446663"/>
              <a:gd name="connsiteX16" fmla="*/ 5182275 w 5182275"/>
              <a:gd name="connsiteY16" fmla="*/ 1410336 h 1446663"/>
              <a:gd name="connsiteX17" fmla="*/ 4599980 w 5182275"/>
              <a:gd name="connsiteY17" fmla="*/ 827112 h 1446663"/>
              <a:gd name="connsiteX18" fmla="*/ 4247452 w 5182275"/>
              <a:gd name="connsiteY18" fmla="*/ 910519 h 1446663"/>
              <a:gd name="connsiteX19" fmla="*/ 4221711 w 5182275"/>
              <a:gd name="connsiteY19" fmla="*/ 928958 h 1446663"/>
              <a:gd name="connsiteX20" fmla="*/ 4225214 w 5182275"/>
              <a:gd name="connsiteY20" fmla="*/ 915985 h 1446663"/>
              <a:gd name="connsiteX21" fmla="*/ 3967910 w 5182275"/>
              <a:gd name="connsiteY21" fmla="*/ 630368 h 1446663"/>
              <a:gd name="connsiteX22" fmla="*/ 3769416 w 5182275"/>
              <a:gd name="connsiteY22" fmla="*/ 697742 h 1446663"/>
              <a:gd name="connsiteX23" fmla="*/ 3759390 w 5182275"/>
              <a:gd name="connsiteY23" fmla="*/ 708322 h 1446663"/>
              <a:gd name="connsiteX24" fmla="*/ 3715718 w 5182275"/>
              <a:gd name="connsiteY24" fmla="*/ 616351 h 1446663"/>
              <a:gd name="connsiteX25" fmla="*/ 3218860 w 5182275"/>
              <a:gd name="connsiteY25" fmla="*/ 317391 h 1446663"/>
              <a:gd name="connsiteX26" fmla="*/ 2689006 w 5182275"/>
              <a:gd name="connsiteY26" fmla="*/ 555316 h 1446663"/>
              <a:gd name="connsiteX27" fmla="*/ 2628042 w 5182275"/>
              <a:gd name="connsiteY27" fmla="*/ 651450 h 1446663"/>
              <a:gd name="connsiteX28" fmla="*/ 2620437 w 5182275"/>
              <a:gd name="connsiteY28" fmla="*/ 641181 h 1446663"/>
              <a:gd name="connsiteX29" fmla="*/ 2403644 w 5182275"/>
              <a:gd name="connsiteY29" fmla="*/ 537379 h 1446663"/>
              <a:gd name="connsiteX30" fmla="*/ 2339883 w 5182275"/>
              <a:gd name="connsiteY30" fmla="*/ 539893 h 1446663"/>
              <a:gd name="connsiteX31" fmla="*/ 2327421 w 5182275"/>
              <a:gd name="connsiteY31" fmla="*/ 542901 h 1446663"/>
              <a:gd name="connsiteX32" fmla="*/ 2329064 w 5182275"/>
              <a:gd name="connsiteY32" fmla="*/ 532945 h 1446663"/>
              <a:gd name="connsiteX33" fmla="*/ 1849786 w 5182275"/>
              <a:gd name="connsiteY33" fmla="*/ 932 h 144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182275" h="1446663">
                <a:moveTo>
                  <a:pt x="1849786" y="932"/>
                </a:moveTo>
                <a:cubicBezTo>
                  <a:pt x="1568061" y="-15816"/>
                  <a:pt x="1325873" y="195221"/>
                  <a:pt x="1308844" y="472296"/>
                </a:cubicBezTo>
                <a:lnTo>
                  <a:pt x="1310432" y="511227"/>
                </a:lnTo>
                <a:lnTo>
                  <a:pt x="1294957" y="501736"/>
                </a:lnTo>
                <a:cubicBezTo>
                  <a:pt x="1249472" y="479543"/>
                  <a:pt x="1198810" y="465755"/>
                  <a:pt x="1144938" y="462552"/>
                </a:cubicBezTo>
                <a:cubicBezTo>
                  <a:pt x="983326" y="452945"/>
                  <a:pt x="838723" y="541340"/>
                  <a:pt x="771028" y="675544"/>
                </a:cubicBezTo>
                <a:lnTo>
                  <a:pt x="752579" y="723551"/>
                </a:lnTo>
                <a:lnTo>
                  <a:pt x="746797" y="718251"/>
                </a:lnTo>
                <a:cubicBezTo>
                  <a:pt x="704873" y="686611"/>
                  <a:pt x="653226" y="666521"/>
                  <a:pt x="596508" y="663150"/>
                </a:cubicBezTo>
                <a:cubicBezTo>
                  <a:pt x="539791" y="659778"/>
                  <a:pt x="486058" y="673603"/>
                  <a:pt x="440564" y="700046"/>
                </a:cubicBezTo>
                <a:lnTo>
                  <a:pt x="417026" y="716907"/>
                </a:lnTo>
                <a:lnTo>
                  <a:pt x="392966" y="666240"/>
                </a:lnTo>
                <a:cubicBezTo>
                  <a:pt x="317323" y="540363"/>
                  <a:pt x="181523" y="452486"/>
                  <a:pt x="21952" y="443000"/>
                </a:cubicBezTo>
                <a:lnTo>
                  <a:pt x="0" y="443867"/>
                </a:lnTo>
                <a:lnTo>
                  <a:pt x="0" y="1446663"/>
                </a:lnTo>
                <a:lnTo>
                  <a:pt x="5181908" y="1446663"/>
                </a:lnTo>
                <a:lnTo>
                  <a:pt x="5182275" y="1410336"/>
                </a:lnTo>
                <a:cubicBezTo>
                  <a:pt x="5169441" y="1101428"/>
                  <a:pt x="4920523" y="846166"/>
                  <a:pt x="4599980" y="827112"/>
                </a:cubicBezTo>
                <a:cubicBezTo>
                  <a:pt x="4471763" y="819489"/>
                  <a:pt x="4350294" y="850742"/>
                  <a:pt x="4247452" y="910519"/>
                </a:cubicBezTo>
                <a:lnTo>
                  <a:pt x="4221711" y="928958"/>
                </a:lnTo>
                <a:lnTo>
                  <a:pt x="4225214" y="915985"/>
                </a:lnTo>
                <a:cubicBezTo>
                  <a:pt x="4234356" y="767234"/>
                  <a:pt x="4119157" y="639359"/>
                  <a:pt x="3967910" y="630368"/>
                </a:cubicBezTo>
                <a:cubicBezTo>
                  <a:pt x="3892286" y="625872"/>
                  <a:pt x="3821970" y="651949"/>
                  <a:pt x="3769416" y="697742"/>
                </a:cubicBezTo>
                <a:lnTo>
                  <a:pt x="3759390" y="708322"/>
                </a:lnTo>
                <a:lnTo>
                  <a:pt x="3715718" y="616351"/>
                </a:lnTo>
                <a:cubicBezTo>
                  <a:pt x="3614417" y="447777"/>
                  <a:pt x="3432554" y="330094"/>
                  <a:pt x="3218860" y="317391"/>
                </a:cubicBezTo>
                <a:cubicBezTo>
                  <a:pt x="3005165" y="304687"/>
                  <a:pt x="2810214" y="399970"/>
                  <a:pt x="2689006" y="555316"/>
                </a:cubicBezTo>
                <a:lnTo>
                  <a:pt x="2628042" y="651450"/>
                </a:lnTo>
                <a:lnTo>
                  <a:pt x="2620437" y="641181"/>
                </a:lnTo>
                <a:cubicBezTo>
                  <a:pt x="2566970" y="581831"/>
                  <a:pt x="2490481" y="542540"/>
                  <a:pt x="2403644" y="537379"/>
                </a:cubicBezTo>
                <a:cubicBezTo>
                  <a:pt x="2381935" y="536088"/>
                  <a:pt x="2360608" y="536992"/>
                  <a:pt x="2339883" y="539893"/>
                </a:cubicBezTo>
                <a:lnTo>
                  <a:pt x="2327421" y="542901"/>
                </a:lnTo>
                <a:lnTo>
                  <a:pt x="2329064" y="532945"/>
                </a:lnTo>
                <a:cubicBezTo>
                  <a:pt x="2346092" y="255870"/>
                  <a:pt x="2131512" y="17680"/>
                  <a:pt x="1849786" y="9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4" name="Freeform: Shape 353">
            <a:extLst>
              <a:ext uri="{FF2B5EF4-FFF2-40B4-BE49-F238E27FC236}">
                <a16:creationId xmlns:a16="http://schemas.microsoft.com/office/drawing/2014/main" id="{771AA306-11C7-474C-BCAF-547E470149B3}"/>
              </a:ext>
            </a:extLst>
          </p:cNvPr>
          <p:cNvSpPr/>
          <p:nvPr/>
        </p:nvSpPr>
        <p:spPr>
          <a:xfrm>
            <a:off x="4018591" y="5114562"/>
            <a:ext cx="5982268" cy="1446663"/>
          </a:xfrm>
          <a:custGeom>
            <a:avLst/>
            <a:gdLst>
              <a:gd name="connsiteX0" fmla="*/ 3099362 w 6997267"/>
              <a:gd name="connsiteY0" fmla="*/ 1108 h 1720519"/>
              <a:gd name="connsiteX1" fmla="*/ 3659957 w 6997267"/>
              <a:gd name="connsiteY1" fmla="*/ 633832 h 1720519"/>
              <a:gd name="connsiteX2" fmla="*/ 3658036 w 6997267"/>
              <a:gd name="connsiteY2" fmla="*/ 645673 h 1720519"/>
              <a:gd name="connsiteX3" fmla="*/ 3672612 w 6997267"/>
              <a:gd name="connsiteY3" fmla="*/ 642096 h 1720519"/>
              <a:gd name="connsiteX4" fmla="*/ 3747192 w 6997267"/>
              <a:gd name="connsiteY4" fmla="*/ 639105 h 1720519"/>
              <a:gd name="connsiteX5" fmla="*/ 4000767 w 6997267"/>
              <a:gd name="connsiteY5" fmla="*/ 762557 h 1720519"/>
              <a:gd name="connsiteX6" fmla="*/ 4009662 w 6997267"/>
              <a:gd name="connsiteY6" fmla="*/ 774771 h 1720519"/>
              <a:gd name="connsiteX7" fmla="*/ 4080970 w 6997267"/>
              <a:gd name="connsiteY7" fmla="*/ 660438 h 1720519"/>
              <a:gd name="connsiteX8" fmla="*/ 4700723 w 6997267"/>
              <a:gd name="connsiteY8" fmla="*/ 377473 h 1720519"/>
              <a:gd name="connsiteX9" fmla="*/ 5281882 w 6997267"/>
              <a:gd name="connsiteY9" fmla="*/ 733027 h 1720519"/>
              <a:gd name="connsiteX10" fmla="*/ 5332964 w 6997267"/>
              <a:gd name="connsiteY10" fmla="*/ 842409 h 1720519"/>
              <a:gd name="connsiteX11" fmla="*/ 5344691 w 6997267"/>
              <a:gd name="connsiteY11" fmla="*/ 829826 h 1720519"/>
              <a:gd name="connsiteX12" fmla="*/ 5576863 w 6997267"/>
              <a:gd name="connsiteY12" fmla="*/ 749698 h 1720519"/>
              <a:gd name="connsiteX13" fmla="*/ 5877824 w 6997267"/>
              <a:gd name="connsiteY13" fmla="*/ 1089382 h 1720519"/>
              <a:gd name="connsiteX14" fmla="*/ 5873726 w 6997267"/>
              <a:gd name="connsiteY14" fmla="*/ 1104811 h 1720519"/>
              <a:gd name="connsiteX15" fmla="*/ 5903835 w 6997267"/>
              <a:gd name="connsiteY15" fmla="*/ 1082882 h 1720519"/>
              <a:gd name="connsiteX16" fmla="*/ 6316176 w 6997267"/>
              <a:gd name="connsiteY16" fmla="*/ 983685 h 1720519"/>
              <a:gd name="connsiteX17" fmla="*/ 6997267 w 6997267"/>
              <a:gd name="connsiteY17" fmla="*/ 1677315 h 1720519"/>
              <a:gd name="connsiteX18" fmla="*/ 6996838 w 6997267"/>
              <a:gd name="connsiteY18" fmla="*/ 1720519 h 1720519"/>
              <a:gd name="connsiteX19" fmla="*/ 0 w 6997267"/>
              <a:gd name="connsiteY19" fmla="*/ 1720519 h 1720519"/>
              <a:gd name="connsiteX20" fmla="*/ 10375 w 6997267"/>
              <a:gd name="connsiteY20" fmla="*/ 1636846 h 1720519"/>
              <a:gd name="connsiteX21" fmla="*/ 369149 w 6997267"/>
              <a:gd name="connsiteY21" fmla="*/ 1126790 h 1720519"/>
              <a:gd name="connsiteX22" fmla="*/ 397055 w 6997267"/>
              <a:gd name="connsiteY22" fmla="*/ 1113757 h 1720519"/>
              <a:gd name="connsiteX23" fmla="*/ 388001 w 6997267"/>
              <a:gd name="connsiteY23" fmla="*/ 1034896 h 1720519"/>
              <a:gd name="connsiteX24" fmla="*/ 961403 w 6997267"/>
              <a:gd name="connsiteY24" fmla="*/ 526861 h 1720519"/>
              <a:gd name="connsiteX25" fmla="*/ 1395366 w 6997267"/>
              <a:gd name="connsiteY25" fmla="*/ 792360 h 1720519"/>
              <a:gd name="connsiteX26" fmla="*/ 1423508 w 6997267"/>
              <a:gd name="connsiteY26" fmla="*/ 852618 h 1720519"/>
              <a:gd name="connsiteX27" fmla="*/ 1451040 w 6997267"/>
              <a:gd name="connsiteY27" fmla="*/ 832566 h 1720519"/>
              <a:gd name="connsiteX28" fmla="*/ 1633442 w 6997267"/>
              <a:gd name="connsiteY28" fmla="*/ 788685 h 1720519"/>
              <a:gd name="connsiteX29" fmla="*/ 1809231 w 6997267"/>
              <a:gd name="connsiteY29" fmla="*/ 854217 h 1720519"/>
              <a:gd name="connsiteX30" fmla="*/ 1815994 w 6997267"/>
              <a:gd name="connsiteY30" fmla="*/ 860520 h 1720519"/>
              <a:gd name="connsiteX31" fmla="*/ 1837573 w 6997267"/>
              <a:gd name="connsiteY31" fmla="*/ 803425 h 1720519"/>
              <a:gd name="connsiteX32" fmla="*/ 2274924 w 6997267"/>
              <a:gd name="connsiteY32" fmla="*/ 550114 h 1720519"/>
              <a:gd name="connsiteX33" fmla="*/ 2450396 w 6997267"/>
              <a:gd name="connsiteY33" fmla="*/ 596715 h 1720519"/>
              <a:gd name="connsiteX34" fmla="*/ 2468496 w 6997267"/>
              <a:gd name="connsiteY34" fmla="*/ 608003 h 1720519"/>
              <a:gd name="connsiteX35" fmla="*/ 2466639 w 6997267"/>
              <a:gd name="connsiteY35" fmla="*/ 561702 h 1720519"/>
              <a:gd name="connsiteX36" fmla="*/ 3099362 w 6997267"/>
              <a:gd name="connsiteY36" fmla="*/ 1108 h 172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997267" h="1720519">
                <a:moveTo>
                  <a:pt x="3099362" y="1108"/>
                </a:moveTo>
                <a:cubicBezTo>
                  <a:pt x="3428888" y="21026"/>
                  <a:pt x="3679875" y="304306"/>
                  <a:pt x="3659957" y="633832"/>
                </a:cubicBezTo>
                <a:lnTo>
                  <a:pt x="3658036" y="645673"/>
                </a:lnTo>
                <a:lnTo>
                  <a:pt x="3672612" y="642096"/>
                </a:lnTo>
                <a:cubicBezTo>
                  <a:pt x="3696853" y="638645"/>
                  <a:pt x="3721799" y="637570"/>
                  <a:pt x="3747192" y="639105"/>
                </a:cubicBezTo>
                <a:cubicBezTo>
                  <a:pt x="3848762" y="645244"/>
                  <a:pt x="3938228" y="691972"/>
                  <a:pt x="4000767" y="762557"/>
                </a:cubicBezTo>
                <a:lnTo>
                  <a:pt x="4009662" y="774771"/>
                </a:lnTo>
                <a:lnTo>
                  <a:pt x="4080970" y="660438"/>
                </a:lnTo>
                <a:cubicBezTo>
                  <a:pt x="4222744" y="475685"/>
                  <a:pt x="4450771" y="362365"/>
                  <a:pt x="4700723" y="377473"/>
                </a:cubicBezTo>
                <a:cubicBezTo>
                  <a:pt x="4950675" y="392581"/>
                  <a:pt x="5163394" y="532542"/>
                  <a:pt x="5281882" y="733027"/>
                </a:cubicBezTo>
                <a:lnTo>
                  <a:pt x="5332964" y="842409"/>
                </a:lnTo>
                <a:lnTo>
                  <a:pt x="5344691" y="829826"/>
                </a:lnTo>
                <a:cubicBezTo>
                  <a:pt x="5406162" y="775364"/>
                  <a:pt x="5488409" y="744351"/>
                  <a:pt x="5576863" y="749698"/>
                </a:cubicBezTo>
                <a:cubicBezTo>
                  <a:pt x="5753772" y="760391"/>
                  <a:pt x="5888517" y="912473"/>
                  <a:pt x="5877824" y="1089382"/>
                </a:cubicBezTo>
                <a:lnTo>
                  <a:pt x="5873726" y="1104811"/>
                </a:lnTo>
                <a:lnTo>
                  <a:pt x="5903835" y="1082882"/>
                </a:lnTo>
                <a:cubicBezTo>
                  <a:pt x="6024126" y="1011789"/>
                  <a:pt x="6166204" y="974620"/>
                  <a:pt x="6316176" y="983685"/>
                </a:cubicBezTo>
                <a:cubicBezTo>
                  <a:pt x="6691104" y="1006347"/>
                  <a:pt x="6982256" y="1309930"/>
                  <a:pt x="6997267" y="1677315"/>
                </a:cubicBezTo>
                <a:lnTo>
                  <a:pt x="6996838" y="1720519"/>
                </a:lnTo>
                <a:lnTo>
                  <a:pt x="0" y="1720519"/>
                </a:lnTo>
                <a:lnTo>
                  <a:pt x="10375" y="1636846"/>
                </a:lnTo>
                <a:cubicBezTo>
                  <a:pt x="51711" y="1418156"/>
                  <a:pt x="186278" y="1234869"/>
                  <a:pt x="369149" y="1126790"/>
                </a:cubicBezTo>
                <a:lnTo>
                  <a:pt x="397055" y="1113757"/>
                </a:lnTo>
                <a:lnTo>
                  <a:pt x="388001" y="1034896"/>
                </a:lnTo>
                <a:cubicBezTo>
                  <a:pt x="406051" y="736265"/>
                  <a:pt x="662772" y="508810"/>
                  <a:pt x="961403" y="526861"/>
                </a:cubicBezTo>
                <a:cubicBezTo>
                  <a:pt x="1148048" y="538142"/>
                  <a:pt x="1306889" y="642655"/>
                  <a:pt x="1395366" y="792360"/>
                </a:cubicBezTo>
                <a:lnTo>
                  <a:pt x="1423508" y="852618"/>
                </a:lnTo>
                <a:lnTo>
                  <a:pt x="1451040" y="832566"/>
                </a:lnTo>
                <a:cubicBezTo>
                  <a:pt x="1504252" y="801117"/>
                  <a:pt x="1567102" y="784675"/>
                  <a:pt x="1633442" y="788685"/>
                </a:cubicBezTo>
                <a:cubicBezTo>
                  <a:pt x="1699783" y="792695"/>
                  <a:pt x="1760194" y="816587"/>
                  <a:pt x="1809231" y="854217"/>
                </a:cubicBezTo>
                <a:lnTo>
                  <a:pt x="1815994" y="860520"/>
                </a:lnTo>
                <a:lnTo>
                  <a:pt x="1837573" y="803425"/>
                </a:lnTo>
                <a:cubicBezTo>
                  <a:pt x="1916754" y="643816"/>
                  <a:pt x="2085891" y="538688"/>
                  <a:pt x="2274924" y="550114"/>
                </a:cubicBezTo>
                <a:cubicBezTo>
                  <a:pt x="2337936" y="553923"/>
                  <a:pt x="2397193" y="570321"/>
                  <a:pt x="2450396" y="596715"/>
                </a:cubicBezTo>
                <a:lnTo>
                  <a:pt x="2468496" y="608003"/>
                </a:lnTo>
                <a:lnTo>
                  <a:pt x="2466639" y="561702"/>
                </a:lnTo>
                <a:cubicBezTo>
                  <a:pt x="2486557" y="232176"/>
                  <a:pt x="2769837" y="-18810"/>
                  <a:pt x="3099362" y="11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5" name="Freeform: Shape 354">
            <a:extLst>
              <a:ext uri="{FF2B5EF4-FFF2-40B4-BE49-F238E27FC236}">
                <a16:creationId xmlns:a16="http://schemas.microsoft.com/office/drawing/2014/main" id="{A4543999-6036-492D-9709-DF37E34638EF}"/>
              </a:ext>
            </a:extLst>
          </p:cNvPr>
          <p:cNvSpPr/>
          <p:nvPr/>
        </p:nvSpPr>
        <p:spPr>
          <a:xfrm>
            <a:off x="33347" y="5151128"/>
            <a:ext cx="6643467" cy="1720519"/>
          </a:xfrm>
          <a:custGeom>
            <a:avLst/>
            <a:gdLst>
              <a:gd name="connsiteX0" fmla="*/ 3099362 w 6997267"/>
              <a:gd name="connsiteY0" fmla="*/ 1108 h 1720519"/>
              <a:gd name="connsiteX1" fmla="*/ 3659957 w 6997267"/>
              <a:gd name="connsiteY1" fmla="*/ 633832 h 1720519"/>
              <a:gd name="connsiteX2" fmla="*/ 3658036 w 6997267"/>
              <a:gd name="connsiteY2" fmla="*/ 645673 h 1720519"/>
              <a:gd name="connsiteX3" fmla="*/ 3672612 w 6997267"/>
              <a:gd name="connsiteY3" fmla="*/ 642096 h 1720519"/>
              <a:gd name="connsiteX4" fmla="*/ 3747192 w 6997267"/>
              <a:gd name="connsiteY4" fmla="*/ 639105 h 1720519"/>
              <a:gd name="connsiteX5" fmla="*/ 4000767 w 6997267"/>
              <a:gd name="connsiteY5" fmla="*/ 762557 h 1720519"/>
              <a:gd name="connsiteX6" fmla="*/ 4009662 w 6997267"/>
              <a:gd name="connsiteY6" fmla="*/ 774771 h 1720519"/>
              <a:gd name="connsiteX7" fmla="*/ 4080970 w 6997267"/>
              <a:gd name="connsiteY7" fmla="*/ 660438 h 1720519"/>
              <a:gd name="connsiteX8" fmla="*/ 4700723 w 6997267"/>
              <a:gd name="connsiteY8" fmla="*/ 377473 h 1720519"/>
              <a:gd name="connsiteX9" fmla="*/ 5281882 w 6997267"/>
              <a:gd name="connsiteY9" fmla="*/ 733027 h 1720519"/>
              <a:gd name="connsiteX10" fmla="*/ 5332964 w 6997267"/>
              <a:gd name="connsiteY10" fmla="*/ 842409 h 1720519"/>
              <a:gd name="connsiteX11" fmla="*/ 5344691 w 6997267"/>
              <a:gd name="connsiteY11" fmla="*/ 829826 h 1720519"/>
              <a:gd name="connsiteX12" fmla="*/ 5576863 w 6997267"/>
              <a:gd name="connsiteY12" fmla="*/ 749698 h 1720519"/>
              <a:gd name="connsiteX13" fmla="*/ 5877824 w 6997267"/>
              <a:gd name="connsiteY13" fmla="*/ 1089382 h 1720519"/>
              <a:gd name="connsiteX14" fmla="*/ 5873726 w 6997267"/>
              <a:gd name="connsiteY14" fmla="*/ 1104811 h 1720519"/>
              <a:gd name="connsiteX15" fmla="*/ 5903835 w 6997267"/>
              <a:gd name="connsiteY15" fmla="*/ 1082882 h 1720519"/>
              <a:gd name="connsiteX16" fmla="*/ 6316176 w 6997267"/>
              <a:gd name="connsiteY16" fmla="*/ 983685 h 1720519"/>
              <a:gd name="connsiteX17" fmla="*/ 6997267 w 6997267"/>
              <a:gd name="connsiteY17" fmla="*/ 1677315 h 1720519"/>
              <a:gd name="connsiteX18" fmla="*/ 6996838 w 6997267"/>
              <a:gd name="connsiteY18" fmla="*/ 1720519 h 1720519"/>
              <a:gd name="connsiteX19" fmla="*/ 0 w 6997267"/>
              <a:gd name="connsiteY19" fmla="*/ 1720519 h 1720519"/>
              <a:gd name="connsiteX20" fmla="*/ 10375 w 6997267"/>
              <a:gd name="connsiteY20" fmla="*/ 1636846 h 1720519"/>
              <a:gd name="connsiteX21" fmla="*/ 369149 w 6997267"/>
              <a:gd name="connsiteY21" fmla="*/ 1126790 h 1720519"/>
              <a:gd name="connsiteX22" fmla="*/ 397055 w 6997267"/>
              <a:gd name="connsiteY22" fmla="*/ 1113757 h 1720519"/>
              <a:gd name="connsiteX23" fmla="*/ 388001 w 6997267"/>
              <a:gd name="connsiteY23" fmla="*/ 1034896 h 1720519"/>
              <a:gd name="connsiteX24" fmla="*/ 961403 w 6997267"/>
              <a:gd name="connsiteY24" fmla="*/ 526861 h 1720519"/>
              <a:gd name="connsiteX25" fmla="*/ 1395366 w 6997267"/>
              <a:gd name="connsiteY25" fmla="*/ 792360 h 1720519"/>
              <a:gd name="connsiteX26" fmla="*/ 1423508 w 6997267"/>
              <a:gd name="connsiteY26" fmla="*/ 852618 h 1720519"/>
              <a:gd name="connsiteX27" fmla="*/ 1451040 w 6997267"/>
              <a:gd name="connsiteY27" fmla="*/ 832566 h 1720519"/>
              <a:gd name="connsiteX28" fmla="*/ 1633442 w 6997267"/>
              <a:gd name="connsiteY28" fmla="*/ 788685 h 1720519"/>
              <a:gd name="connsiteX29" fmla="*/ 1809231 w 6997267"/>
              <a:gd name="connsiteY29" fmla="*/ 854217 h 1720519"/>
              <a:gd name="connsiteX30" fmla="*/ 1815994 w 6997267"/>
              <a:gd name="connsiteY30" fmla="*/ 860520 h 1720519"/>
              <a:gd name="connsiteX31" fmla="*/ 1837573 w 6997267"/>
              <a:gd name="connsiteY31" fmla="*/ 803425 h 1720519"/>
              <a:gd name="connsiteX32" fmla="*/ 2274924 w 6997267"/>
              <a:gd name="connsiteY32" fmla="*/ 550114 h 1720519"/>
              <a:gd name="connsiteX33" fmla="*/ 2450396 w 6997267"/>
              <a:gd name="connsiteY33" fmla="*/ 596715 h 1720519"/>
              <a:gd name="connsiteX34" fmla="*/ 2468496 w 6997267"/>
              <a:gd name="connsiteY34" fmla="*/ 608003 h 1720519"/>
              <a:gd name="connsiteX35" fmla="*/ 2466639 w 6997267"/>
              <a:gd name="connsiteY35" fmla="*/ 561702 h 1720519"/>
              <a:gd name="connsiteX36" fmla="*/ 3099362 w 6997267"/>
              <a:gd name="connsiteY36" fmla="*/ 1108 h 172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997267" h="1720519">
                <a:moveTo>
                  <a:pt x="3099362" y="1108"/>
                </a:moveTo>
                <a:cubicBezTo>
                  <a:pt x="3428888" y="21026"/>
                  <a:pt x="3679875" y="304306"/>
                  <a:pt x="3659957" y="633832"/>
                </a:cubicBezTo>
                <a:lnTo>
                  <a:pt x="3658036" y="645673"/>
                </a:lnTo>
                <a:lnTo>
                  <a:pt x="3672612" y="642096"/>
                </a:lnTo>
                <a:cubicBezTo>
                  <a:pt x="3696853" y="638645"/>
                  <a:pt x="3721799" y="637570"/>
                  <a:pt x="3747192" y="639105"/>
                </a:cubicBezTo>
                <a:cubicBezTo>
                  <a:pt x="3848762" y="645244"/>
                  <a:pt x="3938228" y="691972"/>
                  <a:pt x="4000767" y="762557"/>
                </a:cubicBezTo>
                <a:lnTo>
                  <a:pt x="4009662" y="774771"/>
                </a:lnTo>
                <a:lnTo>
                  <a:pt x="4080970" y="660438"/>
                </a:lnTo>
                <a:cubicBezTo>
                  <a:pt x="4222744" y="475685"/>
                  <a:pt x="4450771" y="362365"/>
                  <a:pt x="4700723" y="377473"/>
                </a:cubicBezTo>
                <a:cubicBezTo>
                  <a:pt x="4950675" y="392581"/>
                  <a:pt x="5163394" y="532542"/>
                  <a:pt x="5281882" y="733027"/>
                </a:cubicBezTo>
                <a:lnTo>
                  <a:pt x="5332964" y="842409"/>
                </a:lnTo>
                <a:lnTo>
                  <a:pt x="5344691" y="829826"/>
                </a:lnTo>
                <a:cubicBezTo>
                  <a:pt x="5406162" y="775364"/>
                  <a:pt x="5488409" y="744351"/>
                  <a:pt x="5576863" y="749698"/>
                </a:cubicBezTo>
                <a:cubicBezTo>
                  <a:pt x="5753772" y="760391"/>
                  <a:pt x="5888517" y="912473"/>
                  <a:pt x="5877824" y="1089382"/>
                </a:cubicBezTo>
                <a:lnTo>
                  <a:pt x="5873726" y="1104811"/>
                </a:lnTo>
                <a:lnTo>
                  <a:pt x="5903835" y="1082882"/>
                </a:lnTo>
                <a:cubicBezTo>
                  <a:pt x="6024126" y="1011789"/>
                  <a:pt x="6166204" y="974620"/>
                  <a:pt x="6316176" y="983685"/>
                </a:cubicBezTo>
                <a:cubicBezTo>
                  <a:pt x="6691104" y="1006347"/>
                  <a:pt x="6982256" y="1309930"/>
                  <a:pt x="6997267" y="1677315"/>
                </a:cubicBezTo>
                <a:lnTo>
                  <a:pt x="6996838" y="1720519"/>
                </a:lnTo>
                <a:lnTo>
                  <a:pt x="0" y="1720519"/>
                </a:lnTo>
                <a:lnTo>
                  <a:pt x="10375" y="1636846"/>
                </a:lnTo>
                <a:cubicBezTo>
                  <a:pt x="51711" y="1418156"/>
                  <a:pt x="186278" y="1234869"/>
                  <a:pt x="369149" y="1126790"/>
                </a:cubicBezTo>
                <a:lnTo>
                  <a:pt x="397055" y="1113757"/>
                </a:lnTo>
                <a:lnTo>
                  <a:pt x="388001" y="1034896"/>
                </a:lnTo>
                <a:cubicBezTo>
                  <a:pt x="406051" y="736265"/>
                  <a:pt x="662772" y="508810"/>
                  <a:pt x="961403" y="526861"/>
                </a:cubicBezTo>
                <a:cubicBezTo>
                  <a:pt x="1148048" y="538142"/>
                  <a:pt x="1306889" y="642655"/>
                  <a:pt x="1395366" y="792360"/>
                </a:cubicBezTo>
                <a:lnTo>
                  <a:pt x="1423508" y="852618"/>
                </a:lnTo>
                <a:lnTo>
                  <a:pt x="1451040" y="832566"/>
                </a:lnTo>
                <a:cubicBezTo>
                  <a:pt x="1504252" y="801117"/>
                  <a:pt x="1567102" y="784675"/>
                  <a:pt x="1633442" y="788685"/>
                </a:cubicBezTo>
                <a:cubicBezTo>
                  <a:pt x="1699783" y="792695"/>
                  <a:pt x="1760194" y="816587"/>
                  <a:pt x="1809231" y="854217"/>
                </a:cubicBezTo>
                <a:lnTo>
                  <a:pt x="1815994" y="860520"/>
                </a:lnTo>
                <a:lnTo>
                  <a:pt x="1837573" y="803425"/>
                </a:lnTo>
                <a:cubicBezTo>
                  <a:pt x="1916754" y="643816"/>
                  <a:pt x="2085891" y="538688"/>
                  <a:pt x="2274924" y="550114"/>
                </a:cubicBezTo>
                <a:cubicBezTo>
                  <a:pt x="2337936" y="553923"/>
                  <a:pt x="2397193" y="570321"/>
                  <a:pt x="2450396" y="596715"/>
                </a:cubicBezTo>
                <a:lnTo>
                  <a:pt x="2468496" y="608003"/>
                </a:lnTo>
                <a:lnTo>
                  <a:pt x="2466639" y="561702"/>
                </a:lnTo>
                <a:cubicBezTo>
                  <a:pt x="2486557" y="232176"/>
                  <a:pt x="2769837" y="-18810"/>
                  <a:pt x="3099362" y="11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6" name="Freeform: Shape 355">
            <a:extLst>
              <a:ext uri="{FF2B5EF4-FFF2-40B4-BE49-F238E27FC236}">
                <a16:creationId xmlns:a16="http://schemas.microsoft.com/office/drawing/2014/main" id="{B0E0D26A-FFBF-4122-ABC4-BD0DE9880B09}"/>
              </a:ext>
            </a:extLst>
          </p:cNvPr>
          <p:cNvSpPr/>
          <p:nvPr/>
        </p:nvSpPr>
        <p:spPr>
          <a:xfrm flipH="1">
            <a:off x="7009726" y="5006698"/>
            <a:ext cx="5182275" cy="1446663"/>
          </a:xfrm>
          <a:custGeom>
            <a:avLst/>
            <a:gdLst>
              <a:gd name="connsiteX0" fmla="*/ 1849786 w 5182275"/>
              <a:gd name="connsiteY0" fmla="*/ 932 h 1446663"/>
              <a:gd name="connsiteX1" fmla="*/ 1308844 w 5182275"/>
              <a:gd name="connsiteY1" fmla="*/ 472296 h 1446663"/>
              <a:gd name="connsiteX2" fmla="*/ 1310432 w 5182275"/>
              <a:gd name="connsiteY2" fmla="*/ 511227 h 1446663"/>
              <a:gd name="connsiteX3" fmla="*/ 1294957 w 5182275"/>
              <a:gd name="connsiteY3" fmla="*/ 501736 h 1446663"/>
              <a:gd name="connsiteX4" fmla="*/ 1144938 w 5182275"/>
              <a:gd name="connsiteY4" fmla="*/ 462552 h 1446663"/>
              <a:gd name="connsiteX5" fmla="*/ 771028 w 5182275"/>
              <a:gd name="connsiteY5" fmla="*/ 675544 h 1446663"/>
              <a:gd name="connsiteX6" fmla="*/ 752579 w 5182275"/>
              <a:gd name="connsiteY6" fmla="*/ 723551 h 1446663"/>
              <a:gd name="connsiteX7" fmla="*/ 746797 w 5182275"/>
              <a:gd name="connsiteY7" fmla="*/ 718251 h 1446663"/>
              <a:gd name="connsiteX8" fmla="*/ 596508 w 5182275"/>
              <a:gd name="connsiteY8" fmla="*/ 663150 h 1446663"/>
              <a:gd name="connsiteX9" fmla="*/ 440564 w 5182275"/>
              <a:gd name="connsiteY9" fmla="*/ 700046 h 1446663"/>
              <a:gd name="connsiteX10" fmla="*/ 417026 w 5182275"/>
              <a:gd name="connsiteY10" fmla="*/ 716907 h 1446663"/>
              <a:gd name="connsiteX11" fmla="*/ 392966 w 5182275"/>
              <a:gd name="connsiteY11" fmla="*/ 666240 h 1446663"/>
              <a:gd name="connsiteX12" fmla="*/ 21952 w 5182275"/>
              <a:gd name="connsiteY12" fmla="*/ 443000 h 1446663"/>
              <a:gd name="connsiteX13" fmla="*/ 0 w 5182275"/>
              <a:gd name="connsiteY13" fmla="*/ 443867 h 1446663"/>
              <a:gd name="connsiteX14" fmla="*/ 0 w 5182275"/>
              <a:gd name="connsiteY14" fmla="*/ 1446663 h 1446663"/>
              <a:gd name="connsiteX15" fmla="*/ 5181908 w 5182275"/>
              <a:gd name="connsiteY15" fmla="*/ 1446663 h 1446663"/>
              <a:gd name="connsiteX16" fmla="*/ 5182275 w 5182275"/>
              <a:gd name="connsiteY16" fmla="*/ 1410336 h 1446663"/>
              <a:gd name="connsiteX17" fmla="*/ 4599980 w 5182275"/>
              <a:gd name="connsiteY17" fmla="*/ 827112 h 1446663"/>
              <a:gd name="connsiteX18" fmla="*/ 4247452 w 5182275"/>
              <a:gd name="connsiteY18" fmla="*/ 910519 h 1446663"/>
              <a:gd name="connsiteX19" fmla="*/ 4221711 w 5182275"/>
              <a:gd name="connsiteY19" fmla="*/ 928958 h 1446663"/>
              <a:gd name="connsiteX20" fmla="*/ 4225214 w 5182275"/>
              <a:gd name="connsiteY20" fmla="*/ 915985 h 1446663"/>
              <a:gd name="connsiteX21" fmla="*/ 3967910 w 5182275"/>
              <a:gd name="connsiteY21" fmla="*/ 630368 h 1446663"/>
              <a:gd name="connsiteX22" fmla="*/ 3769416 w 5182275"/>
              <a:gd name="connsiteY22" fmla="*/ 697742 h 1446663"/>
              <a:gd name="connsiteX23" fmla="*/ 3759390 w 5182275"/>
              <a:gd name="connsiteY23" fmla="*/ 708322 h 1446663"/>
              <a:gd name="connsiteX24" fmla="*/ 3715718 w 5182275"/>
              <a:gd name="connsiteY24" fmla="*/ 616351 h 1446663"/>
              <a:gd name="connsiteX25" fmla="*/ 3218860 w 5182275"/>
              <a:gd name="connsiteY25" fmla="*/ 317391 h 1446663"/>
              <a:gd name="connsiteX26" fmla="*/ 2689006 w 5182275"/>
              <a:gd name="connsiteY26" fmla="*/ 555316 h 1446663"/>
              <a:gd name="connsiteX27" fmla="*/ 2628042 w 5182275"/>
              <a:gd name="connsiteY27" fmla="*/ 651450 h 1446663"/>
              <a:gd name="connsiteX28" fmla="*/ 2620437 w 5182275"/>
              <a:gd name="connsiteY28" fmla="*/ 641181 h 1446663"/>
              <a:gd name="connsiteX29" fmla="*/ 2403644 w 5182275"/>
              <a:gd name="connsiteY29" fmla="*/ 537379 h 1446663"/>
              <a:gd name="connsiteX30" fmla="*/ 2339883 w 5182275"/>
              <a:gd name="connsiteY30" fmla="*/ 539893 h 1446663"/>
              <a:gd name="connsiteX31" fmla="*/ 2327421 w 5182275"/>
              <a:gd name="connsiteY31" fmla="*/ 542901 h 1446663"/>
              <a:gd name="connsiteX32" fmla="*/ 2329064 w 5182275"/>
              <a:gd name="connsiteY32" fmla="*/ 532945 h 1446663"/>
              <a:gd name="connsiteX33" fmla="*/ 1849786 w 5182275"/>
              <a:gd name="connsiteY33" fmla="*/ 932 h 144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182275" h="1446663">
                <a:moveTo>
                  <a:pt x="1849786" y="932"/>
                </a:moveTo>
                <a:cubicBezTo>
                  <a:pt x="1568061" y="-15816"/>
                  <a:pt x="1325873" y="195221"/>
                  <a:pt x="1308844" y="472296"/>
                </a:cubicBezTo>
                <a:lnTo>
                  <a:pt x="1310432" y="511227"/>
                </a:lnTo>
                <a:lnTo>
                  <a:pt x="1294957" y="501736"/>
                </a:lnTo>
                <a:cubicBezTo>
                  <a:pt x="1249472" y="479543"/>
                  <a:pt x="1198810" y="465755"/>
                  <a:pt x="1144938" y="462552"/>
                </a:cubicBezTo>
                <a:cubicBezTo>
                  <a:pt x="983326" y="452945"/>
                  <a:pt x="838723" y="541340"/>
                  <a:pt x="771028" y="675544"/>
                </a:cubicBezTo>
                <a:lnTo>
                  <a:pt x="752579" y="723551"/>
                </a:lnTo>
                <a:lnTo>
                  <a:pt x="746797" y="718251"/>
                </a:lnTo>
                <a:cubicBezTo>
                  <a:pt x="704873" y="686611"/>
                  <a:pt x="653226" y="666521"/>
                  <a:pt x="596508" y="663150"/>
                </a:cubicBezTo>
                <a:cubicBezTo>
                  <a:pt x="539791" y="659778"/>
                  <a:pt x="486058" y="673603"/>
                  <a:pt x="440564" y="700046"/>
                </a:cubicBezTo>
                <a:lnTo>
                  <a:pt x="417026" y="716907"/>
                </a:lnTo>
                <a:lnTo>
                  <a:pt x="392966" y="666240"/>
                </a:lnTo>
                <a:cubicBezTo>
                  <a:pt x="317323" y="540363"/>
                  <a:pt x="181523" y="452486"/>
                  <a:pt x="21952" y="443000"/>
                </a:cubicBezTo>
                <a:lnTo>
                  <a:pt x="0" y="443867"/>
                </a:lnTo>
                <a:lnTo>
                  <a:pt x="0" y="1446663"/>
                </a:lnTo>
                <a:lnTo>
                  <a:pt x="5181908" y="1446663"/>
                </a:lnTo>
                <a:lnTo>
                  <a:pt x="5182275" y="1410336"/>
                </a:lnTo>
                <a:cubicBezTo>
                  <a:pt x="5169441" y="1101428"/>
                  <a:pt x="4920523" y="846166"/>
                  <a:pt x="4599980" y="827112"/>
                </a:cubicBezTo>
                <a:cubicBezTo>
                  <a:pt x="4471763" y="819489"/>
                  <a:pt x="4350294" y="850742"/>
                  <a:pt x="4247452" y="910519"/>
                </a:cubicBezTo>
                <a:lnTo>
                  <a:pt x="4221711" y="928958"/>
                </a:lnTo>
                <a:lnTo>
                  <a:pt x="4225214" y="915985"/>
                </a:lnTo>
                <a:cubicBezTo>
                  <a:pt x="4234356" y="767234"/>
                  <a:pt x="4119157" y="639359"/>
                  <a:pt x="3967910" y="630368"/>
                </a:cubicBezTo>
                <a:cubicBezTo>
                  <a:pt x="3892286" y="625872"/>
                  <a:pt x="3821970" y="651949"/>
                  <a:pt x="3769416" y="697742"/>
                </a:cubicBezTo>
                <a:lnTo>
                  <a:pt x="3759390" y="708322"/>
                </a:lnTo>
                <a:lnTo>
                  <a:pt x="3715718" y="616351"/>
                </a:lnTo>
                <a:cubicBezTo>
                  <a:pt x="3614417" y="447777"/>
                  <a:pt x="3432554" y="330094"/>
                  <a:pt x="3218860" y="317391"/>
                </a:cubicBezTo>
                <a:cubicBezTo>
                  <a:pt x="3005165" y="304687"/>
                  <a:pt x="2810214" y="399970"/>
                  <a:pt x="2689006" y="555316"/>
                </a:cubicBezTo>
                <a:lnTo>
                  <a:pt x="2628042" y="651450"/>
                </a:lnTo>
                <a:lnTo>
                  <a:pt x="2620437" y="641181"/>
                </a:lnTo>
                <a:cubicBezTo>
                  <a:pt x="2566970" y="581831"/>
                  <a:pt x="2490481" y="542540"/>
                  <a:pt x="2403644" y="537379"/>
                </a:cubicBezTo>
                <a:cubicBezTo>
                  <a:pt x="2381935" y="536088"/>
                  <a:pt x="2360608" y="536992"/>
                  <a:pt x="2339883" y="539893"/>
                </a:cubicBezTo>
                <a:lnTo>
                  <a:pt x="2327421" y="542901"/>
                </a:lnTo>
                <a:lnTo>
                  <a:pt x="2329064" y="532945"/>
                </a:lnTo>
                <a:cubicBezTo>
                  <a:pt x="2346092" y="255870"/>
                  <a:pt x="2131512" y="17680"/>
                  <a:pt x="1849786" y="9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7" name="Freeform: Shape 356">
            <a:extLst>
              <a:ext uri="{FF2B5EF4-FFF2-40B4-BE49-F238E27FC236}">
                <a16:creationId xmlns:a16="http://schemas.microsoft.com/office/drawing/2014/main" id="{FBD3B092-4E49-4CE5-8E29-8D4ACDBFDB3F}"/>
              </a:ext>
            </a:extLst>
          </p:cNvPr>
          <p:cNvSpPr/>
          <p:nvPr/>
        </p:nvSpPr>
        <p:spPr>
          <a:xfrm>
            <a:off x="6191141" y="5420818"/>
            <a:ext cx="6007430" cy="1446663"/>
          </a:xfrm>
          <a:custGeom>
            <a:avLst/>
            <a:gdLst>
              <a:gd name="connsiteX0" fmla="*/ 2606035 w 5631977"/>
              <a:gd name="connsiteY0" fmla="*/ 932 h 1446663"/>
              <a:gd name="connsiteX1" fmla="*/ 3077400 w 5631977"/>
              <a:gd name="connsiteY1" fmla="*/ 532945 h 1446663"/>
              <a:gd name="connsiteX2" fmla="*/ 3075784 w 5631977"/>
              <a:gd name="connsiteY2" fmla="*/ 542901 h 1446663"/>
              <a:gd name="connsiteX3" fmla="*/ 3088040 w 5631977"/>
              <a:gd name="connsiteY3" fmla="*/ 539893 h 1446663"/>
              <a:gd name="connsiteX4" fmla="*/ 3150749 w 5631977"/>
              <a:gd name="connsiteY4" fmla="*/ 537379 h 1446663"/>
              <a:gd name="connsiteX5" fmla="*/ 3363962 w 5631977"/>
              <a:gd name="connsiteY5" fmla="*/ 641181 h 1446663"/>
              <a:gd name="connsiteX6" fmla="*/ 3371442 w 5631977"/>
              <a:gd name="connsiteY6" fmla="*/ 651450 h 1446663"/>
              <a:gd name="connsiteX7" fmla="*/ 3431400 w 5631977"/>
              <a:gd name="connsiteY7" fmla="*/ 555316 h 1446663"/>
              <a:gd name="connsiteX8" fmla="*/ 3952506 w 5631977"/>
              <a:gd name="connsiteY8" fmla="*/ 317391 h 1446663"/>
              <a:gd name="connsiteX9" fmla="*/ 4441162 w 5631977"/>
              <a:gd name="connsiteY9" fmla="*/ 616351 h 1446663"/>
              <a:gd name="connsiteX10" fmla="*/ 4484113 w 5631977"/>
              <a:gd name="connsiteY10" fmla="*/ 708322 h 1446663"/>
              <a:gd name="connsiteX11" fmla="*/ 4493974 w 5631977"/>
              <a:gd name="connsiteY11" fmla="*/ 697742 h 1446663"/>
              <a:gd name="connsiteX12" fmla="*/ 4689190 w 5631977"/>
              <a:gd name="connsiteY12" fmla="*/ 630368 h 1446663"/>
              <a:gd name="connsiteX13" fmla="*/ 4942248 w 5631977"/>
              <a:gd name="connsiteY13" fmla="*/ 915985 h 1446663"/>
              <a:gd name="connsiteX14" fmla="*/ 4938802 w 5631977"/>
              <a:gd name="connsiteY14" fmla="*/ 928958 h 1446663"/>
              <a:gd name="connsiteX15" fmla="*/ 4964118 w 5631977"/>
              <a:gd name="connsiteY15" fmla="*/ 910519 h 1446663"/>
              <a:gd name="connsiteX16" fmla="*/ 5310826 w 5631977"/>
              <a:gd name="connsiteY16" fmla="*/ 827112 h 1446663"/>
              <a:gd name="connsiteX17" fmla="*/ 5627236 w 5631977"/>
              <a:gd name="connsiteY17" fmla="*/ 938571 h 1446663"/>
              <a:gd name="connsiteX18" fmla="*/ 5631977 w 5631977"/>
              <a:gd name="connsiteY18" fmla="*/ 942633 h 1446663"/>
              <a:gd name="connsiteX19" fmla="*/ 5631977 w 5631977"/>
              <a:gd name="connsiteY19" fmla="*/ 1032076 h 1446663"/>
              <a:gd name="connsiteX20" fmla="*/ 5631976 w 5631977"/>
              <a:gd name="connsiteY20" fmla="*/ 1032076 h 1446663"/>
              <a:gd name="connsiteX21" fmla="*/ 5631976 w 5631977"/>
              <a:gd name="connsiteY21" fmla="*/ 1446663 h 1446663"/>
              <a:gd name="connsiteX22" fmla="*/ 0 w 5631977"/>
              <a:gd name="connsiteY22" fmla="*/ 1446663 h 1446663"/>
              <a:gd name="connsiteX23" fmla="*/ 8724 w 5631977"/>
              <a:gd name="connsiteY23" fmla="*/ 1376308 h 1446663"/>
              <a:gd name="connsiteX24" fmla="*/ 310392 w 5631977"/>
              <a:gd name="connsiteY24" fmla="*/ 947438 h 1446663"/>
              <a:gd name="connsiteX25" fmla="*/ 333856 w 5631977"/>
              <a:gd name="connsiteY25" fmla="*/ 936480 h 1446663"/>
              <a:gd name="connsiteX26" fmla="*/ 326243 w 5631977"/>
              <a:gd name="connsiteY26" fmla="*/ 870171 h 1446663"/>
              <a:gd name="connsiteX27" fmla="*/ 808376 w 5631977"/>
              <a:gd name="connsiteY27" fmla="*/ 443000 h 1446663"/>
              <a:gd name="connsiteX28" fmla="*/ 1173265 w 5631977"/>
              <a:gd name="connsiteY28" fmla="*/ 666240 h 1446663"/>
              <a:gd name="connsiteX29" fmla="*/ 1196928 w 5631977"/>
              <a:gd name="connsiteY29" fmla="*/ 716907 h 1446663"/>
              <a:gd name="connsiteX30" fmla="*/ 1220077 w 5631977"/>
              <a:gd name="connsiteY30" fmla="*/ 700046 h 1446663"/>
              <a:gd name="connsiteX31" fmla="*/ 1373446 w 5631977"/>
              <a:gd name="connsiteY31" fmla="*/ 663150 h 1446663"/>
              <a:gd name="connsiteX32" fmla="*/ 1521255 w 5631977"/>
              <a:gd name="connsiteY32" fmla="*/ 718251 h 1446663"/>
              <a:gd name="connsiteX33" fmla="*/ 1526941 w 5631977"/>
              <a:gd name="connsiteY33" fmla="*/ 723551 h 1446663"/>
              <a:gd name="connsiteX34" fmla="*/ 1545086 w 5631977"/>
              <a:gd name="connsiteY34" fmla="*/ 675544 h 1446663"/>
              <a:gd name="connsiteX35" fmla="*/ 1912823 w 5631977"/>
              <a:gd name="connsiteY35" fmla="*/ 462552 h 1446663"/>
              <a:gd name="connsiteX36" fmla="*/ 2060365 w 5631977"/>
              <a:gd name="connsiteY36" fmla="*/ 501736 h 1446663"/>
              <a:gd name="connsiteX37" fmla="*/ 2075584 w 5631977"/>
              <a:gd name="connsiteY37" fmla="*/ 511227 h 1446663"/>
              <a:gd name="connsiteX38" fmla="*/ 2074023 w 5631977"/>
              <a:gd name="connsiteY38" fmla="*/ 472296 h 1446663"/>
              <a:gd name="connsiteX39" fmla="*/ 2606035 w 5631977"/>
              <a:gd name="connsiteY39" fmla="*/ 932 h 144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631977" h="1446663">
                <a:moveTo>
                  <a:pt x="2606035" y="932"/>
                </a:moveTo>
                <a:cubicBezTo>
                  <a:pt x="2883110" y="17680"/>
                  <a:pt x="3094147" y="255870"/>
                  <a:pt x="3077400" y="532945"/>
                </a:cubicBezTo>
                <a:lnTo>
                  <a:pt x="3075784" y="542901"/>
                </a:lnTo>
                <a:lnTo>
                  <a:pt x="3088040" y="539893"/>
                </a:lnTo>
                <a:cubicBezTo>
                  <a:pt x="3108423" y="536992"/>
                  <a:pt x="3129398" y="536088"/>
                  <a:pt x="3150749" y="537379"/>
                </a:cubicBezTo>
                <a:cubicBezTo>
                  <a:pt x="3236152" y="542540"/>
                  <a:pt x="3311378" y="581831"/>
                  <a:pt x="3363962" y="641181"/>
                </a:cubicBezTo>
                <a:lnTo>
                  <a:pt x="3371442" y="651450"/>
                </a:lnTo>
                <a:lnTo>
                  <a:pt x="3431400" y="555316"/>
                </a:lnTo>
                <a:cubicBezTo>
                  <a:pt x="3550608" y="399970"/>
                  <a:pt x="3742339" y="304687"/>
                  <a:pt x="3952506" y="317391"/>
                </a:cubicBezTo>
                <a:cubicBezTo>
                  <a:pt x="4162673" y="330094"/>
                  <a:pt x="4341534" y="447777"/>
                  <a:pt x="4441162" y="616351"/>
                </a:cubicBezTo>
                <a:lnTo>
                  <a:pt x="4484113" y="708322"/>
                </a:lnTo>
                <a:lnTo>
                  <a:pt x="4493974" y="697742"/>
                </a:lnTo>
                <a:cubicBezTo>
                  <a:pt x="4545660" y="651949"/>
                  <a:pt x="4614816" y="625872"/>
                  <a:pt x="4689190" y="630368"/>
                </a:cubicBezTo>
                <a:cubicBezTo>
                  <a:pt x="4837941" y="639359"/>
                  <a:pt x="4951238" y="767234"/>
                  <a:pt x="4942248" y="915985"/>
                </a:cubicBezTo>
                <a:lnTo>
                  <a:pt x="4938802" y="928958"/>
                </a:lnTo>
                <a:lnTo>
                  <a:pt x="4964118" y="910519"/>
                </a:lnTo>
                <a:cubicBezTo>
                  <a:pt x="5065262" y="850742"/>
                  <a:pt x="5184726" y="819489"/>
                  <a:pt x="5310826" y="827112"/>
                </a:cubicBezTo>
                <a:cubicBezTo>
                  <a:pt x="5429045" y="834257"/>
                  <a:pt x="5537358" y="874619"/>
                  <a:pt x="5627236" y="938571"/>
                </a:cubicBezTo>
                <a:lnTo>
                  <a:pt x="5631977" y="942633"/>
                </a:lnTo>
                <a:lnTo>
                  <a:pt x="5631977" y="1032076"/>
                </a:lnTo>
                <a:lnTo>
                  <a:pt x="5631976" y="1032076"/>
                </a:lnTo>
                <a:lnTo>
                  <a:pt x="5631976" y="1446663"/>
                </a:lnTo>
                <a:lnTo>
                  <a:pt x="0" y="1446663"/>
                </a:lnTo>
                <a:lnTo>
                  <a:pt x="8724" y="1376308"/>
                </a:lnTo>
                <a:cubicBezTo>
                  <a:pt x="43480" y="1192427"/>
                  <a:pt x="156628" y="1038314"/>
                  <a:pt x="310392" y="947438"/>
                </a:cubicBezTo>
                <a:lnTo>
                  <a:pt x="333856" y="936480"/>
                </a:lnTo>
                <a:lnTo>
                  <a:pt x="326243" y="870171"/>
                </a:lnTo>
                <a:cubicBezTo>
                  <a:pt x="341420" y="619073"/>
                  <a:pt x="557278" y="427823"/>
                  <a:pt x="808376" y="443000"/>
                </a:cubicBezTo>
                <a:cubicBezTo>
                  <a:pt x="965313" y="452486"/>
                  <a:pt x="1098871" y="540363"/>
                  <a:pt x="1173265" y="666240"/>
                </a:cubicBezTo>
                <a:lnTo>
                  <a:pt x="1196928" y="716907"/>
                </a:lnTo>
                <a:lnTo>
                  <a:pt x="1220077" y="700046"/>
                </a:lnTo>
                <a:cubicBezTo>
                  <a:pt x="1264820" y="673603"/>
                  <a:pt x="1317666" y="659778"/>
                  <a:pt x="1373446" y="663150"/>
                </a:cubicBezTo>
                <a:cubicBezTo>
                  <a:pt x="1429228" y="666521"/>
                  <a:pt x="1480023" y="686611"/>
                  <a:pt x="1521255" y="718251"/>
                </a:cubicBezTo>
                <a:lnTo>
                  <a:pt x="1526941" y="723551"/>
                </a:lnTo>
                <a:lnTo>
                  <a:pt x="1545086" y="675544"/>
                </a:lnTo>
                <a:cubicBezTo>
                  <a:pt x="1611663" y="541340"/>
                  <a:pt x="1753879" y="452945"/>
                  <a:pt x="1912823" y="462552"/>
                </a:cubicBezTo>
                <a:cubicBezTo>
                  <a:pt x="1965805" y="465755"/>
                  <a:pt x="2015630" y="479543"/>
                  <a:pt x="2060365" y="501736"/>
                </a:cubicBezTo>
                <a:lnTo>
                  <a:pt x="2075584" y="511227"/>
                </a:lnTo>
                <a:lnTo>
                  <a:pt x="2074023" y="472296"/>
                </a:lnTo>
                <a:cubicBezTo>
                  <a:pt x="2090770" y="195221"/>
                  <a:pt x="2328960" y="-15816"/>
                  <a:pt x="2606035" y="9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1984A504-59A0-4329-A78F-4EDA59FEDB5B}"/>
              </a:ext>
            </a:extLst>
          </p:cNvPr>
          <p:cNvSpPr/>
          <p:nvPr/>
        </p:nvSpPr>
        <p:spPr>
          <a:xfrm>
            <a:off x="9416602" y="6634766"/>
            <a:ext cx="182880" cy="1803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>
            <a:extLst>
              <a:ext uri="{FF2B5EF4-FFF2-40B4-BE49-F238E27FC236}">
                <a16:creationId xmlns:a16="http://schemas.microsoft.com/office/drawing/2014/main" id="{302725A9-95D3-4289-883F-1BC69221718F}"/>
              </a:ext>
            </a:extLst>
          </p:cNvPr>
          <p:cNvSpPr/>
          <p:nvPr/>
        </p:nvSpPr>
        <p:spPr>
          <a:xfrm>
            <a:off x="11279747" y="5600164"/>
            <a:ext cx="182880" cy="1803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>
            <a:extLst>
              <a:ext uri="{FF2B5EF4-FFF2-40B4-BE49-F238E27FC236}">
                <a16:creationId xmlns:a16="http://schemas.microsoft.com/office/drawing/2014/main" id="{25583508-1F37-4D9E-AC01-42091724575C}"/>
              </a:ext>
            </a:extLst>
          </p:cNvPr>
          <p:cNvSpPr/>
          <p:nvPr/>
        </p:nvSpPr>
        <p:spPr>
          <a:xfrm>
            <a:off x="0" y="6203324"/>
            <a:ext cx="182880" cy="1803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>
            <a:extLst>
              <a:ext uri="{FF2B5EF4-FFF2-40B4-BE49-F238E27FC236}">
                <a16:creationId xmlns:a16="http://schemas.microsoft.com/office/drawing/2014/main" id="{DD8773E1-3536-4599-8823-E5B5C49D86B1}"/>
              </a:ext>
            </a:extLst>
          </p:cNvPr>
          <p:cNvSpPr/>
          <p:nvPr/>
        </p:nvSpPr>
        <p:spPr>
          <a:xfrm>
            <a:off x="6057364" y="5990823"/>
            <a:ext cx="182880" cy="1803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>
            <a:extLst>
              <a:ext uri="{FF2B5EF4-FFF2-40B4-BE49-F238E27FC236}">
                <a16:creationId xmlns:a16="http://schemas.microsoft.com/office/drawing/2014/main" id="{3424353F-E49B-499E-ABD1-177CA0CDEFAF}"/>
              </a:ext>
            </a:extLst>
          </p:cNvPr>
          <p:cNvSpPr/>
          <p:nvPr/>
        </p:nvSpPr>
        <p:spPr>
          <a:xfrm>
            <a:off x="6349280" y="5899383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>
            <a:extLst>
              <a:ext uri="{FF2B5EF4-FFF2-40B4-BE49-F238E27FC236}">
                <a16:creationId xmlns:a16="http://schemas.microsoft.com/office/drawing/2014/main" id="{4BED7B10-2659-46E1-A051-B8605876263C}"/>
              </a:ext>
            </a:extLst>
          </p:cNvPr>
          <p:cNvSpPr/>
          <p:nvPr/>
        </p:nvSpPr>
        <p:spPr>
          <a:xfrm>
            <a:off x="10790345" y="6589046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>
            <a:extLst>
              <a:ext uri="{FF2B5EF4-FFF2-40B4-BE49-F238E27FC236}">
                <a16:creationId xmlns:a16="http://schemas.microsoft.com/office/drawing/2014/main" id="{30F84255-E52B-4FCE-8802-9683E8CBEE19}"/>
              </a:ext>
            </a:extLst>
          </p:cNvPr>
          <p:cNvSpPr/>
          <p:nvPr/>
        </p:nvSpPr>
        <p:spPr>
          <a:xfrm>
            <a:off x="523526" y="6589046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>
            <a:extLst>
              <a:ext uri="{FF2B5EF4-FFF2-40B4-BE49-F238E27FC236}">
                <a16:creationId xmlns:a16="http://schemas.microsoft.com/office/drawing/2014/main" id="{AADF7FAB-7F1A-478D-8A8E-5053AA8A3FB2}"/>
              </a:ext>
            </a:extLst>
          </p:cNvPr>
          <p:cNvSpPr/>
          <p:nvPr/>
        </p:nvSpPr>
        <p:spPr>
          <a:xfrm>
            <a:off x="2661411" y="681228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7" name="Graphic 507">
            <a:extLst>
              <a:ext uri="{FF2B5EF4-FFF2-40B4-BE49-F238E27FC236}">
                <a16:creationId xmlns:a16="http://schemas.microsoft.com/office/drawing/2014/main" id="{0DD06ACE-73F3-4A14-9E66-678F4980BF81}"/>
              </a:ext>
            </a:extLst>
          </p:cNvPr>
          <p:cNvGrpSpPr/>
          <p:nvPr/>
        </p:nvGrpSpPr>
        <p:grpSpPr>
          <a:xfrm>
            <a:off x="11406722" y="5087296"/>
            <a:ext cx="1360820" cy="1517630"/>
            <a:chOff x="5929281" y="3243262"/>
            <a:chExt cx="328838" cy="375503"/>
          </a:xfrm>
        </p:grpSpPr>
        <p:grpSp>
          <p:nvGrpSpPr>
            <p:cNvPr id="368" name="Graphic 507">
              <a:extLst>
                <a:ext uri="{FF2B5EF4-FFF2-40B4-BE49-F238E27FC236}">
                  <a16:creationId xmlns:a16="http://schemas.microsoft.com/office/drawing/2014/main" id="{5F1ED167-D16F-413C-8059-8A0538026AD3}"/>
                </a:ext>
              </a:extLst>
            </p:cNvPr>
            <p:cNvGrpSpPr/>
            <p:nvPr/>
          </p:nvGrpSpPr>
          <p:grpSpPr>
            <a:xfrm>
              <a:off x="5929281" y="3243271"/>
              <a:ext cx="328838" cy="375493"/>
              <a:chOff x="5929281" y="3243271"/>
              <a:chExt cx="328838" cy="375493"/>
            </a:xfrm>
            <a:solidFill>
              <a:srgbClr val="E54545"/>
            </a:solidFill>
          </p:grpSpPr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468EA2CB-6C1E-410F-96C9-DFB1F97B5C13}"/>
                  </a:ext>
                </a:extLst>
              </p:cNvPr>
              <p:cNvSpPr/>
              <p:nvPr/>
            </p:nvSpPr>
            <p:spPr>
              <a:xfrm>
                <a:off x="5947648" y="3277974"/>
                <a:ext cx="26836" cy="41990"/>
              </a:xfrm>
              <a:custGeom>
                <a:avLst/>
                <a:gdLst>
                  <a:gd name="connsiteX0" fmla="*/ 332 w 26836"/>
                  <a:gd name="connsiteY0" fmla="*/ 11770 h 41990"/>
                  <a:gd name="connsiteX1" fmla="*/ 5285 w 26836"/>
                  <a:gd name="connsiteY1" fmla="*/ 1959 h 41990"/>
                  <a:gd name="connsiteX2" fmla="*/ 15572 w 26836"/>
                  <a:gd name="connsiteY2" fmla="*/ 1768 h 41990"/>
                  <a:gd name="connsiteX3" fmla="*/ 19001 w 26836"/>
                  <a:gd name="connsiteY3" fmla="*/ 15484 h 41990"/>
                  <a:gd name="connsiteX4" fmla="*/ 26716 w 26836"/>
                  <a:gd name="connsiteY4" fmla="*/ 30343 h 41990"/>
                  <a:gd name="connsiteX5" fmla="*/ 24145 w 26836"/>
                  <a:gd name="connsiteY5" fmla="*/ 38821 h 41990"/>
                  <a:gd name="connsiteX6" fmla="*/ 6142 w 26836"/>
                  <a:gd name="connsiteY6" fmla="*/ 34058 h 41990"/>
                  <a:gd name="connsiteX7" fmla="*/ 332 w 26836"/>
                  <a:gd name="connsiteY7" fmla="*/ 11770 h 41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836" h="41990">
                    <a:moveTo>
                      <a:pt x="332" y="11770"/>
                    </a:moveTo>
                    <a:cubicBezTo>
                      <a:pt x="904" y="8055"/>
                      <a:pt x="2332" y="4340"/>
                      <a:pt x="5285" y="1959"/>
                    </a:cubicBezTo>
                    <a:cubicBezTo>
                      <a:pt x="8238" y="-422"/>
                      <a:pt x="12905" y="-803"/>
                      <a:pt x="15572" y="1768"/>
                    </a:cubicBezTo>
                    <a:cubicBezTo>
                      <a:pt x="19001" y="5102"/>
                      <a:pt x="17668" y="10817"/>
                      <a:pt x="19001" y="15484"/>
                    </a:cubicBezTo>
                    <a:cubicBezTo>
                      <a:pt x="20525" y="20914"/>
                      <a:pt x="25859" y="24819"/>
                      <a:pt x="26716" y="30343"/>
                    </a:cubicBezTo>
                    <a:cubicBezTo>
                      <a:pt x="27193" y="33391"/>
                      <a:pt x="26240" y="36535"/>
                      <a:pt x="24145" y="38821"/>
                    </a:cubicBezTo>
                    <a:cubicBezTo>
                      <a:pt x="17668" y="45774"/>
                      <a:pt x="10524" y="39964"/>
                      <a:pt x="6142" y="34058"/>
                    </a:cubicBezTo>
                    <a:cubicBezTo>
                      <a:pt x="1380" y="27772"/>
                      <a:pt x="-906" y="19580"/>
                      <a:pt x="332" y="11770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F8233051-94AB-4C1E-BD6E-7477B16C4A2B}"/>
                  </a:ext>
                </a:extLst>
              </p:cNvPr>
              <p:cNvSpPr/>
              <p:nvPr/>
            </p:nvSpPr>
            <p:spPr>
              <a:xfrm>
                <a:off x="5929281" y="3278633"/>
                <a:ext cx="288984" cy="309474"/>
              </a:xfrm>
              <a:custGeom>
                <a:avLst/>
                <a:gdLst>
                  <a:gd name="connsiteX0" fmla="*/ 130047 w 288984"/>
                  <a:gd name="connsiteY0" fmla="*/ 261332 h 309474"/>
                  <a:gd name="connsiteX1" fmla="*/ 94233 w 288984"/>
                  <a:gd name="connsiteY1" fmla="*/ 198848 h 309474"/>
                  <a:gd name="connsiteX2" fmla="*/ 32035 w 288984"/>
                  <a:gd name="connsiteY2" fmla="*/ 138936 h 309474"/>
                  <a:gd name="connsiteX3" fmla="*/ 5460 w 288984"/>
                  <a:gd name="connsiteY3" fmla="*/ 99026 h 309474"/>
                  <a:gd name="connsiteX4" fmla="*/ 4984 w 288984"/>
                  <a:gd name="connsiteY4" fmla="*/ 54354 h 309474"/>
                  <a:gd name="connsiteX5" fmla="*/ 83089 w 288984"/>
                  <a:gd name="connsiteY5" fmla="*/ 4824 h 309474"/>
                  <a:gd name="connsiteX6" fmla="*/ 136238 w 288984"/>
                  <a:gd name="connsiteY6" fmla="*/ 823 h 309474"/>
                  <a:gd name="connsiteX7" fmla="*/ 182530 w 288984"/>
                  <a:gd name="connsiteY7" fmla="*/ 13206 h 309474"/>
                  <a:gd name="connsiteX8" fmla="*/ 263016 w 288984"/>
                  <a:gd name="connsiteY8" fmla="*/ 84357 h 309474"/>
                  <a:gd name="connsiteX9" fmla="*/ 281399 w 288984"/>
                  <a:gd name="connsiteY9" fmla="*/ 232566 h 309474"/>
                  <a:gd name="connsiteX10" fmla="*/ 246538 w 288984"/>
                  <a:gd name="connsiteY10" fmla="*/ 290478 h 309474"/>
                  <a:gd name="connsiteX11" fmla="*/ 195388 w 288984"/>
                  <a:gd name="connsiteY11" fmla="*/ 309433 h 309474"/>
                  <a:gd name="connsiteX12" fmla="*/ 182911 w 288984"/>
                  <a:gd name="connsiteY12" fmla="*/ 307623 h 309474"/>
                  <a:gd name="connsiteX13" fmla="*/ 130047 w 288984"/>
                  <a:gd name="connsiteY13" fmla="*/ 261332 h 309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8984" h="309474">
                    <a:moveTo>
                      <a:pt x="130047" y="261332"/>
                    </a:moveTo>
                    <a:cubicBezTo>
                      <a:pt x="117760" y="240663"/>
                      <a:pt x="108806" y="217898"/>
                      <a:pt x="94233" y="198848"/>
                    </a:cubicBezTo>
                    <a:cubicBezTo>
                      <a:pt x="76707" y="175893"/>
                      <a:pt x="52132" y="159605"/>
                      <a:pt x="32035" y="138936"/>
                    </a:cubicBezTo>
                    <a:cubicBezTo>
                      <a:pt x="20890" y="127506"/>
                      <a:pt x="11175" y="114075"/>
                      <a:pt x="5460" y="99026"/>
                    </a:cubicBezTo>
                    <a:cubicBezTo>
                      <a:pt x="602" y="86262"/>
                      <a:pt x="-3684" y="65974"/>
                      <a:pt x="4984" y="54354"/>
                    </a:cubicBezTo>
                    <a:cubicBezTo>
                      <a:pt x="23462" y="29493"/>
                      <a:pt x="53466" y="12444"/>
                      <a:pt x="83089" y="4824"/>
                    </a:cubicBezTo>
                    <a:cubicBezTo>
                      <a:pt x="100424" y="347"/>
                      <a:pt x="118522" y="-1082"/>
                      <a:pt x="136238" y="823"/>
                    </a:cubicBezTo>
                    <a:cubicBezTo>
                      <a:pt x="152240" y="2538"/>
                      <a:pt x="167861" y="6824"/>
                      <a:pt x="182530" y="13206"/>
                    </a:cubicBezTo>
                    <a:cubicBezTo>
                      <a:pt x="215772" y="27779"/>
                      <a:pt x="244347" y="53115"/>
                      <a:pt x="263016" y="84357"/>
                    </a:cubicBezTo>
                    <a:cubicBezTo>
                      <a:pt x="289210" y="128363"/>
                      <a:pt x="296068" y="183417"/>
                      <a:pt x="281399" y="232566"/>
                    </a:cubicBezTo>
                    <a:cubicBezTo>
                      <a:pt x="274827" y="254474"/>
                      <a:pt x="263873" y="275524"/>
                      <a:pt x="246538" y="290478"/>
                    </a:cubicBezTo>
                    <a:cubicBezTo>
                      <a:pt x="232441" y="302671"/>
                      <a:pt x="213772" y="310100"/>
                      <a:pt x="195388" y="309433"/>
                    </a:cubicBezTo>
                    <a:cubicBezTo>
                      <a:pt x="191197" y="309243"/>
                      <a:pt x="187006" y="308671"/>
                      <a:pt x="182911" y="307623"/>
                    </a:cubicBezTo>
                    <a:cubicBezTo>
                      <a:pt x="159670" y="301623"/>
                      <a:pt x="142429" y="282001"/>
                      <a:pt x="130047" y="261332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F453D6B1-93E8-4D03-AA82-3E7B586A0E2E}"/>
                  </a:ext>
                </a:extLst>
              </p:cNvPr>
              <p:cNvSpPr/>
              <p:nvPr/>
            </p:nvSpPr>
            <p:spPr>
              <a:xfrm>
                <a:off x="6145584" y="3271820"/>
                <a:ext cx="41122" cy="56954"/>
              </a:xfrm>
              <a:custGeom>
                <a:avLst/>
                <a:gdLst>
                  <a:gd name="connsiteX0" fmla="*/ 21376 w 41122"/>
                  <a:gd name="connsiteY0" fmla="*/ 3732 h 56954"/>
                  <a:gd name="connsiteX1" fmla="*/ 30996 w 41122"/>
                  <a:gd name="connsiteY1" fmla="*/ 17 h 56954"/>
                  <a:gd name="connsiteX2" fmla="*/ 39950 w 41122"/>
                  <a:gd name="connsiteY2" fmla="*/ 4208 h 56954"/>
                  <a:gd name="connsiteX3" fmla="*/ 37759 w 41122"/>
                  <a:gd name="connsiteY3" fmla="*/ 18686 h 56954"/>
                  <a:gd name="connsiteX4" fmla="*/ 28139 w 41122"/>
                  <a:gd name="connsiteY4" fmla="*/ 35355 h 56954"/>
                  <a:gd name="connsiteX5" fmla="*/ 19090 w 41122"/>
                  <a:gd name="connsiteY5" fmla="*/ 50690 h 56954"/>
                  <a:gd name="connsiteX6" fmla="*/ 14327 w 41122"/>
                  <a:gd name="connsiteY6" fmla="*/ 56119 h 56954"/>
                  <a:gd name="connsiteX7" fmla="*/ 1469 w 41122"/>
                  <a:gd name="connsiteY7" fmla="*/ 52023 h 56954"/>
                  <a:gd name="connsiteX8" fmla="*/ 992 w 41122"/>
                  <a:gd name="connsiteY8" fmla="*/ 35259 h 56954"/>
                  <a:gd name="connsiteX9" fmla="*/ 21376 w 41122"/>
                  <a:gd name="connsiteY9" fmla="*/ 3732 h 56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22" h="56954">
                    <a:moveTo>
                      <a:pt x="21376" y="3732"/>
                    </a:moveTo>
                    <a:cubicBezTo>
                      <a:pt x="24329" y="1827"/>
                      <a:pt x="27567" y="303"/>
                      <a:pt x="30996" y="17"/>
                    </a:cubicBezTo>
                    <a:cubicBezTo>
                      <a:pt x="34425" y="-174"/>
                      <a:pt x="38140" y="1255"/>
                      <a:pt x="39950" y="4208"/>
                    </a:cubicBezTo>
                    <a:cubicBezTo>
                      <a:pt x="42617" y="8589"/>
                      <a:pt x="40235" y="14209"/>
                      <a:pt x="37759" y="18686"/>
                    </a:cubicBezTo>
                    <a:cubicBezTo>
                      <a:pt x="34711" y="24306"/>
                      <a:pt x="31377" y="29830"/>
                      <a:pt x="28139" y="35355"/>
                    </a:cubicBezTo>
                    <a:cubicBezTo>
                      <a:pt x="25091" y="40498"/>
                      <a:pt x="22138" y="45546"/>
                      <a:pt x="19090" y="50690"/>
                    </a:cubicBezTo>
                    <a:cubicBezTo>
                      <a:pt x="17852" y="52785"/>
                      <a:pt x="16518" y="54976"/>
                      <a:pt x="14327" y="56119"/>
                    </a:cubicBezTo>
                    <a:cubicBezTo>
                      <a:pt x="10232" y="58310"/>
                      <a:pt x="3659" y="55929"/>
                      <a:pt x="1469" y="52023"/>
                    </a:cubicBezTo>
                    <a:cubicBezTo>
                      <a:pt x="-1008" y="47642"/>
                      <a:pt x="230" y="39831"/>
                      <a:pt x="992" y="35259"/>
                    </a:cubicBezTo>
                    <a:cubicBezTo>
                      <a:pt x="3278" y="22686"/>
                      <a:pt x="10517" y="10780"/>
                      <a:pt x="21376" y="3732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8E9B024F-0739-4F52-9C26-31AD6C0026A8}"/>
                  </a:ext>
                </a:extLst>
              </p:cNvPr>
              <p:cNvSpPr/>
              <p:nvPr/>
            </p:nvSpPr>
            <p:spPr>
              <a:xfrm>
                <a:off x="6019680" y="3502514"/>
                <a:ext cx="35806" cy="38709"/>
              </a:xfrm>
              <a:custGeom>
                <a:avLst/>
                <a:gdLst>
                  <a:gd name="connsiteX0" fmla="*/ 23265 w 35806"/>
                  <a:gd name="connsiteY0" fmla="*/ 22497 h 38709"/>
                  <a:gd name="connsiteX1" fmla="*/ 17931 w 35806"/>
                  <a:gd name="connsiteY1" fmla="*/ 32974 h 38709"/>
                  <a:gd name="connsiteX2" fmla="*/ 8310 w 35806"/>
                  <a:gd name="connsiteY2" fmla="*/ 38689 h 38709"/>
                  <a:gd name="connsiteX3" fmla="*/ 405 w 35806"/>
                  <a:gd name="connsiteY3" fmla="*/ 31260 h 38709"/>
                  <a:gd name="connsiteX4" fmla="*/ 1643 w 35806"/>
                  <a:gd name="connsiteY4" fmla="*/ 19925 h 38709"/>
                  <a:gd name="connsiteX5" fmla="*/ 11168 w 35806"/>
                  <a:gd name="connsiteY5" fmla="*/ 6019 h 38709"/>
                  <a:gd name="connsiteX6" fmla="*/ 20788 w 35806"/>
                  <a:gd name="connsiteY6" fmla="*/ 494 h 38709"/>
                  <a:gd name="connsiteX7" fmla="*/ 31551 w 35806"/>
                  <a:gd name="connsiteY7" fmla="*/ 2018 h 38709"/>
                  <a:gd name="connsiteX8" fmla="*/ 34314 w 35806"/>
                  <a:gd name="connsiteY8" fmla="*/ 12210 h 38709"/>
                  <a:gd name="connsiteX9" fmla="*/ 23265 w 35806"/>
                  <a:gd name="connsiteY9" fmla="*/ 22497 h 38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806" h="38709">
                    <a:moveTo>
                      <a:pt x="23265" y="22497"/>
                    </a:moveTo>
                    <a:cubicBezTo>
                      <a:pt x="21264" y="25926"/>
                      <a:pt x="20026" y="29736"/>
                      <a:pt x="17931" y="32974"/>
                    </a:cubicBezTo>
                    <a:cubicBezTo>
                      <a:pt x="15740" y="36213"/>
                      <a:pt x="12216" y="38975"/>
                      <a:pt x="8310" y="38689"/>
                    </a:cubicBezTo>
                    <a:cubicBezTo>
                      <a:pt x="4500" y="38404"/>
                      <a:pt x="1357" y="34975"/>
                      <a:pt x="405" y="31260"/>
                    </a:cubicBezTo>
                    <a:cubicBezTo>
                      <a:pt x="-548" y="27545"/>
                      <a:pt x="309" y="23545"/>
                      <a:pt x="1643" y="19925"/>
                    </a:cubicBezTo>
                    <a:cubicBezTo>
                      <a:pt x="3738" y="14686"/>
                      <a:pt x="6977" y="9829"/>
                      <a:pt x="11168" y="6019"/>
                    </a:cubicBezTo>
                    <a:cubicBezTo>
                      <a:pt x="13930" y="3542"/>
                      <a:pt x="17169" y="1351"/>
                      <a:pt x="20788" y="494"/>
                    </a:cubicBezTo>
                    <a:cubicBezTo>
                      <a:pt x="24408" y="-458"/>
                      <a:pt x="28408" y="-77"/>
                      <a:pt x="31551" y="2018"/>
                    </a:cubicBezTo>
                    <a:cubicBezTo>
                      <a:pt x="34599" y="4114"/>
                      <a:pt x="37743" y="9638"/>
                      <a:pt x="34314" y="12210"/>
                    </a:cubicBezTo>
                    <a:cubicBezTo>
                      <a:pt x="29932" y="15353"/>
                      <a:pt x="26122" y="17639"/>
                      <a:pt x="23265" y="22497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E2BE3E34-CCC9-427B-8CB2-6305EBBB3894}"/>
                  </a:ext>
                </a:extLst>
              </p:cNvPr>
              <p:cNvSpPr/>
              <p:nvPr/>
            </p:nvSpPr>
            <p:spPr>
              <a:xfrm>
                <a:off x="5941958" y="3421499"/>
                <a:ext cx="40083" cy="43727"/>
              </a:xfrm>
              <a:custGeom>
                <a:avLst/>
                <a:gdLst>
                  <a:gd name="connsiteX0" fmla="*/ 21834 w 40083"/>
                  <a:gd name="connsiteY0" fmla="*/ 36837 h 43727"/>
                  <a:gd name="connsiteX1" fmla="*/ 10785 w 40083"/>
                  <a:gd name="connsiteY1" fmla="*/ 43695 h 43727"/>
                  <a:gd name="connsiteX2" fmla="*/ 1831 w 40083"/>
                  <a:gd name="connsiteY2" fmla="*/ 39599 h 43727"/>
                  <a:gd name="connsiteX3" fmla="*/ 784 w 40083"/>
                  <a:gd name="connsiteY3" fmla="*/ 29789 h 43727"/>
                  <a:gd name="connsiteX4" fmla="*/ 8023 w 40083"/>
                  <a:gd name="connsiteY4" fmla="*/ 22550 h 43727"/>
                  <a:gd name="connsiteX5" fmla="*/ 16690 w 40083"/>
                  <a:gd name="connsiteY5" fmla="*/ 16835 h 43727"/>
                  <a:gd name="connsiteX6" fmla="*/ 22977 w 40083"/>
                  <a:gd name="connsiteY6" fmla="*/ 7976 h 43727"/>
                  <a:gd name="connsiteX7" fmla="*/ 31168 w 40083"/>
                  <a:gd name="connsiteY7" fmla="*/ 452 h 43727"/>
                  <a:gd name="connsiteX8" fmla="*/ 39550 w 40083"/>
                  <a:gd name="connsiteY8" fmla="*/ 2547 h 43727"/>
                  <a:gd name="connsiteX9" fmla="*/ 37550 w 40083"/>
                  <a:gd name="connsiteY9" fmla="*/ 12358 h 43727"/>
                  <a:gd name="connsiteX10" fmla="*/ 31264 w 40083"/>
                  <a:gd name="connsiteY10" fmla="*/ 24359 h 43727"/>
                  <a:gd name="connsiteX11" fmla="*/ 21834 w 40083"/>
                  <a:gd name="connsiteY11" fmla="*/ 36837 h 43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083" h="43727">
                    <a:moveTo>
                      <a:pt x="21834" y="36837"/>
                    </a:moveTo>
                    <a:cubicBezTo>
                      <a:pt x="18786" y="40076"/>
                      <a:pt x="15166" y="43314"/>
                      <a:pt x="10785" y="43695"/>
                    </a:cubicBezTo>
                    <a:cubicBezTo>
                      <a:pt x="7356" y="43981"/>
                      <a:pt x="3832" y="42362"/>
                      <a:pt x="1831" y="39599"/>
                    </a:cubicBezTo>
                    <a:cubicBezTo>
                      <a:pt x="-169" y="36837"/>
                      <a:pt x="-550" y="32932"/>
                      <a:pt x="784" y="29789"/>
                    </a:cubicBezTo>
                    <a:cubicBezTo>
                      <a:pt x="2117" y="26645"/>
                      <a:pt x="5070" y="24359"/>
                      <a:pt x="8023" y="22550"/>
                    </a:cubicBezTo>
                    <a:cubicBezTo>
                      <a:pt x="10975" y="20740"/>
                      <a:pt x="14214" y="19216"/>
                      <a:pt x="16690" y="16835"/>
                    </a:cubicBezTo>
                    <a:cubicBezTo>
                      <a:pt x="19357" y="14358"/>
                      <a:pt x="21072" y="11024"/>
                      <a:pt x="22977" y="7976"/>
                    </a:cubicBezTo>
                    <a:cubicBezTo>
                      <a:pt x="24977" y="4928"/>
                      <a:pt x="27549" y="1690"/>
                      <a:pt x="31168" y="452"/>
                    </a:cubicBezTo>
                    <a:cubicBezTo>
                      <a:pt x="33835" y="-406"/>
                      <a:pt x="38026" y="-215"/>
                      <a:pt x="39550" y="2547"/>
                    </a:cubicBezTo>
                    <a:cubicBezTo>
                      <a:pt x="41170" y="5500"/>
                      <a:pt x="38693" y="9691"/>
                      <a:pt x="37550" y="12358"/>
                    </a:cubicBezTo>
                    <a:cubicBezTo>
                      <a:pt x="35740" y="16549"/>
                      <a:pt x="33645" y="20549"/>
                      <a:pt x="31264" y="24359"/>
                    </a:cubicBezTo>
                    <a:cubicBezTo>
                      <a:pt x="28501" y="28836"/>
                      <a:pt x="25358" y="33027"/>
                      <a:pt x="21834" y="36837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6013E552-EB67-4513-AA0F-88154B08B014}"/>
                  </a:ext>
                </a:extLst>
              </p:cNvPr>
              <p:cNvSpPr/>
              <p:nvPr/>
            </p:nvSpPr>
            <p:spPr>
              <a:xfrm>
                <a:off x="6202148" y="3395610"/>
                <a:ext cx="55970" cy="28026"/>
              </a:xfrm>
              <a:custGeom>
                <a:avLst/>
                <a:gdLst>
                  <a:gd name="connsiteX0" fmla="*/ 35964 w 55970"/>
                  <a:gd name="connsiteY0" fmla="*/ 26531 h 28026"/>
                  <a:gd name="connsiteX1" fmla="*/ 51299 w 55970"/>
                  <a:gd name="connsiteY1" fmla="*/ 20435 h 28026"/>
                  <a:gd name="connsiteX2" fmla="*/ 54633 w 55970"/>
                  <a:gd name="connsiteY2" fmla="*/ 5386 h 28026"/>
                  <a:gd name="connsiteX3" fmla="*/ 42345 w 55970"/>
                  <a:gd name="connsiteY3" fmla="*/ 52 h 28026"/>
                  <a:gd name="connsiteX4" fmla="*/ 29201 w 55970"/>
                  <a:gd name="connsiteY4" fmla="*/ 4719 h 28026"/>
                  <a:gd name="connsiteX5" fmla="*/ 9198 w 55970"/>
                  <a:gd name="connsiteY5" fmla="*/ 9672 h 28026"/>
                  <a:gd name="connsiteX6" fmla="*/ 340 w 55970"/>
                  <a:gd name="connsiteY6" fmla="*/ 17959 h 28026"/>
                  <a:gd name="connsiteX7" fmla="*/ 35964 w 55970"/>
                  <a:gd name="connsiteY7" fmla="*/ 26531 h 2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970" h="28026">
                    <a:moveTo>
                      <a:pt x="35964" y="26531"/>
                    </a:moveTo>
                    <a:cubicBezTo>
                      <a:pt x="41488" y="25674"/>
                      <a:pt x="47203" y="24245"/>
                      <a:pt x="51299" y="20435"/>
                    </a:cubicBezTo>
                    <a:cubicBezTo>
                      <a:pt x="55490" y="16721"/>
                      <a:pt x="57490" y="10148"/>
                      <a:pt x="54633" y="5386"/>
                    </a:cubicBezTo>
                    <a:cubicBezTo>
                      <a:pt x="52251" y="1385"/>
                      <a:pt x="47013" y="-329"/>
                      <a:pt x="42345" y="52"/>
                    </a:cubicBezTo>
                    <a:cubicBezTo>
                      <a:pt x="37678" y="433"/>
                      <a:pt x="33392" y="2624"/>
                      <a:pt x="29201" y="4719"/>
                    </a:cubicBezTo>
                    <a:cubicBezTo>
                      <a:pt x="22343" y="8243"/>
                      <a:pt x="16818" y="9386"/>
                      <a:pt x="9198" y="9672"/>
                    </a:cubicBezTo>
                    <a:cubicBezTo>
                      <a:pt x="3674" y="9863"/>
                      <a:pt x="-1374" y="11482"/>
                      <a:pt x="340" y="17959"/>
                    </a:cubicBezTo>
                    <a:cubicBezTo>
                      <a:pt x="3864" y="31484"/>
                      <a:pt x="26058" y="27960"/>
                      <a:pt x="35964" y="26531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C6651239-A7B9-46B2-9251-3BECAB55722B}"/>
                  </a:ext>
                </a:extLst>
              </p:cNvPr>
              <p:cNvSpPr/>
              <p:nvPr/>
            </p:nvSpPr>
            <p:spPr>
              <a:xfrm>
                <a:off x="6190860" y="3525702"/>
                <a:ext cx="52948" cy="34463"/>
              </a:xfrm>
              <a:custGeom>
                <a:avLst/>
                <a:gdLst>
                  <a:gd name="connsiteX0" fmla="*/ 41251 w 52948"/>
                  <a:gd name="connsiteY0" fmla="*/ 6929 h 34463"/>
                  <a:gd name="connsiteX1" fmla="*/ 49919 w 52948"/>
                  <a:gd name="connsiteY1" fmla="*/ 14168 h 34463"/>
                  <a:gd name="connsiteX2" fmla="*/ 52776 w 52948"/>
                  <a:gd name="connsiteY2" fmla="*/ 24836 h 34463"/>
                  <a:gd name="connsiteX3" fmla="*/ 42965 w 52948"/>
                  <a:gd name="connsiteY3" fmla="*/ 34266 h 34463"/>
                  <a:gd name="connsiteX4" fmla="*/ 30011 w 52948"/>
                  <a:gd name="connsiteY4" fmla="*/ 29408 h 34463"/>
                  <a:gd name="connsiteX5" fmla="*/ 24963 w 52948"/>
                  <a:gd name="connsiteY5" fmla="*/ 22836 h 34463"/>
                  <a:gd name="connsiteX6" fmla="*/ 12581 w 52948"/>
                  <a:gd name="connsiteY6" fmla="*/ 18740 h 34463"/>
                  <a:gd name="connsiteX7" fmla="*/ 1151 w 52948"/>
                  <a:gd name="connsiteY7" fmla="*/ 12930 h 34463"/>
                  <a:gd name="connsiteX8" fmla="*/ 6675 w 52948"/>
                  <a:gd name="connsiteY8" fmla="*/ 643 h 34463"/>
                  <a:gd name="connsiteX9" fmla="*/ 28773 w 52948"/>
                  <a:gd name="connsiteY9" fmla="*/ 1786 h 34463"/>
                  <a:gd name="connsiteX10" fmla="*/ 41251 w 52948"/>
                  <a:gd name="connsiteY10" fmla="*/ 6929 h 3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948" h="34463">
                    <a:moveTo>
                      <a:pt x="41251" y="6929"/>
                    </a:moveTo>
                    <a:cubicBezTo>
                      <a:pt x="44489" y="8834"/>
                      <a:pt x="47633" y="11120"/>
                      <a:pt x="49919" y="14168"/>
                    </a:cubicBezTo>
                    <a:cubicBezTo>
                      <a:pt x="52109" y="17216"/>
                      <a:pt x="53443" y="21122"/>
                      <a:pt x="52776" y="24836"/>
                    </a:cubicBezTo>
                    <a:cubicBezTo>
                      <a:pt x="51919" y="29599"/>
                      <a:pt x="47728" y="33409"/>
                      <a:pt x="42965" y="34266"/>
                    </a:cubicBezTo>
                    <a:cubicBezTo>
                      <a:pt x="38203" y="35123"/>
                      <a:pt x="33155" y="33123"/>
                      <a:pt x="30011" y="29408"/>
                    </a:cubicBezTo>
                    <a:cubicBezTo>
                      <a:pt x="28202" y="27313"/>
                      <a:pt x="27059" y="24741"/>
                      <a:pt x="24963" y="22836"/>
                    </a:cubicBezTo>
                    <a:cubicBezTo>
                      <a:pt x="21725" y="19883"/>
                      <a:pt x="16962" y="19407"/>
                      <a:pt x="12581" y="18740"/>
                    </a:cubicBezTo>
                    <a:cubicBezTo>
                      <a:pt x="8199" y="18074"/>
                      <a:pt x="3437" y="16740"/>
                      <a:pt x="1151" y="12930"/>
                    </a:cubicBezTo>
                    <a:cubicBezTo>
                      <a:pt x="-1802" y="7977"/>
                      <a:pt x="1246" y="1595"/>
                      <a:pt x="6675" y="643"/>
                    </a:cubicBezTo>
                    <a:cubicBezTo>
                      <a:pt x="14009" y="-500"/>
                      <a:pt x="21629" y="-119"/>
                      <a:pt x="28773" y="1786"/>
                    </a:cubicBezTo>
                    <a:cubicBezTo>
                      <a:pt x="33155" y="3024"/>
                      <a:pt x="37346" y="4739"/>
                      <a:pt x="41251" y="6929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6C52DC68-BE23-4460-833D-41EF9A2ED8A6}"/>
                  </a:ext>
                </a:extLst>
              </p:cNvPr>
              <p:cNvSpPr/>
              <p:nvPr/>
            </p:nvSpPr>
            <p:spPr>
              <a:xfrm>
                <a:off x="6102336" y="3569531"/>
                <a:ext cx="26082" cy="49233"/>
              </a:xfrm>
              <a:custGeom>
                <a:avLst/>
                <a:gdLst>
                  <a:gd name="connsiteX0" fmla="*/ 24048 w 26082"/>
                  <a:gd name="connsiteY0" fmla="*/ 24155 h 49233"/>
                  <a:gd name="connsiteX1" fmla="*/ 25953 w 26082"/>
                  <a:gd name="connsiteY1" fmla="*/ 34728 h 49233"/>
                  <a:gd name="connsiteX2" fmla="*/ 23762 w 26082"/>
                  <a:gd name="connsiteY2" fmla="*/ 45015 h 49233"/>
                  <a:gd name="connsiteX3" fmla="*/ 11189 w 26082"/>
                  <a:gd name="connsiteY3" fmla="*/ 48729 h 49233"/>
                  <a:gd name="connsiteX4" fmla="*/ 1569 w 26082"/>
                  <a:gd name="connsiteY4" fmla="*/ 39204 h 49233"/>
                  <a:gd name="connsiteX5" fmla="*/ 426 w 26082"/>
                  <a:gd name="connsiteY5" fmla="*/ 25488 h 49233"/>
                  <a:gd name="connsiteX6" fmla="*/ 4141 w 26082"/>
                  <a:gd name="connsiteY6" fmla="*/ 12058 h 49233"/>
                  <a:gd name="connsiteX7" fmla="*/ 11284 w 26082"/>
                  <a:gd name="connsiteY7" fmla="*/ 1104 h 49233"/>
                  <a:gd name="connsiteX8" fmla="*/ 20714 w 26082"/>
                  <a:gd name="connsiteY8" fmla="*/ 1485 h 49233"/>
                  <a:gd name="connsiteX9" fmla="*/ 24048 w 26082"/>
                  <a:gd name="connsiteY9" fmla="*/ 24155 h 4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82" h="49233">
                    <a:moveTo>
                      <a:pt x="24048" y="24155"/>
                    </a:moveTo>
                    <a:cubicBezTo>
                      <a:pt x="24524" y="27679"/>
                      <a:pt x="25572" y="31203"/>
                      <a:pt x="25953" y="34728"/>
                    </a:cubicBezTo>
                    <a:cubicBezTo>
                      <a:pt x="26334" y="38252"/>
                      <a:pt x="25953" y="42157"/>
                      <a:pt x="23762" y="45015"/>
                    </a:cubicBezTo>
                    <a:cubicBezTo>
                      <a:pt x="21000" y="48729"/>
                      <a:pt x="15666" y="50063"/>
                      <a:pt x="11189" y="48729"/>
                    </a:cubicBezTo>
                    <a:cubicBezTo>
                      <a:pt x="6712" y="47396"/>
                      <a:pt x="3283" y="43586"/>
                      <a:pt x="1569" y="39204"/>
                    </a:cubicBezTo>
                    <a:cubicBezTo>
                      <a:pt x="-146" y="34918"/>
                      <a:pt x="-336" y="30060"/>
                      <a:pt x="426" y="25488"/>
                    </a:cubicBezTo>
                    <a:cubicBezTo>
                      <a:pt x="1093" y="20916"/>
                      <a:pt x="2617" y="16440"/>
                      <a:pt x="4141" y="12058"/>
                    </a:cubicBezTo>
                    <a:cubicBezTo>
                      <a:pt x="5569" y="7867"/>
                      <a:pt x="7379" y="3200"/>
                      <a:pt x="11284" y="1104"/>
                    </a:cubicBezTo>
                    <a:cubicBezTo>
                      <a:pt x="14142" y="-515"/>
                      <a:pt x="17952" y="-324"/>
                      <a:pt x="20714" y="1485"/>
                    </a:cubicBezTo>
                    <a:cubicBezTo>
                      <a:pt x="28334" y="6438"/>
                      <a:pt x="23095" y="16916"/>
                      <a:pt x="24048" y="24155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35969789-BAAA-43C2-ADD9-BC38C0588D99}"/>
                  </a:ext>
                </a:extLst>
              </p:cNvPr>
              <p:cNvSpPr/>
              <p:nvPr/>
            </p:nvSpPr>
            <p:spPr>
              <a:xfrm>
                <a:off x="6046478" y="3243271"/>
                <a:ext cx="23337" cy="50478"/>
              </a:xfrm>
              <a:custGeom>
                <a:avLst/>
                <a:gdLst>
                  <a:gd name="connsiteX0" fmla="*/ 22280 w 23337"/>
                  <a:gd name="connsiteY0" fmla="*/ 12849 h 50478"/>
                  <a:gd name="connsiteX1" fmla="*/ 18089 w 23337"/>
                  <a:gd name="connsiteY1" fmla="*/ 3514 h 50478"/>
                  <a:gd name="connsiteX2" fmla="*/ 8754 w 23337"/>
                  <a:gd name="connsiteY2" fmla="*/ 276 h 50478"/>
                  <a:gd name="connsiteX3" fmla="*/ 2563 w 23337"/>
                  <a:gd name="connsiteY3" fmla="*/ 6562 h 50478"/>
                  <a:gd name="connsiteX4" fmla="*/ 1134 w 23337"/>
                  <a:gd name="connsiteY4" fmla="*/ 15611 h 50478"/>
                  <a:gd name="connsiteX5" fmla="*/ 86 w 23337"/>
                  <a:gd name="connsiteY5" fmla="*/ 35614 h 50478"/>
                  <a:gd name="connsiteX6" fmla="*/ 2277 w 23337"/>
                  <a:gd name="connsiteY6" fmla="*/ 46758 h 50478"/>
                  <a:gd name="connsiteX7" fmla="*/ 12278 w 23337"/>
                  <a:gd name="connsiteY7" fmla="*/ 50473 h 50478"/>
                  <a:gd name="connsiteX8" fmla="*/ 17327 w 23337"/>
                  <a:gd name="connsiteY8" fmla="*/ 46186 h 50478"/>
                  <a:gd name="connsiteX9" fmla="*/ 23232 w 23337"/>
                  <a:gd name="connsiteY9" fmla="*/ 25231 h 50478"/>
                  <a:gd name="connsiteX10" fmla="*/ 22280 w 23337"/>
                  <a:gd name="connsiteY10" fmla="*/ 12849 h 5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37" h="50478">
                    <a:moveTo>
                      <a:pt x="22280" y="12849"/>
                    </a:moveTo>
                    <a:cubicBezTo>
                      <a:pt x="21613" y="9515"/>
                      <a:pt x="20375" y="6086"/>
                      <a:pt x="18089" y="3514"/>
                    </a:cubicBezTo>
                    <a:cubicBezTo>
                      <a:pt x="15803" y="943"/>
                      <a:pt x="12088" y="-677"/>
                      <a:pt x="8754" y="276"/>
                    </a:cubicBezTo>
                    <a:cubicBezTo>
                      <a:pt x="5801" y="1133"/>
                      <a:pt x="3611" y="3705"/>
                      <a:pt x="2563" y="6562"/>
                    </a:cubicBezTo>
                    <a:cubicBezTo>
                      <a:pt x="1515" y="9420"/>
                      <a:pt x="1325" y="12563"/>
                      <a:pt x="1134" y="15611"/>
                    </a:cubicBezTo>
                    <a:cubicBezTo>
                      <a:pt x="753" y="22279"/>
                      <a:pt x="467" y="28946"/>
                      <a:pt x="86" y="35614"/>
                    </a:cubicBezTo>
                    <a:cubicBezTo>
                      <a:pt x="-104" y="39519"/>
                      <a:pt x="-199" y="43710"/>
                      <a:pt x="2277" y="46758"/>
                    </a:cubicBezTo>
                    <a:cubicBezTo>
                      <a:pt x="4563" y="49520"/>
                      <a:pt x="8849" y="50568"/>
                      <a:pt x="12278" y="50473"/>
                    </a:cubicBezTo>
                    <a:cubicBezTo>
                      <a:pt x="15231" y="50377"/>
                      <a:pt x="15993" y="48568"/>
                      <a:pt x="17327" y="46186"/>
                    </a:cubicBezTo>
                    <a:cubicBezTo>
                      <a:pt x="20851" y="39805"/>
                      <a:pt x="22946" y="32566"/>
                      <a:pt x="23232" y="25231"/>
                    </a:cubicBezTo>
                    <a:cubicBezTo>
                      <a:pt x="23518" y="21040"/>
                      <a:pt x="23232" y="16849"/>
                      <a:pt x="22280" y="12849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13CE7AA7-7659-41C9-872F-FAD7BC5CB206}"/>
                </a:ext>
              </a:extLst>
            </p:cNvPr>
            <p:cNvSpPr/>
            <p:nvPr/>
          </p:nvSpPr>
          <p:spPr>
            <a:xfrm>
              <a:off x="5929312" y="324326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8239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370" name="Graphic 507">
              <a:extLst>
                <a:ext uri="{FF2B5EF4-FFF2-40B4-BE49-F238E27FC236}">
                  <a16:creationId xmlns:a16="http://schemas.microsoft.com/office/drawing/2014/main" id="{BD808D30-708D-4811-B7DD-0F2812187FF6}"/>
                </a:ext>
              </a:extLst>
            </p:cNvPr>
            <p:cNvGrpSpPr/>
            <p:nvPr/>
          </p:nvGrpSpPr>
          <p:grpSpPr>
            <a:xfrm>
              <a:off x="5960208" y="3298690"/>
              <a:ext cx="186750" cy="150599"/>
              <a:chOff x="5960208" y="3298690"/>
              <a:chExt cx="186750" cy="150599"/>
            </a:xfrm>
            <a:solidFill>
              <a:srgbClr val="E54545"/>
            </a:solidFill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6DFEC112-9FCE-4471-8533-5157CBCBAEFC}"/>
                  </a:ext>
                </a:extLst>
              </p:cNvPr>
              <p:cNvSpPr/>
              <p:nvPr/>
            </p:nvSpPr>
            <p:spPr>
              <a:xfrm>
                <a:off x="6041622" y="3351275"/>
                <a:ext cx="57785" cy="53437"/>
              </a:xfrm>
              <a:custGeom>
                <a:avLst/>
                <a:gdLst>
                  <a:gd name="connsiteX0" fmla="*/ 32565 w 57785"/>
                  <a:gd name="connsiteY0" fmla="*/ 3620 h 53437"/>
                  <a:gd name="connsiteX1" fmla="*/ 17706 w 57785"/>
                  <a:gd name="connsiteY1" fmla="*/ 0 h 53437"/>
                  <a:gd name="connsiteX2" fmla="*/ 3704 w 57785"/>
                  <a:gd name="connsiteY2" fmla="*/ 5429 h 53437"/>
                  <a:gd name="connsiteX3" fmla="*/ 1133 w 57785"/>
                  <a:gd name="connsiteY3" fmla="*/ 19717 h 53437"/>
                  <a:gd name="connsiteX4" fmla="*/ 14182 w 57785"/>
                  <a:gd name="connsiteY4" fmla="*/ 31718 h 53437"/>
                  <a:gd name="connsiteX5" fmla="*/ 23516 w 57785"/>
                  <a:gd name="connsiteY5" fmla="*/ 47720 h 53437"/>
                  <a:gd name="connsiteX6" fmla="*/ 42947 w 57785"/>
                  <a:gd name="connsiteY6" fmla="*/ 52388 h 53437"/>
                  <a:gd name="connsiteX7" fmla="*/ 56378 w 57785"/>
                  <a:gd name="connsiteY7" fmla="*/ 37624 h 53437"/>
                  <a:gd name="connsiteX8" fmla="*/ 54187 w 57785"/>
                  <a:gd name="connsiteY8" fmla="*/ 17526 h 53437"/>
                  <a:gd name="connsiteX9" fmla="*/ 44186 w 57785"/>
                  <a:gd name="connsiteY9" fmla="*/ 10096 h 53437"/>
                  <a:gd name="connsiteX10" fmla="*/ 32565 w 57785"/>
                  <a:gd name="connsiteY10" fmla="*/ 3620 h 53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785" h="53437">
                    <a:moveTo>
                      <a:pt x="32565" y="3620"/>
                    </a:moveTo>
                    <a:cubicBezTo>
                      <a:pt x="27803" y="1619"/>
                      <a:pt x="22850" y="0"/>
                      <a:pt x="17706" y="0"/>
                    </a:cubicBezTo>
                    <a:cubicBezTo>
                      <a:pt x="12563" y="0"/>
                      <a:pt x="7229" y="1715"/>
                      <a:pt x="3704" y="5429"/>
                    </a:cubicBezTo>
                    <a:cubicBezTo>
                      <a:pt x="180" y="9144"/>
                      <a:pt x="-1153" y="15049"/>
                      <a:pt x="1133" y="19717"/>
                    </a:cubicBezTo>
                    <a:cubicBezTo>
                      <a:pt x="3800" y="25051"/>
                      <a:pt x="10277" y="27241"/>
                      <a:pt x="14182" y="31718"/>
                    </a:cubicBezTo>
                    <a:cubicBezTo>
                      <a:pt x="18278" y="36385"/>
                      <a:pt x="19421" y="43053"/>
                      <a:pt x="23516" y="47720"/>
                    </a:cubicBezTo>
                    <a:cubicBezTo>
                      <a:pt x="28184" y="53054"/>
                      <a:pt x="36280" y="54769"/>
                      <a:pt x="42947" y="52388"/>
                    </a:cubicBezTo>
                    <a:cubicBezTo>
                      <a:pt x="49615" y="50006"/>
                      <a:pt x="54282" y="44291"/>
                      <a:pt x="56378" y="37624"/>
                    </a:cubicBezTo>
                    <a:cubicBezTo>
                      <a:pt x="58283" y="31623"/>
                      <a:pt x="58854" y="22479"/>
                      <a:pt x="54187" y="17526"/>
                    </a:cubicBezTo>
                    <a:cubicBezTo>
                      <a:pt x="51425" y="14573"/>
                      <a:pt x="47519" y="12287"/>
                      <a:pt x="44186" y="10096"/>
                    </a:cubicBezTo>
                    <a:cubicBezTo>
                      <a:pt x="40566" y="7525"/>
                      <a:pt x="36661" y="5334"/>
                      <a:pt x="32565" y="3620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0CBBBB34-1F86-4CF6-95AD-9E265DE47BCB}"/>
                  </a:ext>
                </a:extLst>
              </p:cNvPr>
              <p:cNvSpPr/>
              <p:nvPr/>
            </p:nvSpPr>
            <p:spPr>
              <a:xfrm>
                <a:off x="5996359" y="3367395"/>
                <a:ext cx="42211" cy="50101"/>
              </a:xfrm>
              <a:custGeom>
                <a:avLst/>
                <a:gdLst>
                  <a:gd name="connsiteX0" fmla="*/ 36585 w 42211"/>
                  <a:gd name="connsiteY0" fmla="*/ 11217 h 50101"/>
                  <a:gd name="connsiteX1" fmla="*/ 24488 w 42211"/>
                  <a:gd name="connsiteY1" fmla="*/ 644 h 50101"/>
                  <a:gd name="connsiteX2" fmla="*/ 4581 w 42211"/>
                  <a:gd name="connsiteY2" fmla="*/ 8169 h 50101"/>
                  <a:gd name="connsiteX3" fmla="*/ 676 w 42211"/>
                  <a:gd name="connsiteY3" fmla="*/ 29886 h 50101"/>
                  <a:gd name="connsiteX4" fmla="*/ 8010 w 42211"/>
                  <a:gd name="connsiteY4" fmla="*/ 44173 h 50101"/>
                  <a:gd name="connsiteX5" fmla="*/ 22678 w 42211"/>
                  <a:gd name="connsiteY5" fmla="*/ 50079 h 50101"/>
                  <a:gd name="connsiteX6" fmla="*/ 34489 w 42211"/>
                  <a:gd name="connsiteY6" fmla="*/ 45126 h 50101"/>
                  <a:gd name="connsiteX7" fmla="*/ 40776 w 42211"/>
                  <a:gd name="connsiteY7" fmla="*/ 37410 h 50101"/>
                  <a:gd name="connsiteX8" fmla="*/ 36585 w 42211"/>
                  <a:gd name="connsiteY8" fmla="*/ 11217 h 5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211" h="50101">
                    <a:moveTo>
                      <a:pt x="36585" y="11217"/>
                    </a:moveTo>
                    <a:cubicBezTo>
                      <a:pt x="33918" y="6454"/>
                      <a:pt x="29727" y="2168"/>
                      <a:pt x="24488" y="644"/>
                    </a:cubicBezTo>
                    <a:cubicBezTo>
                      <a:pt x="17249" y="-1547"/>
                      <a:pt x="8962" y="2073"/>
                      <a:pt x="4581" y="8169"/>
                    </a:cubicBezTo>
                    <a:cubicBezTo>
                      <a:pt x="104" y="14265"/>
                      <a:pt x="-848" y="22456"/>
                      <a:pt x="676" y="29886"/>
                    </a:cubicBezTo>
                    <a:cubicBezTo>
                      <a:pt x="1819" y="35220"/>
                      <a:pt x="4200" y="40363"/>
                      <a:pt x="8010" y="44173"/>
                    </a:cubicBezTo>
                    <a:cubicBezTo>
                      <a:pt x="11820" y="47983"/>
                      <a:pt x="17249" y="50364"/>
                      <a:pt x="22678" y="50079"/>
                    </a:cubicBezTo>
                    <a:cubicBezTo>
                      <a:pt x="26965" y="49793"/>
                      <a:pt x="31156" y="47888"/>
                      <a:pt x="34489" y="45126"/>
                    </a:cubicBezTo>
                    <a:cubicBezTo>
                      <a:pt x="37061" y="43030"/>
                      <a:pt x="39347" y="40458"/>
                      <a:pt x="40776" y="37410"/>
                    </a:cubicBezTo>
                    <a:cubicBezTo>
                      <a:pt x="44395" y="29505"/>
                      <a:pt x="40490" y="18360"/>
                      <a:pt x="36585" y="11217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5110381A-C662-4567-95B0-510A2B02BD51}"/>
                  </a:ext>
                </a:extLst>
              </p:cNvPr>
              <p:cNvSpPr/>
              <p:nvPr/>
            </p:nvSpPr>
            <p:spPr>
              <a:xfrm>
                <a:off x="6057404" y="3419186"/>
                <a:ext cx="31954" cy="30104"/>
              </a:xfrm>
              <a:custGeom>
                <a:avLst/>
                <a:gdLst>
                  <a:gd name="connsiteX0" fmla="*/ 28499 w 31954"/>
                  <a:gd name="connsiteY0" fmla="*/ 4003 h 30104"/>
                  <a:gd name="connsiteX1" fmla="*/ 17831 w 31954"/>
                  <a:gd name="connsiteY1" fmla="*/ 3 h 30104"/>
                  <a:gd name="connsiteX2" fmla="*/ 2781 w 31954"/>
                  <a:gd name="connsiteY2" fmla="*/ 7051 h 30104"/>
                  <a:gd name="connsiteX3" fmla="*/ 2114 w 31954"/>
                  <a:gd name="connsiteY3" fmla="*/ 23244 h 30104"/>
                  <a:gd name="connsiteX4" fmla="*/ 12687 w 31954"/>
                  <a:gd name="connsiteY4" fmla="*/ 29721 h 30104"/>
                  <a:gd name="connsiteX5" fmla="*/ 26689 w 31954"/>
                  <a:gd name="connsiteY5" fmla="*/ 26768 h 30104"/>
                  <a:gd name="connsiteX6" fmla="*/ 31547 w 31954"/>
                  <a:gd name="connsiteY6" fmla="*/ 14862 h 30104"/>
                  <a:gd name="connsiteX7" fmla="*/ 28499 w 31954"/>
                  <a:gd name="connsiteY7" fmla="*/ 4003 h 3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954" h="30104">
                    <a:moveTo>
                      <a:pt x="28499" y="4003"/>
                    </a:moveTo>
                    <a:cubicBezTo>
                      <a:pt x="25641" y="1336"/>
                      <a:pt x="21736" y="98"/>
                      <a:pt x="17831" y="3"/>
                    </a:cubicBezTo>
                    <a:cubicBezTo>
                      <a:pt x="12116" y="-93"/>
                      <a:pt x="6210" y="2384"/>
                      <a:pt x="2781" y="7051"/>
                    </a:cubicBezTo>
                    <a:cubicBezTo>
                      <a:pt x="-553" y="11718"/>
                      <a:pt x="-1029" y="18481"/>
                      <a:pt x="2114" y="23244"/>
                    </a:cubicBezTo>
                    <a:cubicBezTo>
                      <a:pt x="4496" y="26768"/>
                      <a:pt x="8496" y="28959"/>
                      <a:pt x="12687" y="29721"/>
                    </a:cubicBezTo>
                    <a:cubicBezTo>
                      <a:pt x="17545" y="30673"/>
                      <a:pt x="22974" y="29911"/>
                      <a:pt x="26689" y="26768"/>
                    </a:cubicBezTo>
                    <a:cubicBezTo>
                      <a:pt x="30594" y="23434"/>
                      <a:pt x="30404" y="19434"/>
                      <a:pt x="31547" y="14862"/>
                    </a:cubicBezTo>
                    <a:cubicBezTo>
                      <a:pt x="32594" y="10861"/>
                      <a:pt x="31642" y="6956"/>
                      <a:pt x="28499" y="4003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FDEBB2E0-1798-4B9E-9776-83D86F21D2E7}"/>
                  </a:ext>
                </a:extLst>
              </p:cNvPr>
              <p:cNvSpPr/>
              <p:nvPr/>
            </p:nvSpPr>
            <p:spPr>
              <a:xfrm>
                <a:off x="6113737" y="3336889"/>
                <a:ext cx="23672" cy="22417"/>
              </a:xfrm>
              <a:custGeom>
                <a:avLst/>
                <a:gdLst>
                  <a:gd name="connsiteX0" fmla="*/ 21124 w 23672"/>
                  <a:gd name="connsiteY0" fmla="*/ 2956 h 22417"/>
                  <a:gd name="connsiteX1" fmla="*/ 13218 w 23672"/>
                  <a:gd name="connsiteY1" fmla="*/ 3 h 22417"/>
                  <a:gd name="connsiteX2" fmla="*/ 2074 w 23672"/>
                  <a:gd name="connsiteY2" fmla="*/ 5242 h 22417"/>
                  <a:gd name="connsiteX3" fmla="*/ 1598 w 23672"/>
                  <a:gd name="connsiteY3" fmla="*/ 17244 h 22417"/>
                  <a:gd name="connsiteX4" fmla="*/ 9408 w 23672"/>
                  <a:gd name="connsiteY4" fmla="*/ 22101 h 22417"/>
                  <a:gd name="connsiteX5" fmla="*/ 19790 w 23672"/>
                  <a:gd name="connsiteY5" fmla="*/ 19911 h 22417"/>
                  <a:gd name="connsiteX6" fmla="*/ 23315 w 23672"/>
                  <a:gd name="connsiteY6" fmla="*/ 11148 h 22417"/>
                  <a:gd name="connsiteX7" fmla="*/ 21124 w 23672"/>
                  <a:gd name="connsiteY7" fmla="*/ 2956 h 2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72" h="22417">
                    <a:moveTo>
                      <a:pt x="21124" y="2956"/>
                    </a:moveTo>
                    <a:cubicBezTo>
                      <a:pt x="19028" y="956"/>
                      <a:pt x="16076" y="3"/>
                      <a:pt x="13218" y="3"/>
                    </a:cubicBezTo>
                    <a:cubicBezTo>
                      <a:pt x="8932" y="-92"/>
                      <a:pt x="4646" y="1813"/>
                      <a:pt x="2074" y="5242"/>
                    </a:cubicBezTo>
                    <a:cubicBezTo>
                      <a:pt x="-403" y="8671"/>
                      <a:pt x="-784" y="13719"/>
                      <a:pt x="1598" y="17244"/>
                    </a:cubicBezTo>
                    <a:cubicBezTo>
                      <a:pt x="3312" y="19815"/>
                      <a:pt x="6360" y="21435"/>
                      <a:pt x="9408" y="22101"/>
                    </a:cubicBezTo>
                    <a:cubicBezTo>
                      <a:pt x="13028" y="22863"/>
                      <a:pt x="17028" y="22292"/>
                      <a:pt x="19790" y="19911"/>
                    </a:cubicBezTo>
                    <a:cubicBezTo>
                      <a:pt x="22648" y="17434"/>
                      <a:pt x="22553" y="14481"/>
                      <a:pt x="23315" y="11148"/>
                    </a:cubicBezTo>
                    <a:cubicBezTo>
                      <a:pt x="24172" y="8004"/>
                      <a:pt x="23505" y="5147"/>
                      <a:pt x="21124" y="2956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57ACF827-AEEE-4578-962B-1D813CDD722F}"/>
                  </a:ext>
                </a:extLst>
              </p:cNvPr>
              <p:cNvSpPr/>
              <p:nvPr/>
            </p:nvSpPr>
            <p:spPr>
              <a:xfrm>
                <a:off x="6056481" y="3298690"/>
                <a:ext cx="47627" cy="44887"/>
              </a:xfrm>
              <a:custGeom>
                <a:avLst/>
                <a:gdLst>
                  <a:gd name="connsiteX0" fmla="*/ 42471 w 47627"/>
                  <a:gd name="connsiteY0" fmla="*/ 6008 h 44887"/>
                  <a:gd name="connsiteX1" fmla="*/ 26564 w 47627"/>
                  <a:gd name="connsiteY1" fmla="*/ 7 h 44887"/>
                  <a:gd name="connsiteX2" fmla="*/ 4180 w 47627"/>
                  <a:gd name="connsiteY2" fmla="*/ 10484 h 44887"/>
                  <a:gd name="connsiteX3" fmla="*/ 3228 w 47627"/>
                  <a:gd name="connsiteY3" fmla="*/ 34583 h 44887"/>
                  <a:gd name="connsiteX4" fmla="*/ 18944 w 47627"/>
                  <a:gd name="connsiteY4" fmla="*/ 44298 h 44887"/>
                  <a:gd name="connsiteX5" fmla="*/ 39899 w 47627"/>
                  <a:gd name="connsiteY5" fmla="*/ 39821 h 44887"/>
                  <a:gd name="connsiteX6" fmla="*/ 47043 w 47627"/>
                  <a:gd name="connsiteY6" fmla="*/ 22105 h 44887"/>
                  <a:gd name="connsiteX7" fmla="*/ 42471 w 47627"/>
                  <a:gd name="connsiteY7" fmla="*/ 6008 h 4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7" h="44887">
                    <a:moveTo>
                      <a:pt x="42471" y="6008"/>
                    </a:moveTo>
                    <a:cubicBezTo>
                      <a:pt x="38280" y="2007"/>
                      <a:pt x="32374" y="102"/>
                      <a:pt x="26564" y="7"/>
                    </a:cubicBezTo>
                    <a:cubicBezTo>
                      <a:pt x="17992" y="-184"/>
                      <a:pt x="9229" y="3531"/>
                      <a:pt x="4180" y="10484"/>
                    </a:cubicBezTo>
                    <a:cubicBezTo>
                      <a:pt x="-868" y="17438"/>
                      <a:pt x="-1535" y="27534"/>
                      <a:pt x="3228" y="34583"/>
                    </a:cubicBezTo>
                    <a:cubicBezTo>
                      <a:pt x="6752" y="39821"/>
                      <a:pt x="12753" y="43060"/>
                      <a:pt x="18944" y="44298"/>
                    </a:cubicBezTo>
                    <a:cubicBezTo>
                      <a:pt x="26183" y="45727"/>
                      <a:pt x="34279" y="44679"/>
                      <a:pt x="39899" y="39821"/>
                    </a:cubicBezTo>
                    <a:cubicBezTo>
                      <a:pt x="45709" y="34868"/>
                      <a:pt x="45519" y="28868"/>
                      <a:pt x="47043" y="22105"/>
                    </a:cubicBezTo>
                    <a:cubicBezTo>
                      <a:pt x="48567" y="16104"/>
                      <a:pt x="47138" y="10389"/>
                      <a:pt x="42471" y="6008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A28B3C47-1B7D-45A2-B3A1-E87B49389687}"/>
                  </a:ext>
                </a:extLst>
              </p:cNvPr>
              <p:cNvSpPr/>
              <p:nvPr/>
            </p:nvSpPr>
            <p:spPr>
              <a:xfrm>
                <a:off x="5978231" y="3328291"/>
                <a:ext cx="35908" cy="29763"/>
              </a:xfrm>
              <a:custGeom>
                <a:avLst/>
                <a:gdLst>
                  <a:gd name="connsiteX0" fmla="*/ 21756 w 35908"/>
                  <a:gd name="connsiteY0" fmla="*/ 29 h 29763"/>
                  <a:gd name="connsiteX1" fmla="*/ 6993 w 35908"/>
                  <a:gd name="connsiteY1" fmla="*/ 6029 h 29763"/>
                  <a:gd name="connsiteX2" fmla="*/ 230 w 35908"/>
                  <a:gd name="connsiteY2" fmla="*/ 14221 h 29763"/>
                  <a:gd name="connsiteX3" fmla="*/ 5564 w 35908"/>
                  <a:gd name="connsiteY3" fmla="*/ 26127 h 29763"/>
                  <a:gd name="connsiteX4" fmla="*/ 27471 w 35908"/>
                  <a:gd name="connsiteY4" fmla="*/ 26603 h 29763"/>
                  <a:gd name="connsiteX5" fmla="*/ 35663 w 35908"/>
                  <a:gd name="connsiteY5" fmla="*/ 13649 h 29763"/>
                  <a:gd name="connsiteX6" fmla="*/ 30805 w 35908"/>
                  <a:gd name="connsiteY6" fmla="*/ 2315 h 29763"/>
                  <a:gd name="connsiteX7" fmla="*/ 21756 w 35908"/>
                  <a:gd name="connsiteY7" fmla="*/ 29 h 2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08" h="29763">
                    <a:moveTo>
                      <a:pt x="21756" y="29"/>
                    </a:moveTo>
                    <a:cubicBezTo>
                      <a:pt x="16422" y="314"/>
                      <a:pt x="11374" y="2886"/>
                      <a:pt x="6993" y="6029"/>
                    </a:cubicBezTo>
                    <a:cubicBezTo>
                      <a:pt x="4040" y="8125"/>
                      <a:pt x="1087" y="10697"/>
                      <a:pt x="230" y="14221"/>
                    </a:cubicBezTo>
                    <a:cubicBezTo>
                      <a:pt x="-818" y="18698"/>
                      <a:pt x="1849" y="23365"/>
                      <a:pt x="5564" y="26127"/>
                    </a:cubicBezTo>
                    <a:cubicBezTo>
                      <a:pt x="11850" y="30794"/>
                      <a:pt x="20994" y="30985"/>
                      <a:pt x="27471" y="26603"/>
                    </a:cubicBezTo>
                    <a:cubicBezTo>
                      <a:pt x="31853" y="23651"/>
                      <a:pt x="34806" y="18793"/>
                      <a:pt x="35663" y="13649"/>
                    </a:cubicBezTo>
                    <a:cubicBezTo>
                      <a:pt x="36520" y="8601"/>
                      <a:pt x="35187" y="5077"/>
                      <a:pt x="30805" y="2315"/>
                    </a:cubicBezTo>
                    <a:cubicBezTo>
                      <a:pt x="28138" y="600"/>
                      <a:pt x="24900" y="-162"/>
                      <a:pt x="21756" y="29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5AEC316E-376D-405F-8924-E356F355EB45}"/>
                  </a:ext>
                </a:extLst>
              </p:cNvPr>
              <p:cNvSpPr/>
              <p:nvPr/>
            </p:nvSpPr>
            <p:spPr>
              <a:xfrm>
                <a:off x="6105103" y="3382966"/>
                <a:ext cx="41854" cy="41295"/>
              </a:xfrm>
              <a:custGeom>
                <a:avLst/>
                <a:gdLst>
                  <a:gd name="connsiteX0" fmla="*/ 36997 w 41854"/>
                  <a:gd name="connsiteY0" fmla="*/ 8219 h 41295"/>
                  <a:gd name="connsiteX1" fmla="*/ 24805 w 41854"/>
                  <a:gd name="connsiteY1" fmla="*/ 1266 h 41295"/>
                  <a:gd name="connsiteX2" fmla="*/ 9565 w 41854"/>
                  <a:gd name="connsiteY2" fmla="*/ 1456 h 41295"/>
                  <a:gd name="connsiteX3" fmla="*/ 40 w 41854"/>
                  <a:gd name="connsiteY3" fmla="*/ 16125 h 41295"/>
                  <a:gd name="connsiteX4" fmla="*/ 5945 w 41854"/>
                  <a:gd name="connsiteY4" fmla="*/ 33079 h 41295"/>
                  <a:gd name="connsiteX5" fmla="*/ 17661 w 41854"/>
                  <a:gd name="connsiteY5" fmla="*/ 40985 h 41295"/>
                  <a:gd name="connsiteX6" fmla="*/ 33663 w 41854"/>
                  <a:gd name="connsiteY6" fmla="*/ 36127 h 41295"/>
                  <a:gd name="connsiteX7" fmla="*/ 41855 w 41854"/>
                  <a:gd name="connsiteY7" fmla="*/ 21745 h 41295"/>
                  <a:gd name="connsiteX8" fmla="*/ 36997 w 41854"/>
                  <a:gd name="connsiteY8" fmla="*/ 8219 h 4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4" h="41295">
                    <a:moveTo>
                      <a:pt x="36997" y="8219"/>
                    </a:moveTo>
                    <a:cubicBezTo>
                      <a:pt x="33758" y="4790"/>
                      <a:pt x="29377" y="2599"/>
                      <a:pt x="24805" y="1266"/>
                    </a:cubicBezTo>
                    <a:cubicBezTo>
                      <a:pt x="19852" y="-163"/>
                      <a:pt x="14327" y="-734"/>
                      <a:pt x="9565" y="1456"/>
                    </a:cubicBezTo>
                    <a:cubicBezTo>
                      <a:pt x="3945" y="4028"/>
                      <a:pt x="421" y="10029"/>
                      <a:pt x="40" y="16125"/>
                    </a:cubicBezTo>
                    <a:cubicBezTo>
                      <a:pt x="-341" y="22221"/>
                      <a:pt x="2040" y="28317"/>
                      <a:pt x="5945" y="33079"/>
                    </a:cubicBezTo>
                    <a:cubicBezTo>
                      <a:pt x="8993" y="36794"/>
                      <a:pt x="12994" y="40033"/>
                      <a:pt x="17661" y="40985"/>
                    </a:cubicBezTo>
                    <a:cubicBezTo>
                      <a:pt x="23281" y="42128"/>
                      <a:pt x="29377" y="40033"/>
                      <a:pt x="33663" y="36127"/>
                    </a:cubicBezTo>
                    <a:cubicBezTo>
                      <a:pt x="37283" y="32889"/>
                      <a:pt x="41855" y="26793"/>
                      <a:pt x="41855" y="21745"/>
                    </a:cubicBezTo>
                    <a:cubicBezTo>
                      <a:pt x="41855" y="16982"/>
                      <a:pt x="40235" y="11839"/>
                      <a:pt x="36997" y="8219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7A7174D6-BA9D-41CF-AEC4-F8EF4F108377}"/>
                  </a:ext>
                </a:extLst>
              </p:cNvPr>
              <p:cNvSpPr/>
              <p:nvPr/>
            </p:nvSpPr>
            <p:spPr>
              <a:xfrm>
                <a:off x="6031359" y="3320011"/>
                <a:ext cx="18802" cy="23922"/>
              </a:xfrm>
              <a:custGeom>
                <a:avLst/>
                <a:gdLst>
                  <a:gd name="connsiteX0" fmla="*/ 18253 w 18802"/>
                  <a:gd name="connsiteY0" fmla="*/ 5261 h 23922"/>
                  <a:gd name="connsiteX1" fmla="*/ 15872 w 18802"/>
                  <a:gd name="connsiteY1" fmla="*/ 1070 h 23922"/>
                  <a:gd name="connsiteX2" fmla="*/ 11395 w 18802"/>
                  <a:gd name="connsiteY2" fmla="*/ 22 h 23922"/>
                  <a:gd name="connsiteX3" fmla="*/ 2060 w 18802"/>
                  <a:gd name="connsiteY3" fmla="*/ 5642 h 23922"/>
                  <a:gd name="connsiteX4" fmla="*/ 536 w 18802"/>
                  <a:gd name="connsiteY4" fmla="*/ 16500 h 23922"/>
                  <a:gd name="connsiteX5" fmla="*/ 7109 w 18802"/>
                  <a:gd name="connsiteY5" fmla="*/ 23644 h 23922"/>
                  <a:gd name="connsiteX6" fmla="*/ 15681 w 18802"/>
                  <a:gd name="connsiteY6" fmla="*/ 20691 h 23922"/>
                  <a:gd name="connsiteX7" fmla="*/ 18729 w 18802"/>
                  <a:gd name="connsiteY7" fmla="*/ 11738 h 23922"/>
                  <a:gd name="connsiteX8" fmla="*/ 18253 w 18802"/>
                  <a:gd name="connsiteY8" fmla="*/ 5261 h 23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02" h="23922">
                    <a:moveTo>
                      <a:pt x="18253" y="5261"/>
                    </a:moveTo>
                    <a:cubicBezTo>
                      <a:pt x="17872" y="3641"/>
                      <a:pt x="17205" y="2022"/>
                      <a:pt x="15872" y="1070"/>
                    </a:cubicBezTo>
                    <a:cubicBezTo>
                      <a:pt x="14633" y="117"/>
                      <a:pt x="12919" y="-73"/>
                      <a:pt x="11395" y="22"/>
                    </a:cubicBezTo>
                    <a:cubicBezTo>
                      <a:pt x="7680" y="308"/>
                      <a:pt x="4061" y="2498"/>
                      <a:pt x="2060" y="5642"/>
                    </a:cubicBezTo>
                    <a:cubicBezTo>
                      <a:pt x="-35" y="8785"/>
                      <a:pt x="-511" y="12881"/>
                      <a:pt x="536" y="16500"/>
                    </a:cubicBezTo>
                    <a:cubicBezTo>
                      <a:pt x="1489" y="19739"/>
                      <a:pt x="3870" y="22691"/>
                      <a:pt x="7109" y="23644"/>
                    </a:cubicBezTo>
                    <a:cubicBezTo>
                      <a:pt x="10347" y="24596"/>
                      <a:pt x="13490" y="22977"/>
                      <a:pt x="15681" y="20691"/>
                    </a:cubicBezTo>
                    <a:cubicBezTo>
                      <a:pt x="17777" y="18500"/>
                      <a:pt x="18539" y="14595"/>
                      <a:pt x="18729" y="11738"/>
                    </a:cubicBezTo>
                    <a:cubicBezTo>
                      <a:pt x="18920" y="9452"/>
                      <a:pt x="18729" y="7356"/>
                      <a:pt x="18253" y="5261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D320417E-8726-4384-A110-5C38A191FCE7}"/>
                  </a:ext>
                </a:extLst>
              </p:cNvPr>
              <p:cNvSpPr/>
              <p:nvPr/>
            </p:nvSpPr>
            <p:spPr>
              <a:xfrm>
                <a:off x="5960208" y="3366874"/>
                <a:ext cx="18860" cy="23922"/>
              </a:xfrm>
              <a:custGeom>
                <a:avLst/>
                <a:gdLst>
                  <a:gd name="connsiteX0" fmla="*/ 18253 w 18860"/>
                  <a:gd name="connsiteY0" fmla="*/ 5261 h 23922"/>
                  <a:gd name="connsiteX1" fmla="*/ 15872 w 18860"/>
                  <a:gd name="connsiteY1" fmla="*/ 1070 h 23922"/>
                  <a:gd name="connsiteX2" fmla="*/ 11395 w 18860"/>
                  <a:gd name="connsiteY2" fmla="*/ 22 h 23922"/>
                  <a:gd name="connsiteX3" fmla="*/ 2060 w 18860"/>
                  <a:gd name="connsiteY3" fmla="*/ 5642 h 23922"/>
                  <a:gd name="connsiteX4" fmla="*/ 536 w 18860"/>
                  <a:gd name="connsiteY4" fmla="*/ 16500 h 23922"/>
                  <a:gd name="connsiteX5" fmla="*/ 7109 w 18860"/>
                  <a:gd name="connsiteY5" fmla="*/ 23644 h 23922"/>
                  <a:gd name="connsiteX6" fmla="*/ 15681 w 18860"/>
                  <a:gd name="connsiteY6" fmla="*/ 20691 h 23922"/>
                  <a:gd name="connsiteX7" fmla="*/ 18729 w 18860"/>
                  <a:gd name="connsiteY7" fmla="*/ 11738 h 23922"/>
                  <a:gd name="connsiteX8" fmla="*/ 18253 w 18860"/>
                  <a:gd name="connsiteY8" fmla="*/ 5261 h 23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60" h="23922">
                    <a:moveTo>
                      <a:pt x="18253" y="5261"/>
                    </a:moveTo>
                    <a:cubicBezTo>
                      <a:pt x="17872" y="3641"/>
                      <a:pt x="17205" y="2022"/>
                      <a:pt x="15872" y="1070"/>
                    </a:cubicBezTo>
                    <a:cubicBezTo>
                      <a:pt x="14633" y="117"/>
                      <a:pt x="12919" y="-73"/>
                      <a:pt x="11395" y="22"/>
                    </a:cubicBezTo>
                    <a:cubicBezTo>
                      <a:pt x="7680" y="308"/>
                      <a:pt x="4061" y="2498"/>
                      <a:pt x="2060" y="5642"/>
                    </a:cubicBezTo>
                    <a:cubicBezTo>
                      <a:pt x="-35" y="8785"/>
                      <a:pt x="-511" y="12881"/>
                      <a:pt x="536" y="16500"/>
                    </a:cubicBezTo>
                    <a:cubicBezTo>
                      <a:pt x="1489" y="19739"/>
                      <a:pt x="3870" y="22691"/>
                      <a:pt x="7109" y="23644"/>
                    </a:cubicBezTo>
                    <a:cubicBezTo>
                      <a:pt x="10347" y="24596"/>
                      <a:pt x="13490" y="22977"/>
                      <a:pt x="15681" y="20691"/>
                    </a:cubicBezTo>
                    <a:cubicBezTo>
                      <a:pt x="17777" y="18500"/>
                      <a:pt x="18539" y="14595"/>
                      <a:pt x="18729" y="11738"/>
                    </a:cubicBezTo>
                    <a:cubicBezTo>
                      <a:pt x="19015" y="9547"/>
                      <a:pt x="18824" y="7356"/>
                      <a:pt x="18253" y="5261"/>
                    </a:cubicBezTo>
                    <a:close/>
                  </a:path>
                </a:pathLst>
              </a:custGeom>
              <a:solidFill>
                <a:srgbClr val="E545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4C941F05-E1EB-4418-8131-D57174D2BDA3}"/>
                </a:ext>
              </a:extLst>
            </p:cNvPr>
            <p:cNvSpPr/>
            <p:nvPr/>
          </p:nvSpPr>
          <p:spPr>
            <a:xfrm>
              <a:off x="6096604" y="3359184"/>
              <a:ext cx="110062" cy="181858"/>
            </a:xfrm>
            <a:custGeom>
              <a:avLst/>
              <a:gdLst>
                <a:gd name="connsiteX0" fmla="*/ 85311 w 110062"/>
                <a:gd name="connsiteY0" fmla="*/ 31334 h 181858"/>
                <a:gd name="connsiteX1" fmla="*/ 53973 w 110062"/>
                <a:gd name="connsiteY1" fmla="*/ 3617 h 181858"/>
                <a:gd name="connsiteX2" fmla="*/ 13683 w 110062"/>
                <a:gd name="connsiteY2" fmla="*/ 7331 h 181858"/>
                <a:gd name="connsiteX3" fmla="*/ 1110 w 110062"/>
                <a:gd name="connsiteY3" fmla="*/ 50575 h 181858"/>
                <a:gd name="connsiteX4" fmla="*/ 20445 w 110062"/>
                <a:gd name="connsiteY4" fmla="*/ 93533 h 181858"/>
                <a:gd name="connsiteX5" fmla="*/ 36733 w 110062"/>
                <a:gd name="connsiteY5" fmla="*/ 137538 h 181858"/>
                <a:gd name="connsiteX6" fmla="*/ 42258 w 110062"/>
                <a:gd name="connsiteY6" fmla="*/ 172114 h 181858"/>
                <a:gd name="connsiteX7" fmla="*/ 55593 w 110062"/>
                <a:gd name="connsiteY7" fmla="*/ 180401 h 181858"/>
                <a:gd name="connsiteX8" fmla="*/ 89502 w 110062"/>
                <a:gd name="connsiteY8" fmla="*/ 174590 h 181858"/>
                <a:gd name="connsiteX9" fmla="*/ 105885 w 110062"/>
                <a:gd name="connsiteY9" fmla="*/ 144968 h 181858"/>
                <a:gd name="connsiteX10" fmla="*/ 104075 w 110062"/>
                <a:gd name="connsiteY10" fmla="*/ 70196 h 181858"/>
                <a:gd name="connsiteX11" fmla="*/ 85311 w 110062"/>
                <a:gd name="connsiteY11" fmla="*/ 31334 h 18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062" h="181858">
                  <a:moveTo>
                    <a:pt x="85311" y="31334"/>
                  </a:moveTo>
                  <a:cubicBezTo>
                    <a:pt x="77214" y="19714"/>
                    <a:pt x="66927" y="9141"/>
                    <a:pt x="53973" y="3617"/>
                  </a:cubicBezTo>
                  <a:cubicBezTo>
                    <a:pt x="40924" y="-1908"/>
                    <a:pt x="24827" y="-1432"/>
                    <a:pt x="13683" y="7331"/>
                  </a:cubicBezTo>
                  <a:cubicBezTo>
                    <a:pt x="1300" y="17142"/>
                    <a:pt x="-2034" y="35049"/>
                    <a:pt x="1110" y="50575"/>
                  </a:cubicBezTo>
                  <a:cubicBezTo>
                    <a:pt x="4253" y="66101"/>
                    <a:pt x="12635" y="79817"/>
                    <a:pt x="20445" y="93533"/>
                  </a:cubicBezTo>
                  <a:cubicBezTo>
                    <a:pt x="28256" y="107249"/>
                    <a:pt x="35781" y="121822"/>
                    <a:pt x="36733" y="137538"/>
                  </a:cubicBezTo>
                  <a:cubicBezTo>
                    <a:pt x="37495" y="149444"/>
                    <a:pt x="34828" y="162779"/>
                    <a:pt x="42258" y="172114"/>
                  </a:cubicBezTo>
                  <a:cubicBezTo>
                    <a:pt x="45591" y="176305"/>
                    <a:pt x="50449" y="178877"/>
                    <a:pt x="55593" y="180401"/>
                  </a:cubicBezTo>
                  <a:cubicBezTo>
                    <a:pt x="67023" y="183734"/>
                    <a:pt x="79691" y="181163"/>
                    <a:pt x="89502" y="174590"/>
                  </a:cubicBezTo>
                  <a:cubicBezTo>
                    <a:pt x="100551" y="167161"/>
                    <a:pt x="102741" y="157160"/>
                    <a:pt x="105885" y="144968"/>
                  </a:cubicBezTo>
                  <a:cubicBezTo>
                    <a:pt x="112076" y="120488"/>
                    <a:pt x="111314" y="94390"/>
                    <a:pt x="104075" y="70196"/>
                  </a:cubicBezTo>
                  <a:cubicBezTo>
                    <a:pt x="99789" y="56480"/>
                    <a:pt x="93502" y="43241"/>
                    <a:pt x="85311" y="31334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CEEFD390-D227-469D-AFD4-5C2AAA9782BE}"/>
                </a:ext>
              </a:extLst>
            </p:cNvPr>
            <p:cNvSpPr/>
            <p:nvPr/>
          </p:nvSpPr>
          <p:spPr>
            <a:xfrm>
              <a:off x="5929281" y="3278633"/>
              <a:ext cx="195388" cy="309242"/>
            </a:xfrm>
            <a:custGeom>
              <a:avLst/>
              <a:gdLst>
                <a:gd name="connsiteX0" fmla="*/ 130047 w 195388"/>
                <a:gd name="connsiteY0" fmla="*/ 261332 h 309242"/>
                <a:gd name="connsiteX1" fmla="*/ 94233 w 195388"/>
                <a:gd name="connsiteY1" fmla="*/ 198848 h 309242"/>
                <a:gd name="connsiteX2" fmla="*/ 32035 w 195388"/>
                <a:gd name="connsiteY2" fmla="*/ 138936 h 309242"/>
                <a:gd name="connsiteX3" fmla="*/ 5460 w 195388"/>
                <a:gd name="connsiteY3" fmla="*/ 99026 h 309242"/>
                <a:gd name="connsiteX4" fmla="*/ 4984 w 195388"/>
                <a:gd name="connsiteY4" fmla="*/ 54354 h 309242"/>
                <a:gd name="connsiteX5" fmla="*/ 83089 w 195388"/>
                <a:gd name="connsiteY5" fmla="*/ 4824 h 309242"/>
                <a:gd name="connsiteX6" fmla="*/ 136238 w 195388"/>
                <a:gd name="connsiteY6" fmla="*/ 823 h 309242"/>
                <a:gd name="connsiteX7" fmla="*/ 182530 w 195388"/>
                <a:gd name="connsiteY7" fmla="*/ 13206 h 309242"/>
                <a:gd name="connsiteX8" fmla="*/ 154431 w 195388"/>
                <a:gd name="connsiteY8" fmla="*/ 14920 h 309242"/>
                <a:gd name="connsiteX9" fmla="*/ 116331 w 195388"/>
                <a:gd name="connsiteY9" fmla="*/ 27684 h 309242"/>
                <a:gd name="connsiteX10" fmla="*/ 70230 w 195388"/>
                <a:gd name="connsiteY10" fmla="*/ 101026 h 309242"/>
                <a:gd name="connsiteX11" fmla="*/ 94519 w 195388"/>
                <a:gd name="connsiteY11" fmla="*/ 157033 h 309242"/>
                <a:gd name="connsiteX12" fmla="*/ 133762 w 195388"/>
                <a:gd name="connsiteY12" fmla="*/ 205039 h 309242"/>
                <a:gd name="connsiteX13" fmla="*/ 172338 w 195388"/>
                <a:gd name="connsiteY13" fmla="*/ 278191 h 309242"/>
                <a:gd name="connsiteX14" fmla="*/ 195388 w 195388"/>
                <a:gd name="connsiteY14" fmla="*/ 309243 h 309242"/>
                <a:gd name="connsiteX15" fmla="*/ 182911 w 195388"/>
                <a:gd name="connsiteY15" fmla="*/ 307433 h 309242"/>
                <a:gd name="connsiteX16" fmla="*/ 130047 w 195388"/>
                <a:gd name="connsiteY16" fmla="*/ 261332 h 30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388" h="309242">
                  <a:moveTo>
                    <a:pt x="130047" y="261332"/>
                  </a:moveTo>
                  <a:cubicBezTo>
                    <a:pt x="117760" y="240663"/>
                    <a:pt x="108806" y="217898"/>
                    <a:pt x="94233" y="198848"/>
                  </a:cubicBezTo>
                  <a:cubicBezTo>
                    <a:pt x="76707" y="175893"/>
                    <a:pt x="52132" y="159605"/>
                    <a:pt x="32035" y="138936"/>
                  </a:cubicBezTo>
                  <a:cubicBezTo>
                    <a:pt x="20890" y="127506"/>
                    <a:pt x="11175" y="114075"/>
                    <a:pt x="5460" y="99026"/>
                  </a:cubicBezTo>
                  <a:cubicBezTo>
                    <a:pt x="602" y="86262"/>
                    <a:pt x="-3684" y="65974"/>
                    <a:pt x="4984" y="54354"/>
                  </a:cubicBezTo>
                  <a:cubicBezTo>
                    <a:pt x="23462" y="29493"/>
                    <a:pt x="53466" y="12444"/>
                    <a:pt x="83089" y="4824"/>
                  </a:cubicBezTo>
                  <a:cubicBezTo>
                    <a:pt x="100424" y="347"/>
                    <a:pt x="118522" y="-1082"/>
                    <a:pt x="136238" y="823"/>
                  </a:cubicBezTo>
                  <a:cubicBezTo>
                    <a:pt x="152240" y="2538"/>
                    <a:pt x="167861" y="6824"/>
                    <a:pt x="182530" y="13206"/>
                  </a:cubicBezTo>
                  <a:cubicBezTo>
                    <a:pt x="173195" y="13872"/>
                    <a:pt x="163670" y="13396"/>
                    <a:pt x="154431" y="14920"/>
                  </a:cubicBezTo>
                  <a:cubicBezTo>
                    <a:pt x="141191" y="17206"/>
                    <a:pt x="128142" y="21302"/>
                    <a:pt x="116331" y="27684"/>
                  </a:cubicBezTo>
                  <a:cubicBezTo>
                    <a:pt x="89566" y="42162"/>
                    <a:pt x="68896" y="70641"/>
                    <a:pt x="70230" y="101026"/>
                  </a:cubicBezTo>
                  <a:cubicBezTo>
                    <a:pt x="71182" y="121695"/>
                    <a:pt x="81850" y="140745"/>
                    <a:pt x="94519" y="157033"/>
                  </a:cubicBezTo>
                  <a:cubicBezTo>
                    <a:pt x="107187" y="173416"/>
                    <a:pt x="122141" y="187989"/>
                    <a:pt x="133762" y="205039"/>
                  </a:cubicBezTo>
                  <a:cubicBezTo>
                    <a:pt x="149383" y="227804"/>
                    <a:pt x="158717" y="254188"/>
                    <a:pt x="172338" y="278191"/>
                  </a:cubicBezTo>
                  <a:cubicBezTo>
                    <a:pt x="178624" y="289335"/>
                    <a:pt x="186340" y="300194"/>
                    <a:pt x="195388" y="309243"/>
                  </a:cubicBezTo>
                  <a:cubicBezTo>
                    <a:pt x="191197" y="309052"/>
                    <a:pt x="187006" y="308481"/>
                    <a:pt x="182911" y="307433"/>
                  </a:cubicBezTo>
                  <a:cubicBezTo>
                    <a:pt x="159670" y="301623"/>
                    <a:pt x="142429" y="282001"/>
                    <a:pt x="130047" y="261332"/>
                  </a:cubicBezTo>
                  <a:close/>
                </a:path>
              </a:pathLst>
            </a:custGeom>
            <a:solidFill>
              <a:srgbClr val="E58E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4234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20674992">
            <a:off x="-124510" y="4213035"/>
            <a:ext cx="2667786" cy="2458911"/>
            <a:chOff x="696549" y="4578468"/>
            <a:chExt cx="854163" cy="810703"/>
          </a:xfrm>
        </p:grpSpPr>
        <p:grpSp>
          <p:nvGrpSpPr>
            <p:cNvPr id="4423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44236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44237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38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39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0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1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2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3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4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5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6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7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44248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44249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0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1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2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3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4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5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6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7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8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44259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60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44270" name="Graphic 44268">
            <a:extLst>
              <a:ext uri="{FF2B5EF4-FFF2-40B4-BE49-F238E27FC236}">
                <a16:creationId xmlns:a16="http://schemas.microsoft.com/office/drawing/2014/main" id="{4854520F-F500-4C5A-8C55-5D9A94701324}"/>
              </a:ext>
            </a:extLst>
          </p:cNvPr>
          <p:cNvGrpSpPr/>
          <p:nvPr/>
        </p:nvGrpSpPr>
        <p:grpSpPr>
          <a:xfrm>
            <a:off x="7997010" y="5731098"/>
            <a:ext cx="1093185" cy="1323439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44271" name="Freeform: Shape 44270">
              <a:extLst>
                <a:ext uri="{FF2B5EF4-FFF2-40B4-BE49-F238E27FC236}">
                  <a16:creationId xmlns:a16="http://schemas.microsoft.com/office/drawing/2014/main" id="{AAF709C3-C084-4203-B38C-738FA8CAAFA4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72" name="Freeform: Shape 44271">
              <a:extLst>
                <a:ext uri="{FF2B5EF4-FFF2-40B4-BE49-F238E27FC236}">
                  <a16:creationId xmlns:a16="http://schemas.microsoft.com/office/drawing/2014/main" id="{E843BF79-B49F-4388-BAFE-3DC6CA5187C3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8" name="Graphic 106">
            <a:extLst>
              <a:ext uri="{FF2B5EF4-FFF2-40B4-BE49-F238E27FC236}">
                <a16:creationId xmlns:a16="http://schemas.microsoft.com/office/drawing/2014/main" id="{1471EA08-547D-4118-A6EE-6BF00AED42FE}"/>
              </a:ext>
            </a:extLst>
          </p:cNvPr>
          <p:cNvGrpSpPr/>
          <p:nvPr/>
        </p:nvGrpSpPr>
        <p:grpSpPr>
          <a:xfrm rot="4969823">
            <a:off x="5201160" y="5913948"/>
            <a:ext cx="1583332" cy="1280084"/>
            <a:chOff x="5857864" y="3271842"/>
            <a:chExt cx="478464" cy="312335"/>
          </a:xfrm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62A9E4A-A503-4D39-BBE6-1B91B502C2F5}"/>
                </a:ext>
              </a:extLst>
            </p:cNvPr>
            <p:cNvSpPr/>
            <p:nvPr/>
          </p:nvSpPr>
          <p:spPr>
            <a:xfrm>
              <a:off x="5857864" y="3271842"/>
              <a:ext cx="478464" cy="312335"/>
            </a:xfrm>
            <a:custGeom>
              <a:avLst/>
              <a:gdLst>
                <a:gd name="connsiteX0" fmla="*/ 478452 w 478464"/>
                <a:gd name="connsiteY0" fmla="*/ 274028 h 312335"/>
                <a:gd name="connsiteX1" fmla="*/ 457306 w 478464"/>
                <a:gd name="connsiteY1" fmla="*/ 4376 h 312335"/>
                <a:gd name="connsiteX2" fmla="*/ 449877 w 478464"/>
                <a:gd name="connsiteY2" fmla="*/ 851 h 312335"/>
                <a:gd name="connsiteX3" fmla="*/ 2106 w 478464"/>
                <a:gd name="connsiteY3" fmla="*/ 303651 h 312335"/>
                <a:gd name="connsiteX4" fmla="*/ 5059 w 478464"/>
                <a:gd name="connsiteY4" fmla="*/ 312319 h 312335"/>
                <a:gd name="connsiteX5" fmla="*/ 473975 w 478464"/>
                <a:gd name="connsiteY5" fmla="*/ 279172 h 312335"/>
                <a:gd name="connsiteX6" fmla="*/ 478452 w 478464"/>
                <a:gd name="connsiteY6" fmla="*/ 274028 h 312335"/>
                <a:gd name="connsiteX7" fmla="*/ 239946 w 478464"/>
                <a:gd name="connsiteY7" fmla="*/ 215450 h 312335"/>
                <a:gd name="connsiteX8" fmla="*/ 389583 w 478464"/>
                <a:gd name="connsiteY8" fmla="*/ 114294 h 312335"/>
                <a:gd name="connsiteX9" fmla="*/ 406157 w 478464"/>
                <a:gd name="connsiteY9" fmla="*/ 122295 h 312335"/>
                <a:gd name="connsiteX10" fmla="*/ 413205 w 478464"/>
                <a:gd name="connsiteY10" fmla="*/ 212402 h 312335"/>
                <a:gd name="connsiteX11" fmla="*/ 403299 w 478464"/>
                <a:gd name="connsiteY11" fmla="*/ 223927 h 312335"/>
                <a:gd name="connsiteX12" fmla="*/ 246708 w 478464"/>
                <a:gd name="connsiteY12" fmla="*/ 234881 h 312335"/>
                <a:gd name="connsiteX13" fmla="*/ 239946 w 478464"/>
                <a:gd name="connsiteY13" fmla="*/ 215450 h 31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8464" h="312335">
                  <a:moveTo>
                    <a:pt x="478452" y="274028"/>
                  </a:moveTo>
                  <a:lnTo>
                    <a:pt x="457306" y="4376"/>
                  </a:lnTo>
                  <a:cubicBezTo>
                    <a:pt x="457020" y="756"/>
                    <a:pt x="452925" y="-1244"/>
                    <a:pt x="449877" y="851"/>
                  </a:cubicBezTo>
                  <a:lnTo>
                    <a:pt x="2106" y="303651"/>
                  </a:lnTo>
                  <a:cubicBezTo>
                    <a:pt x="-1894" y="306413"/>
                    <a:pt x="201" y="312700"/>
                    <a:pt x="5059" y="312319"/>
                  </a:cubicBezTo>
                  <a:lnTo>
                    <a:pt x="473975" y="279172"/>
                  </a:lnTo>
                  <a:cubicBezTo>
                    <a:pt x="476642" y="278981"/>
                    <a:pt x="478642" y="276695"/>
                    <a:pt x="478452" y="274028"/>
                  </a:cubicBezTo>
                  <a:close/>
                  <a:moveTo>
                    <a:pt x="239946" y="215450"/>
                  </a:moveTo>
                  <a:lnTo>
                    <a:pt x="389583" y="114294"/>
                  </a:lnTo>
                  <a:cubicBezTo>
                    <a:pt x="396346" y="109722"/>
                    <a:pt x="405585" y="114199"/>
                    <a:pt x="406157" y="122295"/>
                  </a:cubicBezTo>
                  <a:lnTo>
                    <a:pt x="413205" y="212402"/>
                  </a:lnTo>
                  <a:cubicBezTo>
                    <a:pt x="413682" y="218307"/>
                    <a:pt x="409205" y="223451"/>
                    <a:pt x="403299" y="223927"/>
                  </a:cubicBezTo>
                  <a:lnTo>
                    <a:pt x="246708" y="234881"/>
                  </a:lnTo>
                  <a:cubicBezTo>
                    <a:pt x="235850" y="235643"/>
                    <a:pt x="230897" y="221546"/>
                    <a:pt x="239946" y="215450"/>
                  </a:cubicBezTo>
                  <a:close/>
                </a:path>
              </a:pathLst>
            </a:custGeom>
            <a:solidFill>
              <a:srgbClr val="DC48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grpSp>
          <p:nvGrpSpPr>
            <p:cNvPr id="110" name="Graphic 106">
              <a:extLst>
                <a:ext uri="{FF2B5EF4-FFF2-40B4-BE49-F238E27FC236}">
                  <a16:creationId xmlns:a16="http://schemas.microsoft.com/office/drawing/2014/main" id="{1471EA08-547D-4118-A6EE-6BF00AED42FE}"/>
                </a:ext>
              </a:extLst>
            </p:cNvPr>
            <p:cNvGrpSpPr/>
            <p:nvPr/>
          </p:nvGrpSpPr>
          <p:grpSpPr>
            <a:xfrm>
              <a:off x="5879972" y="3525996"/>
              <a:ext cx="449634" cy="56927"/>
              <a:chOff x="5879972" y="3525996"/>
              <a:chExt cx="449634" cy="56927"/>
            </a:xfrm>
            <a:solidFill>
              <a:srgbClr val="1D2465"/>
            </a:solidFill>
          </p:grpSpPr>
          <p:grpSp>
            <p:nvGrpSpPr>
              <p:cNvPr id="111" name="Graphic 106">
                <a:extLst>
                  <a:ext uri="{FF2B5EF4-FFF2-40B4-BE49-F238E27FC236}">
                    <a16:creationId xmlns:a16="http://schemas.microsoft.com/office/drawing/2014/main" id="{1471EA08-547D-4118-A6EE-6BF00AED42FE}"/>
                  </a:ext>
                </a:extLst>
              </p:cNvPr>
              <p:cNvGrpSpPr/>
              <p:nvPr/>
            </p:nvGrpSpPr>
            <p:grpSpPr>
              <a:xfrm>
                <a:off x="6282561" y="3525996"/>
                <a:ext cx="47046" cy="28489"/>
                <a:chOff x="6282561" y="3525996"/>
                <a:chExt cx="47046" cy="28489"/>
              </a:xfrm>
              <a:solidFill>
                <a:srgbClr val="1D2465"/>
              </a:solidFill>
            </p:grpSpPr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8EAB186B-C37D-4DF1-B56B-84BE733B819E}"/>
                    </a:ext>
                  </a:extLst>
                </p:cNvPr>
                <p:cNvSpPr/>
                <p:nvPr/>
              </p:nvSpPr>
              <p:spPr>
                <a:xfrm rot="-243937">
                  <a:off x="6326137" y="3526055"/>
                  <a:ext cx="2571" cy="25432"/>
                </a:xfrm>
                <a:custGeom>
                  <a:avLst/>
                  <a:gdLst>
                    <a:gd name="connsiteX0" fmla="*/ 0 w 2571"/>
                    <a:gd name="connsiteY0" fmla="*/ 0 h 25432"/>
                    <a:gd name="connsiteX1" fmla="*/ 2572 w 2571"/>
                    <a:gd name="connsiteY1" fmla="*/ 0 h 25432"/>
                    <a:gd name="connsiteX2" fmla="*/ 2572 w 2571"/>
                    <a:gd name="connsiteY2" fmla="*/ 25432 h 25432"/>
                    <a:gd name="connsiteX3" fmla="*/ 0 w 2571"/>
                    <a:gd name="connsiteY3" fmla="*/ 25432 h 25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" h="25432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F596E718-CE26-4B6F-893A-2E20324AA377}"/>
                    </a:ext>
                  </a:extLst>
                </p:cNvPr>
                <p:cNvSpPr/>
                <p:nvPr/>
              </p:nvSpPr>
              <p:spPr>
                <a:xfrm rot="-270830">
                  <a:off x="6283557" y="3528992"/>
                  <a:ext cx="2571" cy="25431"/>
                </a:xfrm>
                <a:custGeom>
                  <a:avLst/>
                  <a:gdLst>
                    <a:gd name="connsiteX0" fmla="*/ 0 w 2571"/>
                    <a:gd name="connsiteY0" fmla="*/ 0 h 25431"/>
                    <a:gd name="connsiteX1" fmla="*/ 2572 w 2571"/>
                    <a:gd name="connsiteY1" fmla="*/ 0 h 25431"/>
                    <a:gd name="connsiteX2" fmla="*/ 2572 w 2571"/>
                    <a:gd name="connsiteY2" fmla="*/ 25432 h 25431"/>
                    <a:gd name="connsiteX3" fmla="*/ 0 w 2571"/>
                    <a:gd name="connsiteY3" fmla="*/ 25432 h 2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" h="25431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4798C8B0-BD15-47A0-BBD3-6467F0A2198E}"/>
                    </a:ext>
                  </a:extLst>
                </p:cNvPr>
                <p:cNvSpPr/>
                <p:nvPr/>
              </p:nvSpPr>
              <p:spPr>
                <a:xfrm>
                  <a:off x="6305645" y="3546918"/>
                  <a:ext cx="2381" cy="6096"/>
                </a:xfrm>
                <a:custGeom>
                  <a:avLst/>
                  <a:gdLst>
                    <a:gd name="connsiteX0" fmla="*/ 0 w 2381"/>
                    <a:gd name="connsiteY0" fmla="*/ 95 h 6096"/>
                    <a:gd name="connsiteX1" fmla="*/ 1905 w 2381"/>
                    <a:gd name="connsiteY1" fmla="*/ 0 h 6096"/>
                    <a:gd name="connsiteX2" fmla="*/ 2381 w 2381"/>
                    <a:gd name="connsiteY2" fmla="*/ 5906 h 6096"/>
                    <a:gd name="connsiteX3" fmla="*/ 381 w 2381"/>
                    <a:gd name="connsiteY3" fmla="*/ 6096 h 6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" h="6096">
                      <a:moveTo>
                        <a:pt x="0" y="95"/>
                      </a:moveTo>
                      <a:lnTo>
                        <a:pt x="1905" y="0"/>
                      </a:lnTo>
                      <a:lnTo>
                        <a:pt x="2381" y="5906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6" name="Graphic 106">
                <a:extLst>
                  <a:ext uri="{FF2B5EF4-FFF2-40B4-BE49-F238E27FC236}">
                    <a16:creationId xmlns:a16="http://schemas.microsoft.com/office/drawing/2014/main" id="{1471EA08-547D-4118-A6EE-6BF00AED42FE}"/>
                  </a:ext>
                </a:extLst>
              </p:cNvPr>
              <p:cNvGrpSpPr/>
              <p:nvPr/>
            </p:nvGrpSpPr>
            <p:grpSpPr>
              <a:xfrm>
                <a:off x="6240085" y="3531993"/>
                <a:ext cx="25364" cy="25557"/>
                <a:chOff x="6240085" y="3531993"/>
                <a:chExt cx="25364" cy="25557"/>
              </a:xfrm>
              <a:solidFill>
                <a:srgbClr val="1D2465"/>
              </a:solidFill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127EDD4E-5AD3-4170-A96E-C92715A60834}"/>
                    </a:ext>
                  </a:extLst>
                </p:cNvPr>
                <p:cNvSpPr/>
                <p:nvPr/>
              </p:nvSpPr>
              <p:spPr>
                <a:xfrm rot="-243937">
                  <a:off x="6240983" y="3532056"/>
                  <a:ext cx="2667" cy="25432"/>
                </a:xfrm>
                <a:custGeom>
                  <a:avLst/>
                  <a:gdLst>
                    <a:gd name="connsiteX0" fmla="*/ 0 w 2667"/>
                    <a:gd name="connsiteY0" fmla="*/ 0 h 25432"/>
                    <a:gd name="connsiteX1" fmla="*/ 2667 w 2667"/>
                    <a:gd name="connsiteY1" fmla="*/ 0 h 25432"/>
                    <a:gd name="connsiteX2" fmla="*/ 2667 w 2667"/>
                    <a:gd name="connsiteY2" fmla="*/ 25432 h 25432"/>
                    <a:gd name="connsiteX3" fmla="*/ 0 w 2667"/>
                    <a:gd name="connsiteY3" fmla="*/ 25432 h 25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67" h="25432">
                      <a:moveTo>
                        <a:pt x="0" y="0"/>
                      </a:moveTo>
                      <a:lnTo>
                        <a:pt x="2667" y="0"/>
                      </a:lnTo>
                      <a:lnTo>
                        <a:pt x="2667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8E32C92B-3233-4025-AC82-153EF85168D0}"/>
                    </a:ext>
                  </a:extLst>
                </p:cNvPr>
                <p:cNvSpPr/>
                <p:nvPr/>
              </p:nvSpPr>
              <p:spPr>
                <a:xfrm>
                  <a:off x="6263068" y="3549871"/>
                  <a:ext cx="2381" cy="6095"/>
                </a:xfrm>
                <a:custGeom>
                  <a:avLst/>
                  <a:gdLst>
                    <a:gd name="connsiteX0" fmla="*/ 0 w 2381"/>
                    <a:gd name="connsiteY0" fmla="*/ 190 h 6095"/>
                    <a:gd name="connsiteX1" fmla="*/ 1905 w 2381"/>
                    <a:gd name="connsiteY1" fmla="*/ 0 h 6095"/>
                    <a:gd name="connsiteX2" fmla="*/ 2381 w 2381"/>
                    <a:gd name="connsiteY2" fmla="*/ 6001 h 6095"/>
                    <a:gd name="connsiteX3" fmla="*/ 381 w 2381"/>
                    <a:gd name="connsiteY3" fmla="*/ 6096 h 6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" h="6095">
                      <a:moveTo>
                        <a:pt x="0" y="190"/>
                      </a:moveTo>
                      <a:lnTo>
                        <a:pt x="1905" y="0"/>
                      </a:lnTo>
                      <a:lnTo>
                        <a:pt x="2381" y="6001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9" name="Graphic 106">
                <a:extLst>
                  <a:ext uri="{FF2B5EF4-FFF2-40B4-BE49-F238E27FC236}">
                    <a16:creationId xmlns:a16="http://schemas.microsoft.com/office/drawing/2014/main" id="{1471EA08-547D-4118-A6EE-6BF00AED42FE}"/>
                  </a:ext>
                </a:extLst>
              </p:cNvPr>
              <p:cNvGrpSpPr/>
              <p:nvPr/>
            </p:nvGrpSpPr>
            <p:grpSpPr>
              <a:xfrm>
                <a:off x="6197510" y="3534945"/>
                <a:ext cx="25362" cy="25550"/>
                <a:chOff x="6197510" y="3534945"/>
                <a:chExt cx="25362" cy="25550"/>
              </a:xfrm>
              <a:solidFill>
                <a:srgbClr val="1D2465"/>
              </a:solidFill>
            </p:grpSpPr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67D5BEB3-0C6A-4451-942B-FB79061BCB3D}"/>
                    </a:ext>
                  </a:extLst>
                </p:cNvPr>
                <p:cNvSpPr/>
                <p:nvPr/>
              </p:nvSpPr>
              <p:spPr>
                <a:xfrm rot="-243937">
                  <a:off x="6198409" y="3535004"/>
                  <a:ext cx="2571" cy="25432"/>
                </a:xfrm>
                <a:custGeom>
                  <a:avLst/>
                  <a:gdLst>
                    <a:gd name="connsiteX0" fmla="*/ 0 w 2571"/>
                    <a:gd name="connsiteY0" fmla="*/ 0 h 25432"/>
                    <a:gd name="connsiteX1" fmla="*/ 2572 w 2571"/>
                    <a:gd name="connsiteY1" fmla="*/ 0 h 25432"/>
                    <a:gd name="connsiteX2" fmla="*/ 2572 w 2571"/>
                    <a:gd name="connsiteY2" fmla="*/ 25432 h 25432"/>
                    <a:gd name="connsiteX3" fmla="*/ 0 w 2571"/>
                    <a:gd name="connsiteY3" fmla="*/ 25432 h 25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" h="25432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48BF197E-4519-48E7-B0AC-813F3CB4BC32}"/>
                    </a:ext>
                  </a:extLst>
                </p:cNvPr>
                <p:cNvSpPr/>
                <p:nvPr/>
              </p:nvSpPr>
              <p:spPr>
                <a:xfrm>
                  <a:off x="6220491" y="3552919"/>
                  <a:ext cx="2381" cy="6095"/>
                </a:xfrm>
                <a:custGeom>
                  <a:avLst/>
                  <a:gdLst>
                    <a:gd name="connsiteX0" fmla="*/ 0 w 2381"/>
                    <a:gd name="connsiteY0" fmla="*/ 95 h 6095"/>
                    <a:gd name="connsiteX1" fmla="*/ 1905 w 2381"/>
                    <a:gd name="connsiteY1" fmla="*/ 0 h 6095"/>
                    <a:gd name="connsiteX2" fmla="*/ 2381 w 2381"/>
                    <a:gd name="connsiteY2" fmla="*/ 5905 h 6095"/>
                    <a:gd name="connsiteX3" fmla="*/ 381 w 2381"/>
                    <a:gd name="connsiteY3" fmla="*/ 6096 h 6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" h="6095">
                      <a:moveTo>
                        <a:pt x="0" y="95"/>
                      </a:moveTo>
                      <a:lnTo>
                        <a:pt x="1905" y="0"/>
                      </a:lnTo>
                      <a:lnTo>
                        <a:pt x="2381" y="5905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22" name="Graphic 106">
                <a:extLst>
                  <a:ext uri="{FF2B5EF4-FFF2-40B4-BE49-F238E27FC236}">
                    <a16:creationId xmlns:a16="http://schemas.microsoft.com/office/drawing/2014/main" id="{1471EA08-547D-4118-A6EE-6BF00AED42FE}"/>
                  </a:ext>
                </a:extLst>
              </p:cNvPr>
              <p:cNvGrpSpPr/>
              <p:nvPr/>
            </p:nvGrpSpPr>
            <p:grpSpPr>
              <a:xfrm>
                <a:off x="6155112" y="3538012"/>
                <a:ext cx="25184" cy="25538"/>
                <a:chOff x="6155112" y="3538012"/>
                <a:chExt cx="25184" cy="25538"/>
              </a:xfrm>
              <a:solidFill>
                <a:srgbClr val="1D2465"/>
              </a:solidFill>
            </p:grpSpPr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D56988B8-96CC-4B1E-BC17-598F7B334E0F}"/>
                    </a:ext>
                  </a:extLst>
                </p:cNvPr>
                <p:cNvSpPr/>
                <p:nvPr/>
              </p:nvSpPr>
              <p:spPr>
                <a:xfrm rot="-196739">
                  <a:off x="6155837" y="3538065"/>
                  <a:ext cx="2571" cy="25432"/>
                </a:xfrm>
                <a:custGeom>
                  <a:avLst/>
                  <a:gdLst>
                    <a:gd name="connsiteX0" fmla="*/ 0 w 2571"/>
                    <a:gd name="connsiteY0" fmla="*/ 0 h 25432"/>
                    <a:gd name="connsiteX1" fmla="*/ 2572 w 2571"/>
                    <a:gd name="connsiteY1" fmla="*/ 0 h 25432"/>
                    <a:gd name="connsiteX2" fmla="*/ 2572 w 2571"/>
                    <a:gd name="connsiteY2" fmla="*/ 25433 h 25432"/>
                    <a:gd name="connsiteX3" fmla="*/ 0 w 2571"/>
                    <a:gd name="connsiteY3" fmla="*/ 25433 h 25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" h="25432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3"/>
                      </a:lnTo>
                      <a:lnTo>
                        <a:pt x="0" y="25433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1E3460E2-5EC4-40D3-81BB-57FD0E199229}"/>
                    </a:ext>
                  </a:extLst>
                </p:cNvPr>
                <p:cNvSpPr/>
                <p:nvPr/>
              </p:nvSpPr>
              <p:spPr>
                <a:xfrm>
                  <a:off x="6177914" y="3555872"/>
                  <a:ext cx="2381" cy="6095"/>
                </a:xfrm>
                <a:custGeom>
                  <a:avLst/>
                  <a:gdLst>
                    <a:gd name="connsiteX0" fmla="*/ 0 w 2381"/>
                    <a:gd name="connsiteY0" fmla="*/ 191 h 6095"/>
                    <a:gd name="connsiteX1" fmla="*/ 2000 w 2381"/>
                    <a:gd name="connsiteY1" fmla="*/ 0 h 6095"/>
                    <a:gd name="connsiteX2" fmla="*/ 2381 w 2381"/>
                    <a:gd name="connsiteY2" fmla="*/ 6001 h 6095"/>
                    <a:gd name="connsiteX3" fmla="*/ 381 w 2381"/>
                    <a:gd name="connsiteY3" fmla="*/ 6096 h 6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" h="6095">
                      <a:moveTo>
                        <a:pt x="0" y="191"/>
                      </a:moveTo>
                      <a:lnTo>
                        <a:pt x="2000" y="0"/>
                      </a:lnTo>
                      <a:lnTo>
                        <a:pt x="2381" y="6001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25" name="Graphic 106">
                <a:extLst>
                  <a:ext uri="{FF2B5EF4-FFF2-40B4-BE49-F238E27FC236}">
                    <a16:creationId xmlns:a16="http://schemas.microsoft.com/office/drawing/2014/main" id="{1471EA08-547D-4118-A6EE-6BF00AED42FE}"/>
                  </a:ext>
                </a:extLst>
              </p:cNvPr>
              <p:cNvGrpSpPr/>
              <p:nvPr/>
            </p:nvGrpSpPr>
            <p:grpSpPr>
              <a:xfrm>
                <a:off x="6112336" y="3540978"/>
                <a:ext cx="25382" cy="25551"/>
                <a:chOff x="6112336" y="3540978"/>
                <a:chExt cx="25382" cy="25551"/>
              </a:xfrm>
              <a:solidFill>
                <a:srgbClr val="1D2465"/>
              </a:solidFill>
            </p:grpSpPr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AE15423A-4084-4A5E-AB5F-4256A223E196}"/>
                    </a:ext>
                  </a:extLst>
                </p:cNvPr>
                <p:cNvSpPr/>
                <p:nvPr/>
              </p:nvSpPr>
              <p:spPr>
                <a:xfrm rot="-244623">
                  <a:off x="6113237" y="3541038"/>
                  <a:ext cx="2571" cy="25432"/>
                </a:xfrm>
                <a:custGeom>
                  <a:avLst/>
                  <a:gdLst>
                    <a:gd name="connsiteX0" fmla="*/ 0 w 2571"/>
                    <a:gd name="connsiteY0" fmla="*/ 0 h 25432"/>
                    <a:gd name="connsiteX1" fmla="*/ 2572 w 2571"/>
                    <a:gd name="connsiteY1" fmla="*/ 0 h 25432"/>
                    <a:gd name="connsiteX2" fmla="*/ 2572 w 2571"/>
                    <a:gd name="connsiteY2" fmla="*/ 25433 h 25432"/>
                    <a:gd name="connsiteX3" fmla="*/ 0 w 2571"/>
                    <a:gd name="connsiteY3" fmla="*/ 25433 h 25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" h="25432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3"/>
                      </a:lnTo>
                      <a:lnTo>
                        <a:pt x="0" y="25433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D8CD9DBD-BD9D-49DF-9E55-522DE34BC8BA}"/>
                    </a:ext>
                  </a:extLst>
                </p:cNvPr>
                <p:cNvSpPr/>
                <p:nvPr/>
              </p:nvSpPr>
              <p:spPr>
                <a:xfrm>
                  <a:off x="6135338" y="3558920"/>
                  <a:ext cx="2381" cy="6000"/>
                </a:xfrm>
                <a:custGeom>
                  <a:avLst/>
                  <a:gdLst>
                    <a:gd name="connsiteX0" fmla="*/ 0 w 2381"/>
                    <a:gd name="connsiteY0" fmla="*/ 95 h 6000"/>
                    <a:gd name="connsiteX1" fmla="*/ 2000 w 2381"/>
                    <a:gd name="connsiteY1" fmla="*/ 0 h 6000"/>
                    <a:gd name="connsiteX2" fmla="*/ 2381 w 2381"/>
                    <a:gd name="connsiteY2" fmla="*/ 5906 h 6000"/>
                    <a:gd name="connsiteX3" fmla="*/ 476 w 2381"/>
                    <a:gd name="connsiteY3" fmla="*/ 6001 h 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" h="6000">
                      <a:moveTo>
                        <a:pt x="0" y="95"/>
                      </a:moveTo>
                      <a:lnTo>
                        <a:pt x="2000" y="0"/>
                      </a:lnTo>
                      <a:lnTo>
                        <a:pt x="2381" y="5906"/>
                      </a:lnTo>
                      <a:lnTo>
                        <a:pt x="476" y="600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4288" name="Graphic 106">
                <a:extLst>
                  <a:ext uri="{FF2B5EF4-FFF2-40B4-BE49-F238E27FC236}">
                    <a16:creationId xmlns:a16="http://schemas.microsoft.com/office/drawing/2014/main" id="{1471EA08-547D-4118-A6EE-6BF00AED42FE}"/>
                  </a:ext>
                </a:extLst>
              </p:cNvPr>
              <p:cNvGrpSpPr/>
              <p:nvPr/>
            </p:nvGrpSpPr>
            <p:grpSpPr>
              <a:xfrm>
                <a:off x="6069948" y="3543892"/>
                <a:ext cx="25312" cy="25544"/>
                <a:chOff x="6069948" y="3543892"/>
                <a:chExt cx="25312" cy="25544"/>
              </a:xfrm>
              <a:solidFill>
                <a:srgbClr val="1D2465"/>
              </a:solidFill>
            </p:grpSpPr>
            <p:sp>
              <p:nvSpPr>
                <p:cNvPr id="44289" name="Freeform: Shape 44288">
                  <a:extLst>
                    <a:ext uri="{FF2B5EF4-FFF2-40B4-BE49-F238E27FC236}">
                      <a16:creationId xmlns:a16="http://schemas.microsoft.com/office/drawing/2014/main" id="{1B74ABF1-0F34-4002-B1FE-EA391CF88D43}"/>
                    </a:ext>
                  </a:extLst>
                </p:cNvPr>
                <p:cNvSpPr/>
                <p:nvPr/>
              </p:nvSpPr>
              <p:spPr>
                <a:xfrm rot="-221893">
                  <a:off x="6070765" y="3543948"/>
                  <a:ext cx="2571" cy="25431"/>
                </a:xfrm>
                <a:custGeom>
                  <a:avLst/>
                  <a:gdLst>
                    <a:gd name="connsiteX0" fmla="*/ 0 w 2571"/>
                    <a:gd name="connsiteY0" fmla="*/ 0 h 25431"/>
                    <a:gd name="connsiteX1" fmla="*/ 2572 w 2571"/>
                    <a:gd name="connsiteY1" fmla="*/ 0 h 25431"/>
                    <a:gd name="connsiteX2" fmla="*/ 2572 w 2571"/>
                    <a:gd name="connsiteY2" fmla="*/ 25431 h 25431"/>
                    <a:gd name="connsiteX3" fmla="*/ 0 w 2571"/>
                    <a:gd name="connsiteY3" fmla="*/ 25431 h 2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" h="25431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1"/>
                      </a:lnTo>
                      <a:lnTo>
                        <a:pt x="0" y="2543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290" name="Freeform: Shape 44289">
                  <a:extLst>
                    <a:ext uri="{FF2B5EF4-FFF2-40B4-BE49-F238E27FC236}">
                      <a16:creationId xmlns:a16="http://schemas.microsoft.com/office/drawing/2014/main" id="{08311629-A6D3-4DCF-8457-FE302DFE9530}"/>
                    </a:ext>
                  </a:extLst>
                </p:cNvPr>
                <p:cNvSpPr/>
                <p:nvPr/>
              </p:nvSpPr>
              <p:spPr>
                <a:xfrm rot="-228433">
                  <a:off x="6093063" y="3561955"/>
                  <a:ext cx="2000" cy="6000"/>
                </a:xfrm>
                <a:custGeom>
                  <a:avLst/>
                  <a:gdLst>
                    <a:gd name="connsiteX0" fmla="*/ 0 w 2000"/>
                    <a:gd name="connsiteY0" fmla="*/ 0 h 6000"/>
                    <a:gd name="connsiteX1" fmla="*/ 2000 w 2000"/>
                    <a:gd name="connsiteY1" fmla="*/ 0 h 6000"/>
                    <a:gd name="connsiteX2" fmla="*/ 2000 w 2000"/>
                    <a:gd name="connsiteY2" fmla="*/ 6001 h 6000"/>
                    <a:gd name="connsiteX3" fmla="*/ 0 w 2000"/>
                    <a:gd name="connsiteY3" fmla="*/ 6001 h 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0" h="600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6001"/>
                      </a:lnTo>
                      <a:lnTo>
                        <a:pt x="0" y="600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4291" name="Graphic 106">
                <a:extLst>
                  <a:ext uri="{FF2B5EF4-FFF2-40B4-BE49-F238E27FC236}">
                    <a16:creationId xmlns:a16="http://schemas.microsoft.com/office/drawing/2014/main" id="{1471EA08-547D-4118-A6EE-6BF00AED42FE}"/>
                  </a:ext>
                </a:extLst>
              </p:cNvPr>
              <p:cNvGrpSpPr/>
              <p:nvPr/>
            </p:nvGrpSpPr>
            <p:grpSpPr>
              <a:xfrm>
                <a:off x="5942138" y="3549967"/>
                <a:ext cx="46896" cy="28542"/>
                <a:chOff x="5942138" y="3549967"/>
                <a:chExt cx="46896" cy="28542"/>
              </a:xfrm>
              <a:solidFill>
                <a:srgbClr val="1D2465"/>
              </a:solidFill>
            </p:grpSpPr>
            <p:sp>
              <p:nvSpPr>
                <p:cNvPr id="44292" name="Freeform: Shape 44291">
                  <a:extLst>
                    <a:ext uri="{FF2B5EF4-FFF2-40B4-BE49-F238E27FC236}">
                      <a16:creationId xmlns:a16="http://schemas.microsoft.com/office/drawing/2014/main" id="{48F6C876-110E-42A2-B929-3C08FDE34873}"/>
                    </a:ext>
                  </a:extLst>
                </p:cNvPr>
                <p:cNvSpPr/>
                <p:nvPr/>
              </p:nvSpPr>
              <p:spPr>
                <a:xfrm>
                  <a:off x="5984652" y="3549967"/>
                  <a:ext cx="4381" cy="25526"/>
                </a:xfrm>
                <a:custGeom>
                  <a:avLst/>
                  <a:gdLst>
                    <a:gd name="connsiteX0" fmla="*/ 0 w 4381"/>
                    <a:gd name="connsiteY0" fmla="*/ 190 h 25526"/>
                    <a:gd name="connsiteX1" fmla="*/ 2667 w 4381"/>
                    <a:gd name="connsiteY1" fmla="*/ 0 h 25526"/>
                    <a:gd name="connsiteX2" fmla="*/ 4382 w 4381"/>
                    <a:gd name="connsiteY2" fmla="*/ 25336 h 25526"/>
                    <a:gd name="connsiteX3" fmla="*/ 1810 w 4381"/>
                    <a:gd name="connsiteY3" fmla="*/ 25527 h 25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1" h="25526">
                      <a:moveTo>
                        <a:pt x="0" y="190"/>
                      </a:moveTo>
                      <a:lnTo>
                        <a:pt x="2667" y="0"/>
                      </a:lnTo>
                      <a:lnTo>
                        <a:pt x="4382" y="25336"/>
                      </a:lnTo>
                      <a:lnTo>
                        <a:pt x="1810" y="25527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293" name="Freeform: Shape 44292">
                  <a:extLst>
                    <a:ext uri="{FF2B5EF4-FFF2-40B4-BE49-F238E27FC236}">
                      <a16:creationId xmlns:a16="http://schemas.microsoft.com/office/drawing/2014/main" id="{AD1ECB2C-65D0-41DB-9EF5-3467EF415FB5}"/>
                    </a:ext>
                  </a:extLst>
                </p:cNvPr>
                <p:cNvSpPr/>
                <p:nvPr/>
              </p:nvSpPr>
              <p:spPr>
                <a:xfrm rot="-243937">
                  <a:off x="5943036" y="3553018"/>
                  <a:ext cx="2571" cy="25432"/>
                </a:xfrm>
                <a:custGeom>
                  <a:avLst/>
                  <a:gdLst>
                    <a:gd name="connsiteX0" fmla="*/ 0 w 2571"/>
                    <a:gd name="connsiteY0" fmla="*/ 0 h 25432"/>
                    <a:gd name="connsiteX1" fmla="*/ 2572 w 2571"/>
                    <a:gd name="connsiteY1" fmla="*/ 0 h 25432"/>
                    <a:gd name="connsiteX2" fmla="*/ 2572 w 2571"/>
                    <a:gd name="connsiteY2" fmla="*/ 25432 h 25432"/>
                    <a:gd name="connsiteX3" fmla="*/ 0 w 2571"/>
                    <a:gd name="connsiteY3" fmla="*/ 25432 h 25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" h="25432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294" name="Freeform: Shape 44293">
                  <a:extLst>
                    <a:ext uri="{FF2B5EF4-FFF2-40B4-BE49-F238E27FC236}">
                      <a16:creationId xmlns:a16="http://schemas.microsoft.com/office/drawing/2014/main" id="{00F554B4-5B8F-4580-892D-80FAF31E72EC}"/>
                    </a:ext>
                  </a:extLst>
                </p:cNvPr>
                <p:cNvSpPr/>
                <p:nvPr/>
              </p:nvSpPr>
              <p:spPr>
                <a:xfrm>
                  <a:off x="5965126" y="3570826"/>
                  <a:ext cx="2381" cy="6095"/>
                </a:xfrm>
                <a:custGeom>
                  <a:avLst/>
                  <a:gdLst>
                    <a:gd name="connsiteX0" fmla="*/ 0 w 2381"/>
                    <a:gd name="connsiteY0" fmla="*/ 191 h 6095"/>
                    <a:gd name="connsiteX1" fmla="*/ 1905 w 2381"/>
                    <a:gd name="connsiteY1" fmla="*/ 0 h 6095"/>
                    <a:gd name="connsiteX2" fmla="*/ 2381 w 2381"/>
                    <a:gd name="connsiteY2" fmla="*/ 6001 h 6095"/>
                    <a:gd name="connsiteX3" fmla="*/ 381 w 2381"/>
                    <a:gd name="connsiteY3" fmla="*/ 6096 h 6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" h="6095">
                      <a:moveTo>
                        <a:pt x="0" y="191"/>
                      </a:moveTo>
                      <a:lnTo>
                        <a:pt x="1905" y="0"/>
                      </a:lnTo>
                      <a:lnTo>
                        <a:pt x="2381" y="6001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4295" name="Graphic 106">
                <a:extLst>
                  <a:ext uri="{FF2B5EF4-FFF2-40B4-BE49-F238E27FC236}">
                    <a16:creationId xmlns:a16="http://schemas.microsoft.com/office/drawing/2014/main" id="{1471EA08-547D-4118-A6EE-6BF00AED42FE}"/>
                  </a:ext>
                </a:extLst>
              </p:cNvPr>
              <p:cNvGrpSpPr/>
              <p:nvPr/>
            </p:nvGrpSpPr>
            <p:grpSpPr>
              <a:xfrm>
                <a:off x="5899624" y="3555904"/>
                <a:ext cx="25306" cy="25543"/>
                <a:chOff x="5899624" y="3555904"/>
                <a:chExt cx="25306" cy="25543"/>
              </a:xfrm>
              <a:solidFill>
                <a:srgbClr val="1D2465"/>
              </a:solidFill>
            </p:grpSpPr>
            <p:sp>
              <p:nvSpPr>
                <p:cNvPr id="44296" name="Freeform: Shape 44295">
                  <a:extLst>
                    <a:ext uri="{FF2B5EF4-FFF2-40B4-BE49-F238E27FC236}">
                      <a16:creationId xmlns:a16="http://schemas.microsoft.com/office/drawing/2014/main" id="{D31843C1-2E88-4390-A128-6E15F8A174A8}"/>
                    </a:ext>
                  </a:extLst>
                </p:cNvPr>
                <p:cNvSpPr/>
                <p:nvPr/>
              </p:nvSpPr>
              <p:spPr>
                <a:xfrm rot="-220863">
                  <a:off x="5900437" y="3555960"/>
                  <a:ext cx="2571" cy="25430"/>
                </a:xfrm>
                <a:custGeom>
                  <a:avLst/>
                  <a:gdLst>
                    <a:gd name="connsiteX0" fmla="*/ 0 w 2571"/>
                    <a:gd name="connsiteY0" fmla="*/ 0 h 25430"/>
                    <a:gd name="connsiteX1" fmla="*/ 2572 w 2571"/>
                    <a:gd name="connsiteY1" fmla="*/ 0 h 25430"/>
                    <a:gd name="connsiteX2" fmla="*/ 2572 w 2571"/>
                    <a:gd name="connsiteY2" fmla="*/ 25431 h 25430"/>
                    <a:gd name="connsiteX3" fmla="*/ 0 w 2571"/>
                    <a:gd name="connsiteY3" fmla="*/ 25431 h 2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" h="2543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1"/>
                      </a:lnTo>
                      <a:lnTo>
                        <a:pt x="0" y="2543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297" name="Freeform: Shape 44296">
                  <a:extLst>
                    <a:ext uri="{FF2B5EF4-FFF2-40B4-BE49-F238E27FC236}">
                      <a16:creationId xmlns:a16="http://schemas.microsoft.com/office/drawing/2014/main" id="{5AB0F925-38A8-42D0-B6F4-C71AE60ECD78}"/>
                    </a:ext>
                  </a:extLst>
                </p:cNvPr>
                <p:cNvSpPr/>
                <p:nvPr/>
              </p:nvSpPr>
              <p:spPr>
                <a:xfrm>
                  <a:off x="5922549" y="3573874"/>
                  <a:ext cx="2381" cy="6095"/>
                </a:xfrm>
                <a:custGeom>
                  <a:avLst/>
                  <a:gdLst>
                    <a:gd name="connsiteX0" fmla="*/ 0 w 2381"/>
                    <a:gd name="connsiteY0" fmla="*/ 95 h 6095"/>
                    <a:gd name="connsiteX1" fmla="*/ 1905 w 2381"/>
                    <a:gd name="connsiteY1" fmla="*/ 0 h 6095"/>
                    <a:gd name="connsiteX2" fmla="*/ 2381 w 2381"/>
                    <a:gd name="connsiteY2" fmla="*/ 5906 h 6095"/>
                    <a:gd name="connsiteX3" fmla="*/ 381 w 2381"/>
                    <a:gd name="connsiteY3" fmla="*/ 6096 h 6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" h="6095">
                      <a:moveTo>
                        <a:pt x="0" y="95"/>
                      </a:moveTo>
                      <a:lnTo>
                        <a:pt x="1905" y="0"/>
                      </a:lnTo>
                      <a:lnTo>
                        <a:pt x="2381" y="5906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44298" name="Freeform: Shape 44297">
                <a:extLst>
                  <a:ext uri="{FF2B5EF4-FFF2-40B4-BE49-F238E27FC236}">
                    <a16:creationId xmlns:a16="http://schemas.microsoft.com/office/drawing/2014/main" id="{B0F85108-C83E-4FBD-BBE9-D9BFF96EDE87}"/>
                  </a:ext>
                </a:extLst>
              </p:cNvPr>
              <p:cNvSpPr/>
              <p:nvPr/>
            </p:nvSpPr>
            <p:spPr>
              <a:xfrm>
                <a:off x="5879972" y="3576827"/>
                <a:ext cx="2381" cy="6095"/>
              </a:xfrm>
              <a:custGeom>
                <a:avLst/>
                <a:gdLst>
                  <a:gd name="connsiteX0" fmla="*/ 0 w 2381"/>
                  <a:gd name="connsiteY0" fmla="*/ 191 h 6095"/>
                  <a:gd name="connsiteX1" fmla="*/ 2000 w 2381"/>
                  <a:gd name="connsiteY1" fmla="*/ 0 h 6095"/>
                  <a:gd name="connsiteX2" fmla="*/ 2381 w 2381"/>
                  <a:gd name="connsiteY2" fmla="*/ 6001 h 6095"/>
                  <a:gd name="connsiteX3" fmla="*/ 381 w 2381"/>
                  <a:gd name="connsiteY3" fmla="*/ 6096 h 6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1" h="6095">
                    <a:moveTo>
                      <a:pt x="0" y="191"/>
                    </a:moveTo>
                    <a:lnTo>
                      <a:pt x="2000" y="0"/>
                    </a:lnTo>
                    <a:lnTo>
                      <a:pt x="2381" y="6001"/>
                    </a:lnTo>
                    <a:lnTo>
                      <a:pt x="381" y="6096"/>
                    </a:lnTo>
                    <a:close/>
                  </a:path>
                </a:pathLst>
              </a:custGeom>
              <a:solidFill>
                <a:srgbClr val="1D24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44299" name="Graphic 106">
                <a:extLst>
                  <a:ext uri="{FF2B5EF4-FFF2-40B4-BE49-F238E27FC236}">
                    <a16:creationId xmlns:a16="http://schemas.microsoft.com/office/drawing/2014/main" id="{1471EA08-547D-4118-A6EE-6BF00AED42FE}"/>
                  </a:ext>
                </a:extLst>
              </p:cNvPr>
              <p:cNvGrpSpPr/>
              <p:nvPr/>
            </p:nvGrpSpPr>
            <p:grpSpPr>
              <a:xfrm>
                <a:off x="6027229" y="3546918"/>
                <a:ext cx="25336" cy="25527"/>
                <a:chOff x="6027229" y="3546918"/>
                <a:chExt cx="25336" cy="25527"/>
              </a:xfrm>
              <a:solidFill>
                <a:srgbClr val="1D2465"/>
              </a:solidFill>
            </p:grpSpPr>
            <p:sp>
              <p:nvSpPr>
                <p:cNvPr id="44300" name="Freeform: Shape 44299">
                  <a:extLst>
                    <a:ext uri="{FF2B5EF4-FFF2-40B4-BE49-F238E27FC236}">
                      <a16:creationId xmlns:a16="http://schemas.microsoft.com/office/drawing/2014/main" id="{9763671A-9902-4ED9-A8CE-F2DF22EFB6FF}"/>
                    </a:ext>
                  </a:extLst>
                </p:cNvPr>
                <p:cNvSpPr/>
                <p:nvPr/>
              </p:nvSpPr>
              <p:spPr>
                <a:xfrm>
                  <a:off x="6027229" y="3546918"/>
                  <a:ext cx="4381" cy="25527"/>
                </a:xfrm>
                <a:custGeom>
                  <a:avLst/>
                  <a:gdLst>
                    <a:gd name="connsiteX0" fmla="*/ 0 w 4381"/>
                    <a:gd name="connsiteY0" fmla="*/ 191 h 25527"/>
                    <a:gd name="connsiteX1" fmla="*/ 2667 w 4381"/>
                    <a:gd name="connsiteY1" fmla="*/ 0 h 25527"/>
                    <a:gd name="connsiteX2" fmla="*/ 4381 w 4381"/>
                    <a:gd name="connsiteY2" fmla="*/ 25337 h 25527"/>
                    <a:gd name="connsiteX3" fmla="*/ 1810 w 4381"/>
                    <a:gd name="connsiteY3" fmla="*/ 25527 h 25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1" h="25527">
                      <a:moveTo>
                        <a:pt x="0" y="191"/>
                      </a:moveTo>
                      <a:lnTo>
                        <a:pt x="2667" y="0"/>
                      </a:lnTo>
                      <a:lnTo>
                        <a:pt x="4381" y="25337"/>
                      </a:lnTo>
                      <a:lnTo>
                        <a:pt x="1810" y="25527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301" name="Freeform: Shape 44300">
                  <a:extLst>
                    <a:ext uri="{FF2B5EF4-FFF2-40B4-BE49-F238E27FC236}">
                      <a16:creationId xmlns:a16="http://schemas.microsoft.com/office/drawing/2014/main" id="{B70C1853-4829-485A-B2C4-F5A8B2D63CFF}"/>
                    </a:ext>
                  </a:extLst>
                </p:cNvPr>
                <p:cNvSpPr/>
                <p:nvPr/>
              </p:nvSpPr>
              <p:spPr>
                <a:xfrm>
                  <a:off x="6050280" y="3564826"/>
                  <a:ext cx="2285" cy="6191"/>
                </a:xfrm>
                <a:custGeom>
                  <a:avLst/>
                  <a:gdLst>
                    <a:gd name="connsiteX0" fmla="*/ 0 w 2285"/>
                    <a:gd name="connsiteY0" fmla="*/ 191 h 6191"/>
                    <a:gd name="connsiteX1" fmla="*/ 1905 w 2285"/>
                    <a:gd name="connsiteY1" fmla="*/ 0 h 6191"/>
                    <a:gd name="connsiteX2" fmla="*/ 2286 w 2285"/>
                    <a:gd name="connsiteY2" fmla="*/ 6001 h 6191"/>
                    <a:gd name="connsiteX3" fmla="*/ 381 w 2285"/>
                    <a:gd name="connsiteY3" fmla="*/ 6191 h 6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5" h="6191">
                      <a:moveTo>
                        <a:pt x="0" y="191"/>
                      </a:moveTo>
                      <a:lnTo>
                        <a:pt x="1905" y="0"/>
                      </a:lnTo>
                      <a:lnTo>
                        <a:pt x="2286" y="6001"/>
                      </a:lnTo>
                      <a:lnTo>
                        <a:pt x="381" y="619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44302" name="Freeform: Shape 44301">
                <a:extLst>
                  <a:ext uri="{FF2B5EF4-FFF2-40B4-BE49-F238E27FC236}">
                    <a16:creationId xmlns:a16="http://schemas.microsoft.com/office/drawing/2014/main" id="{04DB1AF6-F0D7-4C80-8094-DF7E4891724B}"/>
                  </a:ext>
                </a:extLst>
              </p:cNvPr>
              <p:cNvSpPr/>
              <p:nvPr/>
            </p:nvSpPr>
            <p:spPr>
              <a:xfrm>
                <a:off x="6007703" y="3567873"/>
                <a:ext cx="2286" cy="6095"/>
              </a:xfrm>
              <a:custGeom>
                <a:avLst/>
                <a:gdLst>
                  <a:gd name="connsiteX0" fmla="*/ 0 w 2286"/>
                  <a:gd name="connsiteY0" fmla="*/ 95 h 6095"/>
                  <a:gd name="connsiteX1" fmla="*/ 1905 w 2286"/>
                  <a:gd name="connsiteY1" fmla="*/ 0 h 6095"/>
                  <a:gd name="connsiteX2" fmla="*/ 2286 w 2286"/>
                  <a:gd name="connsiteY2" fmla="*/ 5906 h 6095"/>
                  <a:gd name="connsiteX3" fmla="*/ 381 w 2286"/>
                  <a:gd name="connsiteY3" fmla="*/ 6096 h 6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" h="6095">
                    <a:moveTo>
                      <a:pt x="0" y="95"/>
                    </a:moveTo>
                    <a:lnTo>
                      <a:pt x="1905" y="0"/>
                    </a:lnTo>
                    <a:lnTo>
                      <a:pt x="2286" y="5906"/>
                    </a:lnTo>
                    <a:lnTo>
                      <a:pt x="381" y="6096"/>
                    </a:lnTo>
                    <a:close/>
                  </a:path>
                </a:pathLst>
              </a:custGeom>
              <a:solidFill>
                <a:srgbClr val="1D24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27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1920677" y="152453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3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9018844">
            <a:off x="8452370" y="479941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44" name="Graphic 2">
            <a:extLst>
              <a:ext uri="{FF2B5EF4-FFF2-40B4-BE49-F238E27FC236}">
                <a16:creationId xmlns:a16="http://schemas.microsoft.com/office/drawing/2014/main" id="{3F9CEC03-8524-40E0-BE7A-9B373FCBC94B}"/>
              </a:ext>
            </a:extLst>
          </p:cNvPr>
          <p:cNvGrpSpPr/>
          <p:nvPr/>
        </p:nvGrpSpPr>
        <p:grpSpPr>
          <a:xfrm rot="1383228">
            <a:off x="10590848" y="4630688"/>
            <a:ext cx="1182539" cy="1448421"/>
            <a:chOff x="5881684" y="3147949"/>
            <a:chExt cx="428090" cy="557286"/>
          </a:xfrm>
        </p:grpSpPr>
        <p:grpSp>
          <p:nvGrpSpPr>
            <p:cNvPr id="245" name="Graphic 2">
              <a:extLst>
                <a:ext uri="{FF2B5EF4-FFF2-40B4-BE49-F238E27FC236}">
                  <a16:creationId xmlns:a16="http://schemas.microsoft.com/office/drawing/2014/main" id="{3F9CEC03-8524-40E0-BE7A-9B373FCBC94B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247" name="Freeform: Shape 10">
                <a:extLst>
                  <a:ext uri="{FF2B5EF4-FFF2-40B4-BE49-F238E27FC236}">
                    <a16:creationId xmlns:a16="http://schemas.microsoft.com/office/drawing/2014/main" id="{F8EF85D1-324E-4F15-AF40-FF0EF8EAFA0B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8" name="Freeform: Shape 11">
                <a:extLst>
                  <a:ext uri="{FF2B5EF4-FFF2-40B4-BE49-F238E27FC236}">
                    <a16:creationId xmlns:a16="http://schemas.microsoft.com/office/drawing/2014/main" id="{E7EBB8B6-3292-4257-B9CB-01152F497819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9" name="Freeform: Shape 12">
                <a:extLst>
                  <a:ext uri="{FF2B5EF4-FFF2-40B4-BE49-F238E27FC236}">
                    <a16:creationId xmlns:a16="http://schemas.microsoft.com/office/drawing/2014/main" id="{2D9B73D0-EED9-449A-9068-4CD34E7E5A08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0" name="Freeform: Shape 13">
                <a:extLst>
                  <a:ext uri="{FF2B5EF4-FFF2-40B4-BE49-F238E27FC236}">
                    <a16:creationId xmlns:a16="http://schemas.microsoft.com/office/drawing/2014/main" id="{0C8AF630-66B8-4A01-B77C-359FD1EB1712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51" name="Freeform: Shape 14">
                <a:extLst>
                  <a:ext uri="{FF2B5EF4-FFF2-40B4-BE49-F238E27FC236}">
                    <a16:creationId xmlns:a16="http://schemas.microsoft.com/office/drawing/2014/main" id="{68CEB605-E147-4722-B8C7-EE3B45243AC3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52" name="Freeform: Shape 15">
                <a:extLst>
                  <a:ext uri="{FF2B5EF4-FFF2-40B4-BE49-F238E27FC236}">
                    <a16:creationId xmlns:a16="http://schemas.microsoft.com/office/drawing/2014/main" id="{D361AC83-5076-42C7-A70F-301140A0ED95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3" name="Freeform: Shape 16">
                <a:extLst>
                  <a:ext uri="{FF2B5EF4-FFF2-40B4-BE49-F238E27FC236}">
                    <a16:creationId xmlns:a16="http://schemas.microsoft.com/office/drawing/2014/main" id="{400DD755-90D9-4EC2-963E-F673F508E7B9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4" name="Freeform: Shape 17">
                <a:extLst>
                  <a:ext uri="{FF2B5EF4-FFF2-40B4-BE49-F238E27FC236}">
                    <a16:creationId xmlns:a16="http://schemas.microsoft.com/office/drawing/2014/main" id="{02AEA836-F1E2-4372-B4E7-66047B39C301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5" name="Freeform: Shape 18">
                <a:extLst>
                  <a:ext uri="{FF2B5EF4-FFF2-40B4-BE49-F238E27FC236}">
                    <a16:creationId xmlns:a16="http://schemas.microsoft.com/office/drawing/2014/main" id="{BB710D25-832E-4D57-8E9A-73ED24955077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6" name="Freeform: Shape 19">
                <a:extLst>
                  <a:ext uri="{FF2B5EF4-FFF2-40B4-BE49-F238E27FC236}">
                    <a16:creationId xmlns:a16="http://schemas.microsoft.com/office/drawing/2014/main" id="{26B571A8-1D64-4F8F-B178-703C07E4CD9F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57" name="Graphic 2">
                <a:extLst>
                  <a:ext uri="{FF2B5EF4-FFF2-40B4-BE49-F238E27FC236}">
                    <a16:creationId xmlns:a16="http://schemas.microsoft.com/office/drawing/2014/main" id="{3F9CEC03-8524-40E0-BE7A-9B373FCBC94B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275" name="Freeform: Shape 21">
                  <a:extLst>
                    <a:ext uri="{FF2B5EF4-FFF2-40B4-BE49-F238E27FC236}">
                      <a16:creationId xmlns:a16="http://schemas.microsoft.com/office/drawing/2014/main" id="{B0B96F0B-4D62-483A-87AA-B43ED7C6752B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6" name="Freeform: Shape 22">
                  <a:extLst>
                    <a:ext uri="{FF2B5EF4-FFF2-40B4-BE49-F238E27FC236}">
                      <a16:creationId xmlns:a16="http://schemas.microsoft.com/office/drawing/2014/main" id="{38F80628-E8BE-439A-AF3E-60A9F807DA86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58" name="Freeform: Shape 23">
                <a:extLst>
                  <a:ext uri="{FF2B5EF4-FFF2-40B4-BE49-F238E27FC236}">
                    <a16:creationId xmlns:a16="http://schemas.microsoft.com/office/drawing/2014/main" id="{FE1507FB-568F-4250-A196-28411B9AD77C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9" name="Freeform: Shape 24">
                <a:extLst>
                  <a:ext uri="{FF2B5EF4-FFF2-40B4-BE49-F238E27FC236}">
                    <a16:creationId xmlns:a16="http://schemas.microsoft.com/office/drawing/2014/main" id="{48DC7DF9-EE15-44A9-A2A6-E2A89494E7E6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0" name="Freeform: Shape 25">
                <a:extLst>
                  <a:ext uri="{FF2B5EF4-FFF2-40B4-BE49-F238E27FC236}">
                    <a16:creationId xmlns:a16="http://schemas.microsoft.com/office/drawing/2014/main" id="{806DB7E8-58F4-408E-B207-0CE8F130F9F2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1" name="Freeform: Shape 26">
                <a:extLst>
                  <a:ext uri="{FF2B5EF4-FFF2-40B4-BE49-F238E27FC236}">
                    <a16:creationId xmlns:a16="http://schemas.microsoft.com/office/drawing/2014/main" id="{B7A8234B-E792-4311-8030-85C7EBF0B8D2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2" name="Freeform: Shape 27">
                <a:extLst>
                  <a:ext uri="{FF2B5EF4-FFF2-40B4-BE49-F238E27FC236}">
                    <a16:creationId xmlns:a16="http://schemas.microsoft.com/office/drawing/2014/main" id="{C460F3EB-DEC0-4D37-AE5C-6C4F6CE8B4A5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3" name="Freeform: Shape 28">
                <a:extLst>
                  <a:ext uri="{FF2B5EF4-FFF2-40B4-BE49-F238E27FC236}">
                    <a16:creationId xmlns:a16="http://schemas.microsoft.com/office/drawing/2014/main" id="{CF5D41AC-79E7-42E4-B556-C49B6163D25A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4" name="Freeform: Shape 29">
                <a:extLst>
                  <a:ext uri="{FF2B5EF4-FFF2-40B4-BE49-F238E27FC236}">
                    <a16:creationId xmlns:a16="http://schemas.microsoft.com/office/drawing/2014/main" id="{07671037-6639-40EB-9BBB-238C559ED469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5" name="Freeform: Shape 30">
                <a:extLst>
                  <a:ext uri="{FF2B5EF4-FFF2-40B4-BE49-F238E27FC236}">
                    <a16:creationId xmlns:a16="http://schemas.microsoft.com/office/drawing/2014/main" id="{004386D6-E30B-4071-A662-6474C1A08442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6" name="Freeform: Shape 31">
                <a:extLst>
                  <a:ext uri="{FF2B5EF4-FFF2-40B4-BE49-F238E27FC236}">
                    <a16:creationId xmlns:a16="http://schemas.microsoft.com/office/drawing/2014/main" id="{A0343D8A-8210-4204-99CA-BA0F206EA775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7" name="Freeform: Shape 32">
                <a:extLst>
                  <a:ext uri="{FF2B5EF4-FFF2-40B4-BE49-F238E27FC236}">
                    <a16:creationId xmlns:a16="http://schemas.microsoft.com/office/drawing/2014/main" id="{CE96A6BF-78D9-4A6C-87B5-C2CAF5B40FAC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8" name="Freeform: Shape 33">
                <a:extLst>
                  <a:ext uri="{FF2B5EF4-FFF2-40B4-BE49-F238E27FC236}">
                    <a16:creationId xmlns:a16="http://schemas.microsoft.com/office/drawing/2014/main" id="{539E3B99-3C23-4841-B11A-E823ABB6D8FD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69" name="Graphic 2">
                <a:extLst>
                  <a:ext uri="{FF2B5EF4-FFF2-40B4-BE49-F238E27FC236}">
                    <a16:creationId xmlns:a16="http://schemas.microsoft.com/office/drawing/2014/main" id="{3F9CEC03-8524-40E0-BE7A-9B373FCBC94B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273" name="Freeform: Shape 35">
                  <a:extLst>
                    <a:ext uri="{FF2B5EF4-FFF2-40B4-BE49-F238E27FC236}">
                      <a16:creationId xmlns:a16="http://schemas.microsoft.com/office/drawing/2014/main" id="{C5BA4BD3-9426-4AB7-81A9-90668C15BBD4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4" name="Freeform: Shape 36">
                  <a:extLst>
                    <a:ext uri="{FF2B5EF4-FFF2-40B4-BE49-F238E27FC236}">
                      <a16:creationId xmlns:a16="http://schemas.microsoft.com/office/drawing/2014/main" id="{52234E53-32FB-4F95-AAA3-38DE14169821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70" name="Graphic 2">
                <a:extLst>
                  <a:ext uri="{FF2B5EF4-FFF2-40B4-BE49-F238E27FC236}">
                    <a16:creationId xmlns:a16="http://schemas.microsoft.com/office/drawing/2014/main" id="{3F9CEC03-8524-40E0-BE7A-9B373FCBC94B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271" name="Freeform: Shape 38">
                  <a:extLst>
                    <a:ext uri="{FF2B5EF4-FFF2-40B4-BE49-F238E27FC236}">
                      <a16:creationId xmlns:a16="http://schemas.microsoft.com/office/drawing/2014/main" id="{BF355EC4-D71C-4374-8FD9-0EC992A16406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2" name="Freeform: Shape 39">
                  <a:extLst>
                    <a:ext uri="{FF2B5EF4-FFF2-40B4-BE49-F238E27FC236}">
                      <a16:creationId xmlns:a16="http://schemas.microsoft.com/office/drawing/2014/main" id="{4FB8E5F7-4C67-437D-94BD-53095C73CF4D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246" name="Freeform: Shape 40">
              <a:extLst>
                <a:ext uri="{FF2B5EF4-FFF2-40B4-BE49-F238E27FC236}">
                  <a16:creationId xmlns:a16="http://schemas.microsoft.com/office/drawing/2014/main" id="{956E862F-D936-483F-B3E2-E6E3D00A3098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77" name="Freeform 117">
            <a:extLst>
              <a:ext uri="{FF2B5EF4-FFF2-40B4-BE49-F238E27FC236}">
                <a16:creationId xmlns:a16="http://schemas.microsoft.com/office/drawing/2014/main" id="{790997FF-AFEE-4EAD-99CB-25DD33264AB2}"/>
              </a:ext>
            </a:extLst>
          </p:cNvPr>
          <p:cNvSpPr/>
          <p:nvPr/>
        </p:nvSpPr>
        <p:spPr>
          <a:xfrm>
            <a:off x="6515222" y="227909"/>
            <a:ext cx="5516434" cy="5242608"/>
          </a:xfrm>
          <a:custGeom>
            <a:avLst/>
            <a:gdLst>
              <a:gd name="connsiteX0" fmla="*/ 7398359 w 8042224"/>
              <a:gd name="connsiteY0" fmla="*/ 150382 h 4384551"/>
              <a:gd name="connsiteX1" fmla="*/ 7287605 w 8042224"/>
              <a:gd name="connsiteY1" fmla="*/ 261136 h 4384551"/>
              <a:gd name="connsiteX2" fmla="*/ 7398359 w 8042224"/>
              <a:gd name="connsiteY2" fmla="*/ 371890 h 4384551"/>
              <a:gd name="connsiteX3" fmla="*/ 7509113 w 8042224"/>
              <a:gd name="connsiteY3" fmla="*/ 261136 h 4384551"/>
              <a:gd name="connsiteX4" fmla="*/ 7398359 w 8042224"/>
              <a:gd name="connsiteY4" fmla="*/ 150382 h 4384551"/>
              <a:gd name="connsiteX5" fmla="*/ 7036585 w 8042224"/>
              <a:gd name="connsiteY5" fmla="*/ 150382 h 4384551"/>
              <a:gd name="connsiteX6" fmla="*/ 6925831 w 8042224"/>
              <a:gd name="connsiteY6" fmla="*/ 261136 h 4384551"/>
              <a:gd name="connsiteX7" fmla="*/ 7036585 w 8042224"/>
              <a:gd name="connsiteY7" fmla="*/ 371890 h 4384551"/>
              <a:gd name="connsiteX8" fmla="*/ 7147339 w 8042224"/>
              <a:gd name="connsiteY8" fmla="*/ 261136 h 4384551"/>
              <a:gd name="connsiteX9" fmla="*/ 7036585 w 8042224"/>
              <a:gd name="connsiteY9" fmla="*/ 150382 h 4384551"/>
              <a:gd name="connsiteX10" fmla="*/ 6637208 w 8042224"/>
              <a:gd name="connsiteY10" fmla="*/ 150382 h 4384551"/>
              <a:gd name="connsiteX11" fmla="*/ 6526454 w 8042224"/>
              <a:gd name="connsiteY11" fmla="*/ 261136 h 4384551"/>
              <a:gd name="connsiteX12" fmla="*/ 6637208 w 8042224"/>
              <a:gd name="connsiteY12" fmla="*/ 371890 h 4384551"/>
              <a:gd name="connsiteX13" fmla="*/ 6747962 w 8042224"/>
              <a:gd name="connsiteY13" fmla="*/ 261136 h 4384551"/>
              <a:gd name="connsiteX14" fmla="*/ 6637208 w 8042224"/>
              <a:gd name="connsiteY14" fmla="*/ 150382 h 4384551"/>
              <a:gd name="connsiteX15" fmla="*/ 6275434 w 8042224"/>
              <a:gd name="connsiteY15" fmla="*/ 150382 h 4384551"/>
              <a:gd name="connsiteX16" fmla="*/ 6164680 w 8042224"/>
              <a:gd name="connsiteY16" fmla="*/ 261136 h 4384551"/>
              <a:gd name="connsiteX17" fmla="*/ 6275434 w 8042224"/>
              <a:gd name="connsiteY17" fmla="*/ 371890 h 4384551"/>
              <a:gd name="connsiteX18" fmla="*/ 6386188 w 8042224"/>
              <a:gd name="connsiteY18" fmla="*/ 261136 h 4384551"/>
              <a:gd name="connsiteX19" fmla="*/ 6275434 w 8042224"/>
              <a:gd name="connsiteY19" fmla="*/ 150382 h 4384551"/>
              <a:gd name="connsiteX20" fmla="*/ 5901148 w 8042224"/>
              <a:gd name="connsiteY20" fmla="*/ 150382 h 4384551"/>
              <a:gd name="connsiteX21" fmla="*/ 5790394 w 8042224"/>
              <a:gd name="connsiteY21" fmla="*/ 261136 h 4384551"/>
              <a:gd name="connsiteX22" fmla="*/ 5901148 w 8042224"/>
              <a:gd name="connsiteY22" fmla="*/ 371890 h 4384551"/>
              <a:gd name="connsiteX23" fmla="*/ 6011902 w 8042224"/>
              <a:gd name="connsiteY23" fmla="*/ 261136 h 4384551"/>
              <a:gd name="connsiteX24" fmla="*/ 5901148 w 8042224"/>
              <a:gd name="connsiteY24" fmla="*/ 150382 h 4384551"/>
              <a:gd name="connsiteX25" fmla="*/ 5539374 w 8042224"/>
              <a:gd name="connsiteY25" fmla="*/ 150382 h 4384551"/>
              <a:gd name="connsiteX26" fmla="*/ 5428620 w 8042224"/>
              <a:gd name="connsiteY26" fmla="*/ 261136 h 4384551"/>
              <a:gd name="connsiteX27" fmla="*/ 5539374 w 8042224"/>
              <a:gd name="connsiteY27" fmla="*/ 371890 h 4384551"/>
              <a:gd name="connsiteX28" fmla="*/ 5650128 w 8042224"/>
              <a:gd name="connsiteY28" fmla="*/ 261136 h 4384551"/>
              <a:gd name="connsiteX29" fmla="*/ 5539374 w 8042224"/>
              <a:gd name="connsiteY29" fmla="*/ 150382 h 4384551"/>
              <a:gd name="connsiteX30" fmla="*/ 5139997 w 8042224"/>
              <a:gd name="connsiteY30" fmla="*/ 150382 h 4384551"/>
              <a:gd name="connsiteX31" fmla="*/ 5029243 w 8042224"/>
              <a:gd name="connsiteY31" fmla="*/ 261136 h 4384551"/>
              <a:gd name="connsiteX32" fmla="*/ 5139997 w 8042224"/>
              <a:gd name="connsiteY32" fmla="*/ 371890 h 4384551"/>
              <a:gd name="connsiteX33" fmla="*/ 5250751 w 8042224"/>
              <a:gd name="connsiteY33" fmla="*/ 261136 h 4384551"/>
              <a:gd name="connsiteX34" fmla="*/ 5139997 w 8042224"/>
              <a:gd name="connsiteY34" fmla="*/ 150382 h 4384551"/>
              <a:gd name="connsiteX35" fmla="*/ 4778223 w 8042224"/>
              <a:gd name="connsiteY35" fmla="*/ 150382 h 4384551"/>
              <a:gd name="connsiteX36" fmla="*/ 4667469 w 8042224"/>
              <a:gd name="connsiteY36" fmla="*/ 261136 h 4384551"/>
              <a:gd name="connsiteX37" fmla="*/ 4778223 w 8042224"/>
              <a:gd name="connsiteY37" fmla="*/ 371890 h 4384551"/>
              <a:gd name="connsiteX38" fmla="*/ 4888977 w 8042224"/>
              <a:gd name="connsiteY38" fmla="*/ 261136 h 4384551"/>
              <a:gd name="connsiteX39" fmla="*/ 4778223 w 8042224"/>
              <a:gd name="connsiteY39" fmla="*/ 150382 h 4384551"/>
              <a:gd name="connsiteX40" fmla="*/ 2916256 w 8042224"/>
              <a:gd name="connsiteY40" fmla="*/ 147187 h 4384551"/>
              <a:gd name="connsiteX41" fmla="*/ 2805502 w 8042224"/>
              <a:gd name="connsiteY41" fmla="*/ 257941 h 4384551"/>
              <a:gd name="connsiteX42" fmla="*/ 2916256 w 8042224"/>
              <a:gd name="connsiteY42" fmla="*/ 368696 h 4384551"/>
              <a:gd name="connsiteX43" fmla="*/ 3027010 w 8042224"/>
              <a:gd name="connsiteY43" fmla="*/ 257941 h 4384551"/>
              <a:gd name="connsiteX44" fmla="*/ 2916256 w 8042224"/>
              <a:gd name="connsiteY44" fmla="*/ 147187 h 4384551"/>
              <a:gd name="connsiteX45" fmla="*/ 2554482 w 8042224"/>
              <a:gd name="connsiteY45" fmla="*/ 147187 h 4384551"/>
              <a:gd name="connsiteX46" fmla="*/ 2443728 w 8042224"/>
              <a:gd name="connsiteY46" fmla="*/ 257941 h 4384551"/>
              <a:gd name="connsiteX47" fmla="*/ 2554482 w 8042224"/>
              <a:gd name="connsiteY47" fmla="*/ 368696 h 4384551"/>
              <a:gd name="connsiteX48" fmla="*/ 2665236 w 8042224"/>
              <a:gd name="connsiteY48" fmla="*/ 257941 h 4384551"/>
              <a:gd name="connsiteX49" fmla="*/ 2554482 w 8042224"/>
              <a:gd name="connsiteY49" fmla="*/ 147187 h 4384551"/>
              <a:gd name="connsiteX50" fmla="*/ 2155105 w 8042224"/>
              <a:gd name="connsiteY50" fmla="*/ 147187 h 4384551"/>
              <a:gd name="connsiteX51" fmla="*/ 2044351 w 8042224"/>
              <a:gd name="connsiteY51" fmla="*/ 257941 h 4384551"/>
              <a:gd name="connsiteX52" fmla="*/ 2155105 w 8042224"/>
              <a:gd name="connsiteY52" fmla="*/ 368696 h 4384551"/>
              <a:gd name="connsiteX53" fmla="*/ 2265859 w 8042224"/>
              <a:gd name="connsiteY53" fmla="*/ 257941 h 4384551"/>
              <a:gd name="connsiteX54" fmla="*/ 2155105 w 8042224"/>
              <a:gd name="connsiteY54" fmla="*/ 147187 h 4384551"/>
              <a:gd name="connsiteX55" fmla="*/ 1793331 w 8042224"/>
              <a:gd name="connsiteY55" fmla="*/ 147187 h 4384551"/>
              <a:gd name="connsiteX56" fmla="*/ 1682577 w 8042224"/>
              <a:gd name="connsiteY56" fmla="*/ 257941 h 4384551"/>
              <a:gd name="connsiteX57" fmla="*/ 1793331 w 8042224"/>
              <a:gd name="connsiteY57" fmla="*/ 368696 h 4384551"/>
              <a:gd name="connsiteX58" fmla="*/ 1904087 w 8042224"/>
              <a:gd name="connsiteY58" fmla="*/ 257941 h 4384551"/>
              <a:gd name="connsiteX59" fmla="*/ 1793331 w 8042224"/>
              <a:gd name="connsiteY59" fmla="*/ 147187 h 4384551"/>
              <a:gd name="connsiteX60" fmla="*/ 1419045 w 8042224"/>
              <a:gd name="connsiteY60" fmla="*/ 147187 h 4384551"/>
              <a:gd name="connsiteX61" fmla="*/ 1308291 w 8042224"/>
              <a:gd name="connsiteY61" fmla="*/ 257941 h 4384551"/>
              <a:gd name="connsiteX62" fmla="*/ 1419045 w 8042224"/>
              <a:gd name="connsiteY62" fmla="*/ 368696 h 4384551"/>
              <a:gd name="connsiteX63" fmla="*/ 1529799 w 8042224"/>
              <a:gd name="connsiteY63" fmla="*/ 257941 h 4384551"/>
              <a:gd name="connsiteX64" fmla="*/ 1419045 w 8042224"/>
              <a:gd name="connsiteY64" fmla="*/ 147187 h 4384551"/>
              <a:gd name="connsiteX65" fmla="*/ 1057273 w 8042224"/>
              <a:gd name="connsiteY65" fmla="*/ 147187 h 4384551"/>
              <a:gd name="connsiteX66" fmla="*/ 946517 w 8042224"/>
              <a:gd name="connsiteY66" fmla="*/ 257941 h 4384551"/>
              <a:gd name="connsiteX67" fmla="*/ 1057273 w 8042224"/>
              <a:gd name="connsiteY67" fmla="*/ 368696 h 4384551"/>
              <a:gd name="connsiteX68" fmla="*/ 1168026 w 8042224"/>
              <a:gd name="connsiteY68" fmla="*/ 257941 h 4384551"/>
              <a:gd name="connsiteX69" fmla="*/ 1057273 w 8042224"/>
              <a:gd name="connsiteY69" fmla="*/ 147187 h 4384551"/>
              <a:gd name="connsiteX70" fmla="*/ 657894 w 8042224"/>
              <a:gd name="connsiteY70" fmla="*/ 147187 h 4384551"/>
              <a:gd name="connsiteX71" fmla="*/ 547140 w 8042224"/>
              <a:gd name="connsiteY71" fmla="*/ 257941 h 4384551"/>
              <a:gd name="connsiteX72" fmla="*/ 657894 w 8042224"/>
              <a:gd name="connsiteY72" fmla="*/ 368696 h 4384551"/>
              <a:gd name="connsiteX73" fmla="*/ 768648 w 8042224"/>
              <a:gd name="connsiteY73" fmla="*/ 257941 h 4384551"/>
              <a:gd name="connsiteX74" fmla="*/ 657894 w 8042224"/>
              <a:gd name="connsiteY74" fmla="*/ 147187 h 4384551"/>
              <a:gd name="connsiteX75" fmla="*/ 296120 w 8042224"/>
              <a:gd name="connsiteY75" fmla="*/ 147187 h 4384551"/>
              <a:gd name="connsiteX76" fmla="*/ 185366 w 8042224"/>
              <a:gd name="connsiteY76" fmla="*/ 257941 h 4384551"/>
              <a:gd name="connsiteX77" fmla="*/ 296120 w 8042224"/>
              <a:gd name="connsiteY77" fmla="*/ 368696 h 4384551"/>
              <a:gd name="connsiteX78" fmla="*/ 406874 w 8042224"/>
              <a:gd name="connsiteY78" fmla="*/ 257941 h 4384551"/>
              <a:gd name="connsiteX79" fmla="*/ 296120 w 8042224"/>
              <a:gd name="connsiteY79" fmla="*/ 147187 h 4384551"/>
              <a:gd name="connsiteX80" fmla="*/ 7749623 w 8042224"/>
              <a:gd name="connsiteY80" fmla="*/ 146800 h 4384551"/>
              <a:gd name="connsiteX81" fmla="*/ 7638869 w 8042224"/>
              <a:gd name="connsiteY81" fmla="*/ 257554 h 4384551"/>
              <a:gd name="connsiteX82" fmla="*/ 7749623 w 8042224"/>
              <a:gd name="connsiteY82" fmla="*/ 368308 h 4384551"/>
              <a:gd name="connsiteX83" fmla="*/ 7860377 w 8042224"/>
              <a:gd name="connsiteY83" fmla="*/ 257554 h 4384551"/>
              <a:gd name="connsiteX84" fmla="*/ 7749623 w 8042224"/>
              <a:gd name="connsiteY84" fmla="*/ 146800 h 4384551"/>
              <a:gd name="connsiteX85" fmla="*/ 4390445 w 8042224"/>
              <a:gd name="connsiteY85" fmla="*/ 143605 h 4384551"/>
              <a:gd name="connsiteX86" fmla="*/ 4279691 w 8042224"/>
              <a:gd name="connsiteY86" fmla="*/ 254360 h 4384551"/>
              <a:gd name="connsiteX87" fmla="*/ 4390445 w 8042224"/>
              <a:gd name="connsiteY87" fmla="*/ 365113 h 4384551"/>
              <a:gd name="connsiteX88" fmla="*/ 4501199 w 8042224"/>
              <a:gd name="connsiteY88" fmla="*/ 254360 h 4384551"/>
              <a:gd name="connsiteX89" fmla="*/ 4390445 w 8042224"/>
              <a:gd name="connsiteY89" fmla="*/ 143605 h 4384551"/>
              <a:gd name="connsiteX90" fmla="*/ 4028671 w 8042224"/>
              <a:gd name="connsiteY90" fmla="*/ 143605 h 4384551"/>
              <a:gd name="connsiteX91" fmla="*/ 3917917 w 8042224"/>
              <a:gd name="connsiteY91" fmla="*/ 254360 h 4384551"/>
              <a:gd name="connsiteX92" fmla="*/ 4028671 w 8042224"/>
              <a:gd name="connsiteY92" fmla="*/ 365113 h 4384551"/>
              <a:gd name="connsiteX93" fmla="*/ 4139425 w 8042224"/>
              <a:gd name="connsiteY93" fmla="*/ 254360 h 4384551"/>
              <a:gd name="connsiteX94" fmla="*/ 4028671 w 8042224"/>
              <a:gd name="connsiteY94" fmla="*/ 143605 h 4384551"/>
              <a:gd name="connsiteX95" fmla="*/ 3629294 w 8042224"/>
              <a:gd name="connsiteY95" fmla="*/ 143605 h 4384551"/>
              <a:gd name="connsiteX96" fmla="*/ 3518540 w 8042224"/>
              <a:gd name="connsiteY96" fmla="*/ 254360 h 4384551"/>
              <a:gd name="connsiteX97" fmla="*/ 3629294 w 8042224"/>
              <a:gd name="connsiteY97" fmla="*/ 365113 h 4384551"/>
              <a:gd name="connsiteX98" fmla="*/ 3740048 w 8042224"/>
              <a:gd name="connsiteY98" fmla="*/ 254360 h 4384551"/>
              <a:gd name="connsiteX99" fmla="*/ 3629294 w 8042224"/>
              <a:gd name="connsiteY99" fmla="*/ 143605 h 4384551"/>
              <a:gd name="connsiteX100" fmla="*/ 3267520 w 8042224"/>
              <a:gd name="connsiteY100" fmla="*/ 143605 h 4384551"/>
              <a:gd name="connsiteX101" fmla="*/ 3156766 w 8042224"/>
              <a:gd name="connsiteY101" fmla="*/ 254360 h 4384551"/>
              <a:gd name="connsiteX102" fmla="*/ 3267520 w 8042224"/>
              <a:gd name="connsiteY102" fmla="*/ 365113 h 4384551"/>
              <a:gd name="connsiteX103" fmla="*/ 3378274 w 8042224"/>
              <a:gd name="connsiteY103" fmla="*/ 254360 h 4384551"/>
              <a:gd name="connsiteX104" fmla="*/ 3267520 w 8042224"/>
              <a:gd name="connsiteY104" fmla="*/ 143605 h 4384551"/>
              <a:gd name="connsiteX105" fmla="*/ 222691 w 8042224"/>
              <a:gd name="connsiteY105" fmla="*/ 0 h 4384551"/>
              <a:gd name="connsiteX106" fmla="*/ 7819533 w 8042224"/>
              <a:gd name="connsiteY106" fmla="*/ 0 h 4384551"/>
              <a:gd name="connsiteX107" fmla="*/ 8042224 w 8042224"/>
              <a:gd name="connsiteY107" fmla="*/ 222691 h 4384551"/>
              <a:gd name="connsiteX108" fmla="*/ 8042224 w 8042224"/>
              <a:gd name="connsiteY108" fmla="*/ 4161860 h 4384551"/>
              <a:gd name="connsiteX109" fmla="*/ 7819533 w 8042224"/>
              <a:gd name="connsiteY109" fmla="*/ 4384551 h 4384551"/>
              <a:gd name="connsiteX110" fmla="*/ 222691 w 8042224"/>
              <a:gd name="connsiteY110" fmla="*/ 4384551 h 4384551"/>
              <a:gd name="connsiteX111" fmla="*/ 0 w 8042224"/>
              <a:gd name="connsiteY111" fmla="*/ 4161860 h 4384551"/>
              <a:gd name="connsiteX112" fmla="*/ 0 w 8042224"/>
              <a:gd name="connsiteY112" fmla="*/ 222691 h 4384551"/>
              <a:gd name="connsiteX113" fmla="*/ 222691 w 8042224"/>
              <a:gd name="connsiteY113" fmla="*/ 0 h 438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8042224" h="4384551">
                <a:moveTo>
                  <a:pt x="7398359" y="150382"/>
                </a:moveTo>
                <a:cubicBezTo>
                  <a:pt x="7337191" y="150382"/>
                  <a:pt x="7287605" y="199968"/>
                  <a:pt x="7287605" y="261136"/>
                </a:cubicBezTo>
                <a:cubicBezTo>
                  <a:pt x="7287605" y="322304"/>
                  <a:pt x="7337191" y="371890"/>
                  <a:pt x="7398359" y="371890"/>
                </a:cubicBezTo>
                <a:cubicBezTo>
                  <a:pt x="7459527" y="371890"/>
                  <a:pt x="7509113" y="322304"/>
                  <a:pt x="7509113" y="261136"/>
                </a:cubicBezTo>
                <a:cubicBezTo>
                  <a:pt x="7509113" y="199968"/>
                  <a:pt x="7459527" y="150382"/>
                  <a:pt x="7398359" y="150382"/>
                </a:cubicBezTo>
                <a:close/>
                <a:moveTo>
                  <a:pt x="7036585" y="150382"/>
                </a:moveTo>
                <a:cubicBezTo>
                  <a:pt x="6975417" y="150382"/>
                  <a:pt x="6925831" y="199968"/>
                  <a:pt x="6925831" y="261136"/>
                </a:cubicBezTo>
                <a:cubicBezTo>
                  <a:pt x="6925831" y="322304"/>
                  <a:pt x="6975417" y="371890"/>
                  <a:pt x="7036585" y="371890"/>
                </a:cubicBezTo>
                <a:cubicBezTo>
                  <a:pt x="7097753" y="371890"/>
                  <a:pt x="7147339" y="322304"/>
                  <a:pt x="7147339" y="261136"/>
                </a:cubicBezTo>
                <a:cubicBezTo>
                  <a:pt x="7147339" y="199968"/>
                  <a:pt x="7097753" y="150382"/>
                  <a:pt x="7036585" y="150382"/>
                </a:cubicBezTo>
                <a:close/>
                <a:moveTo>
                  <a:pt x="6637208" y="150382"/>
                </a:moveTo>
                <a:cubicBezTo>
                  <a:pt x="6576040" y="150382"/>
                  <a:pt x="6526454" y="199968"/>
                  <a:pt x="6526454" y="261136"/>
                </a:cubicBezTo>
                <a:cubicBezTo>
                  <a:pt x="6526454" y="322304"/>
                  <a:pt x="6576040" y="371890"/>
                  <a:pt x="6637208" y="371890"/>
                </a:cubicBezTo>
                <a:cubicBezTo>
                  <a:pt x="6698376" y="371890"/>
                  <a:pt x="6747962" y="322304"/>
                  <a:pt x="6747962" y="261136"/>
                </a:cubicBezTo>
                <a:cubicBezTo>
                  <a:pt x="6747962" y="199968"/>
                  <a:pt x="6698376" y="150382"/>
                  <a:pt x="6637208" y="150382"/>
                </a:cubicBezTo>
                <a:close/>
                <a:moveTo>
                  <a:pt x="6275434" y="150382"/>
                </a:moveTo>
                <a:cubicBezTo>
                  <a:pt x="6214266" y="150382"/>
                  <a:pt x="6164680" y="199968"/>
                  <a:pt x="6164680" y="261136"/>
                </a:cubicBezTo>
                <a:cubicBezTo>
                  <a:pt x="6164680" y="322304"/>
                  <a:pt x="6214266" y="371890"/>
                  <a:pt x="6275434" y="371890"/>
                </a:cubicBezTo>
                <a:cubicBezTo>
                  <a:pt x="6336602" y="371890"/>
                  <a:pt x="6386188" y="322304"/>
                  <a:pt x="6386188" y="261136"/>
                </a:cubicBezTo>
                <a:cubicBezTo>
                  <a:pt x="6386188" y="199968"/>
                  <a:pt x="6336602" y="150382"/>
                  <a:pt x="6275434" y="150382"/>
                </a:cubicBezTo>
                <a:close/>
                <a:moveTo>
                  <a:pt x="5901148" y="150382"/>
                </a:moveTo>
                <a:cubicBezTo>
                  <a:pt x="5839980" y="150382"/>
                  <a:pt x="5790394" y="199968"/>
                  <a:pt x="5790394" y="261136"/>
                </a:cubicBezTo>
                <a:cubicBezTo>
                  <a:pt x="5790394" y="322304"/>
                  <a:pt x="5839980" y="371890"/>
                  <a:pt x="5901148" y="371890"/>
                </a:cubicBezTo>
                <a:cubicBezTo>
                  <a:pt x="5962316" y="371890"/>
                  <a:pt x="6011902" y="322304"/>
                  <a:pt x="6011902" y="261136"/>
                </a:cubicBezTo>
                <a:cubicBezTo>
                  <a:pt x="6011902" y="199968"/>
                  <a:pt x="5962316" y="150382"/>
                  <a:pt x="5901148" y="150382"/>
                </a:cubicBezTo>
                <a:close/>
                <a:moveTo>
                  <a:pt x="5539374" y="150382"/>
                </a:moveTo>
                <a:cubicBezTo>
                  <a:pt x="5478206" y="150382"/>
                  <a:pt x="5428620" y="199968"/>
                  <a:pt x="5428620" y="261136"/>
                </a:cubicBezTo>
                <a:cubicBezTo>
                  <a:pt x="5428620" y="322304"/>
                  <a:pt x="5478206" y="371890"/>
                  <a:pt x="5539374" y="371890"/>
                </a:cubicBezTo>
                <a:cubicBezTo>
                  <a:pt x="5600542" y="371890"/>
                  <a:pt x="5650128" y="322304"/>
                  <a:pt x="5650128" y="261136"/>
                </a:cubicBezTo>
                <a:cubicBezTo>
                  <a:pt x="5650128" y="199968"/>
                  <a:pt x="5600542" y="150382"/>
                  <a:pt x="5539374" y="150382"/>
                </a:cubicBezTo>
                <a:close/>
                <a:moveTo>
                  <a:pt x="5139997" y="150382"/>
                </a:moveTo>
                <a:cubicBezTo>
                  <a:pt x="5078829" y="150382"/>
                  <a:pt x="5029243" y="199968"/>
                  <a:pt x="5029243" y="261136"/>
                </a:cubicBezTo>
                <a:cubicBezTo>
                  <a:pt x="5029243" y="322304"/>
                  <a:pt x="5078829" y="371890"/>
                  <a:pt x="5139997" y="371890"/>
                </a:cubicBezTo>
                <a:cubicBezTo>
                  <a:pt x="5201165" y="371890"/>
                  <a:pt x="5250751" y="322304"/>
                  <a:pt x="5250751" y="261136"/>
                </a:cubicBezTo>
                <a:cubicBezTo>
                  <a:pt x="5250751" y="199968"/>
                  <a:pt x="5201165" y="150382"/>
                  <a:pt x="5139997" y="150382"/>
                </a:cubicBezTo>
                <a:close/>
                <a:moveTo>
                  <a:pt x="4778223" y="150382"/>
                </a:moveTo>
                <a:cubicBezTo>
                  <a:pt x="4717055" y="150382"/>
                  <a:pt x="4667469" y="199968"/>
                  <a:pt x="4667469" y="261136"/>
                </a:cubicBezTo>
                <a:cubicBezTo>
                  <a:pt x="4667469" y="322304"/>
                  <a:pt x="4717055" y="371890"/>
                  <a:pt x="4778223" y="371890"/>
                </a:cubicBezTo>
                <a:cubicBezTo>
                  <a:pt x="4839391" y="371890"/>
                  <a:pt x="4888977" y="322304"/>
                  <a:pt x="4888977" y="261136"/>
                </a:cubicBezTo>
                <a:cubicBezTo>
                  <a:pt x="4888977" y="199968"/>
                  <a:pt x="4839391" y="150382"/>
                  <a:pt x="4778223" y="150382"/>
                </a:cubicBezTo>
                <a:close/>
                <a:moveTo>
                  <a:pt x="2916256" y="147187"/>
                </a:moveTo>
                <a:cubicBezTo>
                  <a:pt x="2855088" y="147187"/>
                  <a:pt x="2805502" y="196773"/>
                  <a:pt x="2805502" y="257941"/>
                </a:cubicBezTo>
                <a:cubicBezTo>
                  <a:pt x="2805502" y="319109"/>
                  <a:pt x="2855088" y="368696"/>
                  <a:pt x="2916256" y="368696"/>
                </a:cubicBezTo>
                <a:cubicBezTo>
                  <a:pt x="2977424" y="368696"/>
                  <a:pt x="3027010" y="319109"/>
                  <a:pt x="3027010" y="257941"/>
                </a:cubicBezTo>
                <a:cubicBezTo>
                  <a:pt x="3027010" y="196773"/>
                  <a:pt x="2977424" y="147187"/>
                  <a:pt x="2916256" y="147187"/>
                </a:cubicBezTo>
                <a:close/>
                <a:moveTo>
                  <a:pt x="2554482" y="147187"/>
                </a:moveTo>
                <a:cubicBezTo>
                  <a:pt x="2493314" y="147187"/>
                  <a:pt x="2443728" y="196773"/>
                  <a:pt x="2443728" y="257941"/>
                </a:cubicBezTo>
                <a:cubicBezTo>
                  <a:pt x="2443728" y="319109"/>
                  <a:pt x="2493314" y="368696"/>
                  <a:pt x="2554482" y="368696"/>
                </a:cubicBezTo>
                <a:cubicBezTo>
                  <a:pt x="2615650" y="368696"/>
                  <a:pt x="2665236" y="319109"/>
                  <a:pt x="2665236" y="257941"/>
                </a:cubicBezTo>
                <a:cubicBezTo>
                  <a:pt x="2665236" y="196773"/>
                  <a:pt x="2615650" y="147187"/>
                  <a:pt x="2554482" y="147187"/>
                </a:cubicBezTo>
                <a:close/>
                <a:moveTo>
                  <a:pt x="2155105" y="147187"/>
                </a:moveTo>
                <a:cubicBezTo>
                  <a:pt x="2093937" y="147187"/>
                  <a:pt x="2044351" y="196773"/>
                  <a:pt x="2044351" y="257941"/>
                </a:cubicBezTo>
                <a:cubicBezTo>
                  <a:pt x="2044351" y="319109"/>
                  <a:pt x="2093937" y="368696"/>
                  <a:pt x="2155105" y="368696"/>
                </a:cubicBezTo>
                <a:cubicBezTo>
                  <a:pt x="2216273" y="368696"/>
                  <a:pt x="2265859" y="319109"/>
                  <a:pt x="2265859" y="257941"/>
                </a:cubicBezTo>
                <a:cubicBezTo>
                  <a:pt x="2265859" y="196773"/>
                  <a:pt x="2216273" y="147187"/>
                  <a:pt x="2155105" y="147187"/>
                </a:cubicBezTo>
                <a:close/>
                <a:moveTo>
                  <a:pt x="1793331" y="147187"/>
                </a:moveTo>
                <a:cubicBezTo>
                  <a:pt x="1732163" y="147187"/>
                  <a:pt x="1682577" y="196773"/>
                  <a:pt x="1682577" y="257941"/>
                </a:cubicBezTo>
                <a:cubicBezTo>
                  <a:pt x="1682577" y="319109"/>
                  <a:pt x="1732163" y="368696"/>
                  <a:pt x="1793331" y="368696"/>
                </a:cubicBezTo>
                <a:cubicBezTo>
                  <a:pt x="1854499" y="368696"/>
                  <a:pt x="1904087" y="319109"/>
                  <a:pt x="1904087" y="257941"/>
                </a:cubicBezTo>
                <a:cubicBezTo>
                  <a:pt x="1904087" y="196773"/>
                  <a:pt x="1854499" y="147187"/>
                  <a:pt x="1793331" y="147187"/>
                </a:cubicBezTo>
                <a:close/>
                <a:moveTo>
                  <a:pt x="1419045" y="147187"/>
                </a:moveTo>
                <a:cubicBezTo>
                  <a:pt x="1357877" y="147187"/>
                  <a:pt x="1308291" y="196773"/>
                  <a:pt x="1308291" y="257941"/>
                </a:cubicBezTo>
                <a:cubicBezTo>
                  <a:pt x="1308291" y="319109"/>
                  <a:pt x="1357877" y="368696"/>
                  <a:pt x="1419045" y="368696"/>
                </a:cubicBezTo>
                <a:cubicBezTo>
                  <a:pt x="1480214" y="368696"/>
                  <a:pt x="1529799" y="319109"/>
                  <a:pt x="1529799" y="257941"/>
                </a:cubicBezTo>
                <a:cubicBezTo>
                  <a:pt x="1529799" y="196773"/>
                  <a:pt x="1480214" y="147187"/>
                  <a:pt x="1419045" y="147187"/>
                </a:cubicBezTo>
                <a:close/>
                <a:moveTo>
                  <a:pt x="1057273" y="147187"/>
                </a:moveTo>
                <a:cubicBezTo>
                  <a:pt x="996103" y="147187"/>
                  <a:pt x="946517" y="196773"/>
                  <a:pt x="946517" y="257941"/>
                </a:cubicBezTo>
                <a:cubicBezTo>
                  <a:pt x="946517" y="319109"/>
                  <a:pt x="996103" y="368696"/>
                  <a:pt x="1057273" y="368696"/>
                </a:cubicBezTo>
                <a:cubicBezTo>
                  <a:pt x="1118439" y="368696"/>
                  <a:pt x="1168026" y="319109"/>
                  <a:pt x="1168026" y="257941"/>
                </a:cubicBezTo>
                <a:cubicBezTo>
                  <a:pt x="1168026" y="196773"/>
                  <a:pt x="1118439" y="147187"/>
                  <a:pt x="1057273" y="147187"/>
                </a:cubicBezTo>
                <a:close/>
                <a:moveTo>
                  <a:pt x="657894" y="147187"/>
                </a:moveTo>
                <a:cubicBezTo>
                  <a:pt x="596728" y="147187"/>
                  <a:pt x="547140" y="196773"/>
                  <a:pt x="547140" y="257941"/>
                </a:cubicBezTo>
                <a:cubicBezTo>
                  <a:pt x="547140" y="319109"/>
                  <a:pt x="596728" y="368696"/>
                  <a:pt x="657894" y="368696"/>
                </a:cubicBezTo>
                <a:cubicBezTo>
                  <a:pt x="719062" y="368696"/>
                  <a:pt x="768648" y="319109"/>
                  <a:pt x="768648" y="257941"/>
                </a:cubicBezTo>
                <a:cubicBezTo>
                  <a:pt x="768648" y="196773"/>
                  <a:pt x="719062" y="147187"/>
                  <a:pt x="657894" y="147187"/>
                </a:cubicBezTo>
                <a:close/>
                <a:moveTo>
                  <a:pt x="296120" y="147187"/>
                </a:moveTo>
                <a:cubicBezTo>
                  <a:pt x="234953" y="147187"/>
                  <a:pt x="185366" y="196773"/>
                  <a:pt x="185366" y="257941"/>
                </a:cubicBezTo>
                <a:cubicBezTo>
                  <a:pt x="185366" y="319109"/>
                  <a:pt x="234953" y="368696"/>
                  <a:pt x="296120" y="368696"/>
                </a:cubicBezTo>
                <a:cubicBezTo>
                  <a:pt x="357290" y="368696"/>
                  <a:pt x="406874" y="319109"/>
                  <a:pt x="406874" y="257941"/>
                </a:cubicBezTo>
                <a:cubicBezTo>
                  <a:pt x="406874" y="196773"/>
                  <a:pt x="357290" y="147187"/>
                  <a:pt x="296120" y="147187"/>
                </a:cubicBezTo>
                <a:close/>
                <a:moveTo>
                  <a:pt x="7749623" y="146800"/>
                </a:moveTo>
                <a:cubicBezTo>
                  <a:pt x="7688455" y="146800"/>
                  <a:pt x="7638869" y="196386"/>
                  <a:pt x="7638869" y="257554"/>
                </a:cubicBezTo>
                <a:cubicBezTo>
                  <a:pt x="7638869" y="318722"/>
                  <a:pt x="7688455" y="368308"/>
                  <a:pt x="7749623" y="368308"/>
                </a:cubicBezTo>
                <a:cubicBezTo>
                  <a:pt x="7810791" y="368308"/>
                  <a:pt x="7860377" y="318722"/>
                  <a:pt x="7860377" y="257554"/>
                </a:cubicBezTo>
                <a:cubicBezTo>
                  <a:pt x="7860377" y="196386"/>
                  <a:pt x="7810791" y="146800"/>
                  <a:pt x="7749623" y="146800"/>
                </a:cubicBezTo>
                <a:close/>
                <a:moveTo>
                  <a:pt x="4390445" y="143605"/>
                </a:moveTo>
                <a:cubicBezTo>
                  <a:pt x="4329277" y="143605"/>
                  <a:pt x="4279691" y="193191"/>
                  <a:pt x="4279691" y="254360"/>
                </a:cubicBezTo>
                <a:cubicBezTo>
                  <a:pt x="4279691" y="315527"/>
                  <a:pt x="4329277" y="365113"/>
                  <a:pt x="4390445" y="365113"/>
                </a:cubicBezTo>
                <a:cubicBezTo>
                  <a:pt x="4451613" y="365113"/>
                  <a:pt x="4501199" y="315527"/>
                  <a:pt x="4501199" y="254360"/>
                </a:cubicBezTo>
                <a:cubicBezTo>
                  <a:pt x="4501199" y="193191"/>
                  <a:pt x="4451613" y="143605"/>
                  <a:pt x="4390445" y="143605"/>
                </a:cubicBezTo>
                <a:close/>
                <a:moveTo>
                  <a:pt x="4028671" y="143605"/>
                </a:moveTo>
                <a:cubicBezTo>
                  <a:pt x="3967503" y="143605"/>
                  <a:pt x="3917917" y="193191"/>
                  <a:pt x="3917917" y="254360"/>
                </a:cubicBezTo>
                <a:cubicBezTo>
                  <a:pt x="3917917" y="315527"/>
                  <a:pt x="3967503" y="365113"/>
                  <a:pt x="4028671" y="365113"/>
                </a:cubicBezTo>
                <a:cubicBezTo>
                  <a:pt x="4089839" y="365113"/>
                  <a:pt x="4139425" y="315527"/>
                  <a:pt x="4139425" y="254360"/>
                </a:cubicBezTo>
                <a:cubicBezTo>
                  <a:pt x="4139425" y="193191"/>
                  <a:pt x="4089839" y="143605"/>
                  <a:pt x="4028671" y="143605"/>
                </a:cubicBezTo>
                <a:close/>
                <a:moveTo>
                  <a:pt x="3629294" y="143605"/>
                </a:moveTo>
                <a:cubicBezTo>
                  <a:pt x="3568126" y="143605"/>
                  <a:pt x="3518540" y="193191"/>
                  <a:pt x="3518540" y="254360"/>
                </a:cubicBezTo>
                <a:cubicBezTo>
                  <a:pt x="3518540" y="315527"/>
                  <a:pt x="3568126" y="365113"/>
                  <a:pt x="3629294" y="365113"/>
                </a:cubicBezTo>
                <a:cubicBezTo>
                  <a:pt x="3690462" y="365113"/>
                  <a:pt x="3740048" y="315527"/>
                  <a:pt x="3740048" y="254360"/>
                </a:cubicBezTo>
                <a:cubicBezTo>
                  <a:pt x="3740048" y="193191"/>
                  <a:pt x="3690462" y="143605"/>
                  <a:pt x="3629294" y="143605"/>
                </a:cubicBezTo>
                <a:close/>
                <a:moveTo>
                  <a:pt x="3267520" y="143605"/>
                </a:moveTo>
                <a:cubicBezTo>
                  <a:pt x="3206352" y="143605"/>
                  <a:pt x="3156766" y="193191"/>
                  <a:pt x="3156766" y="254360"/>
                </a:cubicBezTo>
                <a:cubicBezTo>
                  <a:pt x="3156766" y="315527"/>
                  <a:pt x="3206352" y="365113"/>
                  <a:pt x="3267520" y="365113"/>
                </a:cubicBezTo>
                <a:cubicBezTo>
                  <a:pt x="3328688" y="365113"/>
                  <a:pt x="3378274" y="315527"/>
                  <a:pt x="3378274" y="254360"/>
                </a:cubicBezTo>
                <a:cubicBezTo>
                  <a:pt x="3378274" y="193191"/>
                  <a:pt x="3328688" y="143605"/>
                  <a:pt x="3267520" y="143605"/>
                </a:cubicBezTo>
                <a:close/>
                <a:moveTo>
                  <a:pt x="222691" y="0"/>
                </a:moveTo>
                <a:lnTo>
                  <a:pt x="7819533" y="0"/>
                </a:lnTo>
                <a:cubicBezTo>
                  <a:pt x="7942522" y="0"/>
                  <a:pt x="8042224" y="99702"/>
                  <a:pt x="8042224" y="222691"/>
                </a:cubicBezTo>
                <a:lnTo>
                  <a:pt x="8042224" y="4161860"/>
                </a:lnTo>
                <a:cubicBezTo>
                  <a:pt x="8042224" y="4284849"/>
                  <a:pt x="7942522" y="4384551"/>
                  <a:pt x="7819533" y="4384551"/>
                </a:cubicBezTo>
                <a:lnTo>
                  <a:pt x="222691" y="4384551"/>
                </a:lnTo>
                <a:cubicBezTo>
                  <a:pt x="99702" y="4384551"/>
                  <a:pt x="0" y="4284849"/>
                  <a:pt x="0" y="4161860"/>
                </a:cubicBezTo>
                <a:lnTo>
                  <a:pt x="0" y="222691"/>
                </a:lnTo>
                <a:cubicBezTo>
                  <a:pt x="0" y="99702"/>
                  <a:pt x="99702" y="0"/>
                  <a:pt x="222691" y="0"/>
                </a:cubicBezTo>
                <a:close/>
              </a:path>
            </a:pathLst>
          </a:custGeom>
          <a:solidFill>
            <a:srgbClr val="FF409E"/>
          </a:solidFill>
          <a:ln>
            <a:noFill/>
          </a:ln>
          <a:effectLst>
            <a:outerShdw blurRad="1270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 sz="2400" b="1" dirty="0">
              <a:solidFill>
                <a:schemeClr val="bg1"/>
              </a:solidFill>
              <a:latin typeface="Morning Breeze" panose="020B0604020202020204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rning Breeze" panose="020B0604020202020204" charset="0"/>
              </a:rPr>
              <a:t>11. </a:t>
            </a:r>
            <a:r>
              <a:rPr lang="en-ID" dirty="0" err="1">
                <a:latin typeface="Morning Breeze" panose="020B0604020202020204" charset="0"/>
              </a:rPr>
              <a:t>Peraih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medali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emas</a:t>
            </a:r>
            <a:r>
              <a:rPr lang="en-ID" dirty="0">
                <a:latin typeface="Morning Breeze" panose="020B0604020202020204" charset="0"/>
              </a:rPr>
              <a:t> PUSKASNAS </a:t>
            </a:r>
            <a:r>
              <a:rPr lang="en-ID" dirty="0" err="1">
                <a:latin typeface="Morning Breeze" panose="020B0604020202020204" charset="0"/>
              </a:rPr>
              <a:t>mata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pelajaran</a:t>
            </a:r>
            <a:r>
              <a:rPr lang="en-ID" dirty="0">
                <a:latin typeface="Morning Breeze" panose="020B0604020202020204" charset="0"/>
              </a:rPr>
              <a:t> Ekonomi </a:t>
            </a:r>
            <a:r>
              <a:rPr lang="en-ID" dirty="0" err="1">
                <a:latin typeface="Morning Breeze" panose="020B0604020202020204" charset="0"/>
              </a:rPr>
              <a:t>tingkat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nasional</a:t>
            </a:r>
            <a:r>
              <a:rPr lang="en-ID" dirty="0">
                <a:latin typeface="Morning Breeze" panose="020B0604020202020204" charset="0"/>
              </a:rPr>
              <a:t> 2022</a:t>
            </a:r>
          </a:p>
          <a:p>
            <a:r>
              <a:rPr lang="en-ID" dirty="0">
                <a:latin typeface="Morning Breeze" panose="020B0604020202020204" charset="0"/>
              </a:rPr>
              <a:t>12. </a:t>
            </a:r>
            <a:r>
              <a:rPr lang="en-ID" dirty="0" err="1">
                <a:latin typeface="Morning Breeze" panose="020B0604020202020204" charset="0"/>
              </a:rPr>
              <a:t>Peraih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medali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emas</a:t>
            </a:r>
            <a:r>
              <a:rPr lang="en-ID" dirty="0">
                <a:latin typeface="Morning Breeze" panose="020B0604020202020204" charset="0"/>
              </a:rPr>
              <a:t> PUSKASNAS </a:t>
            </a:r>
            <a:r>
              <a:rPr lang="en-ID" dirty="0" err="1">
                <a:latin typeface="Morning Breeze" panose="020B0604020202020204" charset="0"/>
              </a:rPr>
              <a:t>mata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pelajaran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Geografi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tingkat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nasional</a:t>
            </a:r>
            <a:r>
              <a:rPr lang="en-ID" dirty="0">
                <a:latin typeface="Morning Breeze" panose="020B0604020202020204" charset="0"/>
              </a:rPr>
              <a:t> 2022</a:t>
            </a:r>
          </a:p>
          <a:p>
            <a:r>
              <a:rPr lang="en-ID" dirty="0">
                <a:latin typeface="Morning Breeze" panose="020B0604020202020204" charset="0"/>
              </a:rPr>
              <a:t>13. </a:t>
            </a:r>
            <a:r>
              <a:rPr lang="en-ID" dirty="0" err="1">
                <a:latin typeface="Morning Breeze" panose="020B0604020202020204" charset="0"/>
              </a:rPr>
              <a:t>Peraih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medali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emas</a:t>
            </a:r>
            <a:r>
              <a:rPr lang="en-ID" dirty="0">
                <a:latin typeface="Morning Breeze" panose="020B0604020202020204" charset="0"/>
              </a:rPr>
              <a:t> Global Youth Action </a:t>
            </a:r>
            <a:r>
              <a:rPr lang="en-ID" dirty="0" err="1">
                <a:latin typeface="Morning Breeze" panose="020B0604020202020204" charset="0"/>
              </a:rPr>
              <a:t>mata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pelajaran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Geografi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tingkat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nasional</a:t>
            </a:r>
            <a:r>
              <a:rPr lang="en-ID" dirty="0">
                <a:latin typeface="Morning Breeze" panose="020B0604020202020204" charset="0"/>
              </a:rPr>
              <a:t> 2021</a:t>
            </a:r>
          </a:p>
          <a:p>
            <a:r>
              <a:rPr lang="en-ID" dirty="0">
                <a:latin typeface="Morning Breeze" panose="020B0604020202020204" charset="0"/>
              </a:rPr>
              <a:t>14. </a:t>
            </a:r>
            <a:r>
              <a:rPr lang="en-ID" dirty="0" err="1">
                <a:latin typeface="Morning Breeze" panose="020B0604020202020204" charset="0"/>
              </a:rPr>
              <a:t>Peraih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medali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emas</a:t>
            </a:r>
            <a:r>
              <a:rPr lang="en-ID" dirty="0">
                <a:latin typeface="Morning Breeze" panose="020B0604020202020204" charset="0"/>
              </a:rPr>
              <a:t> Garuda Sains Indonesia </a:t>
            </a:r>
            <a:r>
              <a:rPr lang="en-ID" dirty="0" err="1">
                <a:latin typeface="Morning Breeze" panose="020B0604020202020204" charset="0"/>
              </a:rPr>
              <a:t>mata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pelajaran</a:t>
            </a:r>
            <a:r>
              <a:rPr lang="en-ID" dirty="0">
                <a:latin typeface="Morning Breeze" panose="020B0604020202020204" charset="0"/>
              </a:rPr>
              <a:t> Ekonomi </a:t>
            </a:r>
            <a:r>
              <a:rPr lang="en-ID" dirty="0" err="1">
                <a:latin typeface="Morning Breeze" panose="020B0604020202020204" charset="0"/>
              </a:rPr>
              <a:t>tingkat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nasional</a:t>
            </a:r>
            <a:r>
              <a:rPr lang="en-ID" dirty="0">
                <a:latin typeface="Morning Breeze" panose="020B0604020202020204" charset="0"/>
              </a:rPr>
              <a:t> 2021</a:t>
            </a:r>
          </a:p>
          <a:p>
            <a:r>
              <a:rPr lang="en-ID" dirty="0">
                <a:latin typeface="Morning Breeze" panose="020B0604020202020204" charset="0"/>
              </a:rPr>
              <a:t>15. </a:t>
            </a:r>
            <a:r>
              <a:rPr lang="en-ID" dirty="0" err="1">
                <a:latin typeface="Morning Breeze" panose="020B0604020202020204" charset="0"/>
              </a:rPr>
              <a:t>Peraih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medali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perak</a:t>
            </a:r>
            <a:r>
              <a:rPr lang="en-ID" dirty="0">
                <a:latin typeface="Morning Breeze" panose="020B0604020202020204" charset="0"/>
              </a:rPr>
              <a:t> Global Youth Action </a:t>
            </a:r>
            <a:r>
              <a:rPr lang="en-ID" dirty="0" err="1">
                <a:latin typeface="Morning Breeze" panose="020B0604020202020204" charset="0"/>
              </a:rPr>
              <a:t>mata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pelajaran</a:t>
            </a:r>
            <a:r>
              <a:rPr lang="en-ID" dirty="0">
                <a:latin typeface="Morning Breeze" panose="020B0604020202020204" charset="0"/>
              </a:rPr>
              <a:t> Ekonomi </a:t>
            </a:r>
            <a:r>
              <a:rPr lang="en-ID" dirty="0" err="1">
                <a:latin typeface="Morning Breeze" panose="020B0604020202020204" charset="0"/>
              </a:rPr>
              <a:t>tingkat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nasional</a:t>
            </a:r>
            <a:r>
              <a:rPr lang="en-ID" dirty="0">
                <a:latin typeface="Morning Breeze" panose="020B0604020202020204" charset="0"/>
              </a:rPr>
              <a:t> 2021</a:t>
            </a:r>
          </a:p>
          <a:p>
            <a:r>
              <a:rPr lang="en-ID" dirty="0">
                <a:latin typeface="Morning Breeze" panose="020B0604020202020204" charset="0"/>
              </a:rPr>
              <a:t>16. </a:t>
            </a:r>
            <a:r>
              <a:rPr lang="en-ID" dirty="0" err="1">
                <a:latin typeface="Morning Breeze" panose="020B0604020202020204" charset="0"/>
              </a:rPr>
              <a:t>Peraih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medali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perak</a:t>
            </a:r>
            <a:r>
              <a:rPr lang="en-ID" dirty="0">
                <a:latin typeface="Morning Breeze" panose="020B0604020202020204" charset="0"/>
              </a:rPr>
              <a:t> Insight </a:t>
            </a:r>
            <a:r>
              <a:rPr lang="en-ID" dirty="0" err="1">
                <a:latin typeface="Morning Breeze" panose="020B0604020202020204" charset="0"/>
              </a:rPr>
              <a:t>olimpiade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mata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pelajaran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Sosiologi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tingkat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nasional</a:t>
            </a:r>
            <a:r>
              <a:rPr lang="en-ID" dirty="0">
                <a:latin typeface="Morning Breeze" panose="020B0604020202020204" charset="0"/>
              </a:rPr>
              <a:t> 2021</a:t>
            </a:r>
          </a:p>
          <a:p>
            <a:r>
              <a:rPr lang="en-ID" dirty="0">
                <a:latin typeface="Morning Breeze" panose="020B0604020202020204" charset="0"/>
              </a:rPr>
              <a:t>17. </a:t>
            </a:r>
            <a:r>
              <a:rPr lang="en-ID" dirty="0" err="1">
                <a:latin typeface="Morning Breeze" panose="020B0604020202020204" charset="0"/>
              </a:rPr>
              <a:t>Juara</a:t>
            </a:r>
            <a:r>
              <a:rPr lang="en-ID" dirty="0">
                <a:latin typeface="Morning Breeze" panose="020B0604020202020204" charset="0"/>
              </a:rPr>
              <a:t> 3 Tingkat </a:t>
            </a:r>
            <a:r>
              <a:rPr lang="en-ID" dirty="0" err="1">
                <a:latin typeface="Morning Breeze" panose="020B0604020202020204" charset="0"/>
              </a:rPr>
              <a:t>DKl</a:t>
            </a:r>
            <a:r>
              <a:rPr lang="en-ID" dirty="0">
                <a:latin typeface="Morning Breeze" panose="020B0604020202020204" charset="0"/>
              </a:rPr>
              <a:t> Jakarta Garuda Sains Indonesia </a:t>
            </a:r>
            <a:r>
              <a:rPr lang="en-ID" dirty="0" err="1">
                <a:latin typeface="Morning Breeze" panose="020B0604020202020204" charset="0"/>
              </a:rPr>
              <a:t>mata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pelajaran</a:t>
            </a:r>
            <a:r>
              <a:rPr lang="en-ID" dirty="0">
                <a:latin typeface="Morning Breeze" panose="020B0604020202020204" charset="0"/>
              </a:rPr>
              <a:t> Ekonomi 2021</a:t>
            </a:r>
          </a:p>
          <a:p>
            <a:r>
              <a:rPr lang="en-ID" dirty="0">
                <a:latin typeface="Morning Breeze" panose="020B0604020202020204" charset="0"/>
              </a:rPr>
              <a:t>18. None </a:t>
            </a:r>
            <a:r>
              <a:rPr lang="en-ID" dirty="0" err="1">
                <a:latin typeface="Morning Breeze" panose="020B0604020202020204" charset="0"/>
              </a:rPr>
              <a:t>favorit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dalam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ajang</a:t>
            </a:r>
            <a:r>
              <a:rPr lang="en-ID" dirty="0">
                <a:latin typeface="Morning Breeze" panose="020B0604020202020204" charset="0"/>
              </a:rPr>
              <a:t> </a:t>
            </a:r>
            <a:r>
              <a:rPr lang="en-ID" dirty="0" err="1">
                <a:latin typeface="Morning Breeze" panose="020B0604020202020204" charset="0"/>
              </a:rPr>
              <a:t>Abang</a:t>
            </a:r>
            <a:r>
              <a:rPr lang="en-ID" dirty="0">
                <a:latin typeface="Morning Breeze" panose="020B0604020202020204" charset="0"/>
              </a:rPr>
              <a:t> None SMPN 98 Jakarta 2019.</a:t>
            </a:r>
          </a:p>
          <a:p>
            <a:endParaRPr lang="en-ID" b="1" dirty="0">
              <a:solidFill>
                <a:schemeClr val="bg1"/>
              </a:solidFill>
              <a:latin typeface="Morning Breeze" pitchFamily="50" charset="0"/>
            </a:endParaRPr>
          </a:p>
        </p:txBody>
      </p:sp>
      <p:sp>
        <p:nvSpPr>
          <p:cNvPr id="278" name="Freeform 118">
            <a:extLst>
              <a:ext uri="{FF2B5EF4-FFF2-40B4-BE49-F238E27FC236}">
                <a16:creationId xmlns:a16="http://schemas.microsoft.com/office/drawing/2014/main" id="{F5667910-8476-4926-9BBB-16EE943F08AF}"/>
              </a:ext>
            </a:extLst>
          </p:cNvPr>
          <p:cNvSpPr/>
          <p:nvPr/>
        </p:nvSpPr>
        <p:spPr>
          <a:xfrm>
            <a:off x="182881" y="296775"/>
            <a:ext cx="6118088" cy="5091926"/>
          </a:xfrm>
          <a:custGeom>
            <a:avLst/>
            <a:gdLst>
              <a:gd name="connsiteX0" fmla="*/ 7398359 w 8042224"/>
              <a:gd name="connsiteY0" fmla="*/ 150382 h 4384551"/>
              <a:gd name="connsiteX1" fmla="*/ 7287605 w 8042224"/>
              <a:gd name="connsiteY1" fmla="*/ 261136 h 4384551"/>
              <a:gd name="connsiteX2" fmla="*/ 7398359 w 8042224"/>
              <a:gd name="connsiteY2" fmla="*/ 371890 h 4384551"/>
              <a:gd name="connsiteX3" fmla="*/ 7509113 w 8042224"/>
              <a:gd name="connsiteY3" fmla="*/ 261136 h 4384551"/>
              <a:gd name="connsiteX4" fmla="*/ 7398359 w 8042224"/>
              <a:gd name="connsiteY4" fmla="*/ 150382 h 4384551"/>
              <a:gd name="connsiteX5" fmla="*/ 7036585 w 8042224"/>
              <a:gd name="connsiteY5" fmla="*/ 150382 h 4384551"/>
              <a:gd name="connsiteX6" fmla="*/ 6925831 w 8042224"/>
              <a:gd name="connsiteY6" fmla="*/ 261136 h 4384551"/>
              <a:gd name="connsiteX7" fmla="*/ 7036585 w 8042224"/>
              <a:gd name="connsiteY7" fmla="*/ 371890 h 4384551"/>
              <a:gd name="connsiteX8" fmla="*/ 7147339 w 8042224"/>
              <a:gd name="connsiteY8" fmla="*/ 261136 h 4384551"/>
              <a:gd name="connsiteX9" fmla="*/ 7036585 w 8042224"/>
              <a:gd name="connsiteY9" fmla="*/ 150382 h 4384551"/>
              <a:gd name="connsiteX10" fmla="*/ 6637208 w 8042224"/>
              <a:gd name="connsiteY10" fmla="*/ 150382 h 4384551"/>
              <a:gd name="connsiteX11" fmla="*/ 6526454 w 8042224"/>
              <a:gd name="connsiteY11" fmla="*/ 261136 h 4384551"/>
              <a:gd name="connsiteX12" fmla="*/ 6637208 w 8042224"/>
              <a:gd name="connsiteY12" fmla="*/ 371890 h 4384551"/>
              <a:gd name="connsiteX13" fmla="*/ 6747962 w 8042224"/>
              <a:gd name="connsiteY13" fmla="*/ 261136 h 4384551"/>
              <a:gd name="connsiteX14" fmla="*/ 6637208 w 8042224"/>
              <a:gd name="connsiteY14" fmla="*/ 150382 h 4384551"/>
              <a:gd name="connsiteX15" fmla="*/ 6275434 w 8042224"/>
              <a:gd name="connsiteY15" fmla="*/ 150382 h 4384551"/>
              <a:gd name="connsiteX16" fmla="*/ 6164680 w 8042224"/>
              <a:gd name="connsiteY16" fmla="*/ 261136 h 4384551"/>
              <a:gd name="connsiteX17" fmla="*/ 6275434 w 8042224"/>
              <a:gd name="connsiteY17" fmla="*/ 371890 h 4384551"/>
              <a:gd name="connsiteX18" fmla="*/ 6386188 w 8042224"/>
              <a:gd name="connsiteY18" fmla="*/ 261136 h 4384551"/>
              <a:gd name="connsiteX19" fmla="*/ 6275434 w 8042224"/>
              <a:gd name="connsiteY19" fmla="*/ 150382 h 4384551"/>
              <a:gd name="connsiteX20" fmla="*/ 5901148 w 8042224"/>
              <a:gd name="connsiteY20" fmla="*/ 150382 h 4384551"/>
              <a:gd name="connsiteX21" fmla="*/ 5790394 w 8042224"/>
              <a:gd name="connsiteY21" fmla="*/ 261136 h 4384551"/>
              <a:gd name="connsiteX22" fmla="*/ 5901148 w 8042224"/>
              <a:gd name="connsiteY22" fmla="*/ 371890 h 4384551"/>
              <a:gd name="connsiteX23" fmla="*/ 6011902 w 8042224"/>
              <a:gd name="connsiteY23" fmla="*/ 261136 h 4384551"/>
              <a:gd name="connsiteX24" fmla="*/ 5901148 w 8042224"/>
              <a:gd name="connsiteY24" fmla="*/ 150382 h 4384551"/>
              <a:gd name="connsiteX25" fmla="*/ 5539374 w 8042224"/>
              <a:gd name="connsiteY25" fmla="*/ 150382 h 4384551"/>
              <a:gd name="connsiteX26" fmla="*/ 5428620 w 8042224"/>
              <a:gd name="connsiteY26" fmla="*/ 261136 h 4384551"/>
              <a:gd name="connsiteX27" fmla="*/ 5539374 w 8042224"/>
              <a:gd name="connsiteY27" fmla="*/ 371890 h 4384551"/>
              <a:gd name="connsiteX28" fmla="*/ 5650128 w 8042224"/>
              <a:gd name="connsiteY28" fmla="*/ 261136 h 4384551"/>
              <a:gd name="connsiteX29" fmla="*/ 5539374 w 8042224"/>
              <a:gd name="connsiteY29" fmla="*/ 150382 h 4384551"/>
              <a:gd name="connsiteX30" fmla="*/ 5139997 w 8042224"/>
              <a:gd name="connsiteY30" fmla="*/ 150382 h 4384551"/>
              <a:gd name="connsiteX31" fmla="*/ 5029243 w 8042224"/>
              <a:gd name="connsiteY31" fmla="*/ 261136 h 4384551"/>
              <a:gd name="connsiteX32" fmla="*/ 5139997 w 8042224"/>
              <a:gd name="connsiteY32" fmla="*/ 371890 h 4384551"/>
              <a:gd name="connsiteX33" fmla="*/ 5250751 w 8042224"/>
              <a:gd name="connsiteY33" fmla="*/ 261136 h 4384551"/>
              <a:gd name="connsiteX34" fmla="*/ 5139997 w 8042224"/>
              <a:gd name="connsiteY34" fmla="*/ 150382 h 4384551"/>
              <a:gd name="connsiteX35" fmla="*/ 4778223 w 8042224"/>
              <a:gd name="connsiteY35" fmla="*/ 150382 h 4384551"/>
              <a:gd name="connsiteX36" fmla="*/ 4667469 w 8042224"/>
              <a:gd name="connsiteY36" fmla="*/ 261136 h 4384551"/>
              <a:gd name="connsiteX37" fmla="*/ 4778223 w 8042224"/>
              <a:gd name="connsiteY37" fmla="*/ 371890 h 4384551"/>
              <a:gd name="connsiteX38" fmla="*/ 4888977 w 8042224"/>
              <a:gd name="connsiteY38" fmla="*/ 261136 h 4384551"/>
              <a:gd name="connsiteX39" fmla="*/ 4778223 w 8042224"/>
              <a:gd name="connsiteY39" fmla="*/ 150382 h 4384551"/>
              <a:gd name="connsiteX40" fmla="*/ 2916256 w 8042224"/>
              <a:gd name="connsiteY40" fmla="*/ 147187 h 4384551"/>
              <a:gd name="connsiteX41" fmla="*/ 2805502 w 8042224"/>
              <a:gd name="connsiteY41" fmla="*/ 257941 h 4384551"/>
              <a:gd name="connsiteX42" fmla="*/ 2916256 w 8042224"/>
              <a:gd name="connsiteY42" fmla="*/ 368696 h 4384551"/>
              <a:gd name="connsiteX43" fmla="*/ 3027010 w 8042224"/>
              <a:gd name="connsiteY43" fmla="*/ 257941 h 4384551"/>
              <a:gd name="connsiteX44" fmla="*/ 2916256 w 8042224"/>
              <a:gd name="connsiteY44" fmla="*/ 147187 h 4384551"/>
              <a:gd name="connsiteX45" fmla="*/ 2554482 w 8042224"/>
              <a:gd name="connsiteY45" fmla="*/ 147187 h 4384551"/>
              <a:gd name="connsiteX46" fmla="*/ 2443728 w 8042224"/>
              <a:gd name="connsiteY46" fmla="*/ 257941 h 4384551"/>
              <a:gd name="connsiteX47" fmla="*/ 2554482 w 8042224"/>
              <a:gd name="connsiteY47" fmla="*/ 368696 h 4384551"/>
              <a:gd name="connsiteX48" fmla="*/ 2665236 w 8042224"/>
              <a:gd name="connsiteY48" fmla="*/ 257941 h 4384551"/>
              <a:gd name="connsiteX49" fmla="*/ 2554482 w 8042224"/>
              <a:gd name="connsiteY49" fmla="*/ 147187 h 4384551"/>
              <a:gd name="connsiteX50" fmla="*/ 2155105 w 8042224"/>
              <a:gd name="connsiteY50" fmla="*/ 147187 h 4384551"/>
              <a:gd name="connsiteX51" fmla="*/ 2044351 w 8042224"/>
              <a:gd name="connsiteY51" fmla="*/ 257941 h 4384551"/>
              <a:gd name="connsiteX52" fmla="*/ 2155105 w 8042224"/>
              <a:gd name="connsiteY52" fmla="*/ 368696 h 4384551"/>
              <a:gd name="connsiteX53" fmla="*/ 2265859 w 8042224"/>
              <a:gd name="connsiteY53" fmla="*/ 257941 h 4384551"/>
              <a:gd name="connsiteX54" fmla="*/ 2155105 w 8042224"/>
              <a:gd name="connsiteY54" fmla="*/ 147187 h 4384551"/>
              <a:gd name="connsiteX55" fmla="*/ 1793331 w 8042224"/>
              <a:gd name="connsiteY55" fmla="*/ 147187 h 4384551"/>
              <a:gd name="connsiteX56" fmla="*/ 1682577 w 8042224"/>
              <a:gd name="connsiteY56" fmla="*/ 257941 h 4384551"/>
              <a:gd name="connsiteX57" fmla="*/ 1793331 w 8042224"/>
              <a:gd name="connsiteY57" fmla="*/ 368696 h 4384551"/>
              <a:gd name="connsiteX58" fmla="*/ 1904087 w 8042224"/>
              <a:gd name="connsiteY58" fmla="*/ 257941 h 4384551"/>
              <a:gd name="connsiteX59" fmla="*/ 1793331 w 8042224"/>
              <a:gd name="connsiteY59" fmla="*/ 147187 h 4384551"/>
              <a:gd name="connsiteX60" fmla="*/ 1419045 w 8042224"/>
              <a:gd name="connsiteY60" fmla="*/ 147187 h 4384551"/>
              <a:gd name="connsiteX61" fmla="*/ 1308291 w 8042224"/>
              <a:gd name="connsiteY61" fmla="*/ 257941 h 4384551"/>
              <a:gd name="connsiteX62" fmla="*/ 1419045 w 8042224"/>
              <a:gd name="connsiteY62" fmla="*/ 368696 h 4384551"/>
              <a:gd name="connsiteX63" fmla="*/ 1529799 w 8042224"/>
              <a:gd name="connsiteY63" fmla="*/ 257941 h 4384551"/>
              <a:gd name="connsiteX64" fmla="*/ 1419045 w 8042224"/>
              <a:gd name="connsiteY64" fmla="*/ 147187 h 4384551"/>
              <a:gd name="connsiteX65" fmla="*/ 1057273 w 8042224"/>
              <a:gd name="connsiteY65" fmla="*/ 147187 h 4384551"/>
              <a:gd name="connsiteX66" fmla="*/ 946517 w 8042224"/>
              <a:gd name="connsiteY66" fmla="*/ 257941 h 4384551"/>
              <a:gd name="connsiteX67" fmla="*/ 1057273 w 8042224"/>
              <a:gd name="connsiteY67" fmla="*/ 368696 h 4384551"/>
              <a:gd name="connsiteX68" fmla="*/ 1168026 w 8042224"/>
              <a:gd name="connsiteY68" fmla="*/ 257941 h 4384551"/>
              <a:gd name="connsiteX69" fmla="*/ 1057273 w 8042224"/>
              <a:gd name="connsiteY69" fmla="*/ 147187 h 4384551"/>
              <a:gd name="connsiteX70" fmla="*/ 657894 w 8042224"/>
              <a:gd name="connsiteY70" fmla="*/ 147187 h 4384551"/>
              <a:gd name="connsiteX71" fmla="*/ 547140 w 8042224"/>
              <a:gd name="connsiteY71" fmla="*/ 257941 h 4384551"/>
              <a:gd name="connsiteX72" fmla="*/ 657894 w 8042224"/>
              <a:gd name="connsiteY72" fmla="*/ 368696 h 4384551"/>
              <a:gd name="connsiteX73" fmla="*/ 768648 w 8042224"/>
              <a:gd name="connsiteY73" fmla="*/ 257941 h 4384551"/>
              <a:gd name="connsiteX74" fmla="*/ 657894 w 8042224"/>
              <a:gd name="connsiteY74" fmla="*/ 147187 h 4384551"/>
              <a:gd name="connsiteX75" fmla="*/ 296120 w 8042224"/>
              <a:gd name="connsiteY75" fmla="*/ 147187 h 4384551"/>
              <a:gd name="connsiteX76" fmla="*/ 185366 w 8042224"/>
              <a:gd name="connsiteY76" fmla="*/ 257941 h 4384551"/>
              <a:gd name="connsiteX77" fmla="*/ 296120 w 8042224"/>
              <a:gd name="connsiteY77" fmla="*/ 368696 h 4384551"/>
              <a:gd name="connsiteX78" fmla="*/ 406874 w 8042224"/>
              <a:gd name="connsiteY78" fmla="*/ 257941 h 4384551"/>
              <a:gd name="connsiteX79" fmla="*/ 296120 w 8042224"/>
              <a:gd name="connsiteY79" fmla="*/ 147187 h 4384551"/>
              <a:gd name="connsiteX80" fmla="*/ 7749623 w 8042224"/>
              <a:gd name="connsiteY80" fmla="*/ 146800 h 4384551"/>
              <a:gd name="connsiteX81" fmla="*/ 7638869 w 8042224"/>
              <a:gd name="connsiteY81" fmla="*/ 257554 h 4384551"/>
              <a:gd name="connsiteX82" fmla="*/ 7749623 w 8042224"/>
              <a:gd name="connsiteY82" fmla="*/ 368308 h 4384551"/>
              <a:gd name="connsiteX83" fmla="*/ 7860377 w 8042224"/>
              <a:gd name="connsiteY83" fmla="*/ 257554 h 4384551"/>
              <a:gd name="connsiteX84" fmla="*/ 7749623 w 8042224"/>
              <a:gd name="connsiteY84" fmla="*/ 146800 h 4384551"/>
              <a:gd name="connsiteX85" fmla="*/ 4390445 w 8042224"/>
              <a:gd name="connsiteY85" fmla="*/ 143605 h 4384551"/>
              <a:gd name="connsiteX86" fmla="*/ 4279691 w 8042224"/>
              <a:gd name="connsiteY86" fmla="*/ 254360 h 4384551"/>
              <a:gd name="connsiteX87" fmla="*/ 4390445 w 8042224"/>
              <a:gd name="connsiteY87" fmla="*/ 365113 h 4384551"/>
              <a:gd name="connsiteX88" fmla="*/ 4501199 w 8042224"/>
              <a:gd name="connsiteY88" fmla="*/ 254360 h 4384551"/>
              <a:gd name="connsiteX89" fmla="*/ 4390445 w 8042224"/>
              <a:gd name="connsiteY89" fmla="*/ 143605 h 4384551"/>
              <a:gd name="connsiteX90" fmla="*/ 4028671 w 8042224"/>
              <a:gd name="connsiteY90" fmla="*/ 143605 h 4384551"/>
              <a:gd name="connsiteX91" fmla="*/ 3917917 w 8042224"/>
              <a:gd name="connsiteY91" fmla="*/ 254360 h 4384551"/>
              <a:gd name="connsiteX92" fmla="*/ 4028671 w 8042224"/>
              <a:gd name="connsiteY92" fmla="*/ 365113 h 4384551"/>
              <a:gd name="connsiteX93" fmla="*/ 4139425 w 8042224"/>
              <a:gd name="connsiteY93" fmla="*/ 254360 h 4384551"/>
              <a:gd name="connsiteX94" fmla="*/ 4028671 w 8042224"/>
              <a:gd name="connsiteY94" fmla="*/ 143605 h 4384551"/>
              <a:gd name="connsiteX95" fmla="*/ 3629294 w 8042224"/>
              <a:gd name="connsiteY95" fmla="*/ 143605 h 4384551"/>
              <a:gd name="connsiteX96" fmla="*/ 3518540 w 8042224"/>
              <a:gd name="connsiteY96" fmla="*/ 254360 h 4384551"/>
              <a:gd name="connsiteX97" fmla="*/ 3629294 w 8042224"/>
              <a:gd name="connsiteY97" fmla="*/ 365113 h 4384551"/>
              <a:gd name="connsiteX98" fmla="*/ 3740048 w 8042224"/>
              <a:gd name="connsiteY98" fmla="*/ 254360 h 4384551"/>
              <a:gd name="connsiteX99" fmla="*/ 3629294 w 8042224"/>
              <a:gd name="connsiteY99" fmla="*/ 143605 h 4384551"/>
              <a:gd name="connsiteX100" fmla="*/ 3267520 w 8042224"/>
              <a:gd name="connsiteY100" fmla="*/ 143605 h 4384551"/>
              <a:gd name="connsiteX101" fmla="*/ 3156766 w 8042224"/>
              <a:gd name="connsiteY101" fmla="*/ 254360 h 4384551"/>
              <a:gd name="connsiteX102" fmla="*/ 3267520 w 8042224"/>
              <a:gd name="connsiteY102" fmla="*/ 365113 h 4384551"/>
              <a:gd name="connsiteX103" fmla="*/ 3378274 w 8042224"/>
              <a:gd name="connsiteY103" fmla="*/ 254360 h 4384551"/>
              <a:gd name="connsiteX104" fmla="*/ 3267520 w 8042224"/>
              <a:gd name="connsiteY104" fmla="*/ 143605 h 4384551"/>
              <a:gd name="connsiteX105" fmla="*/ 222691 w 8042224"/>
              <a:gd name="connsiteY105" fmla="*/ 0 h 4384551"/>
              <a:gd name="connsiteX106" fmla="*/ 7819533 w 8042224"/>
              <a:gd name="connsiteY106" fmla="*/ 0 h 4384551"/>
              <a:gd name="connsiteX107" fmla="*/ 8042224 w 8042224"/>
              <a:gd name="connsiteY107" fmla="*/ 222691 h 4384551"/>
              <a:gd name="connsiteX108" fmla="*/ 8042224 w 8042224"/>
              <a:gd name="connsiteY108" fmla="*/ 4161860 h 4384551"/>
              <a:gd name="connsiteX109" fmla="*/ 7819533 w 8042224"/>
              <a:gd name="connsiteY109" fmla="*/ 4384551 h 4384551"/>
              <a:gd name="connsiteX110" fmla="*/ 222691 w 8042224"/>
              <a:gd name="connsiteY110" fmla="*/ 4384551 h 4384551"/>
              <a:gd name="connsiteX111" fmla="*/ 0 w 8042224"/>
              <a:gd name="connsiteY111" fmla="*/ 4161860 h 4384551"/>
              <a:gd name="connsiteX112" fmla="*/ 0 w 8042224"/>
              <a:gd name="connsiteY112" fmla="*/ 222691 h 4384551"/>
              <a:gd name="connsiteX113" fmla="*/ 222691 w 8042224"/>
              <a:gd name="connsiteY113" fmla="*/ 0 h 438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8042224" h="4384551">
                <a:moveTo>
                  <a:pt x="7398359" y="150382"/>
                </a:moveTo>
                <a:cubicBezTo>
                  <a:pt x="7337191" y="150382"/>
                  <a:pt x="7287605" y="199968"/>
                  <a:pt x="7287605" y="261136"/>
                </a:cubicBezTo>
                <a:cubicBezTo>
                  <a:pt x="7287605" y="322304"/>
                  <a:pt x="7337191" y="371890"/>
                  <a:pt x="7398359" y="371890"/>
                </a:cubicBezTo>
                <a:cubicBezTo>
                  <a:pt x="7459527" y="371890"/>
                  <a:pt x="7509113" y="322304"/>
                  <a:pt x="7509113" y="261136"/>
                </a:cubicBezTo>
                <a:cubicBezTo>
                  <a:pt x="7509113" y="199968"/>
                  <a:pt x="7459527" y="150382"/>
                  <a:pt x="7398359" y="150382"/>
                </a:cubicBezTo>
                <a:close/>
                <a:moveTo>
                  <a:pt x="7036585" y="150382"/>
                </a:moveTo>
                <a:cubicBezTo>
                  <a:pt x="6975417" y="150382"/>
                  <a:pt x="6925831" y="199968"/>
                  <a:pt x="6925831" y="261136"/>
                </a:cubicBezTo>
                <a:cubicBezTo>
                  <a:pt x="6925831" y="322304"/>
                  <a:pt x="6975417" y="371890"/>
                  <a:pt x="7036585" y="371890"/>
                </a:cubicBezTo>
                <a:cubicBezTo>
                  <a:pt x="7097753" y="371890"/>
                  <a:pt x="7147339" y="322304"/>
                  <a:pt x="7147339" y="261136"/>
                </a:cubicBezTo>
                <a:cubicBezTo>
                  <a:pt x="7147339" y="199968"/>
                  <a:pt x="7097753" y="150382"/>
                  <a:pt x="7036585" y="150382"/>
                </a:cubicBezTo>
                <a:close/>
                <a:moveTo>
                  <a:pt x="6637208" y="150382"/>
                </a:moveTo>
                <a:cubicBezTo>
                  <a:pt x="6576040" y="150382"/>
                  <a:pt x="6526454" y="199968"/>
                  <a:pt x="6526454" y="261136"/>
                </a:cubicBezTo>
                <a:cubicBezTo>
                  <a:pt x="6526454" y="322304"/>
                  <a:pt x="6576040" y="371890"/>
                  <a:pt x="6637208" y="371890"/>
                </a:cubicBezTo>
                <a:cubicBezTo>
                  <a:pt x="6698376" y="371890"/>
                  <a:pt x="6747962" y="322304"/>
                  <a:pt x="6747962" y="261136"/>
                </a:cubicBezTo>
                <a:cubicBezTo>
                  <a:pt x="6747962" y="199968"/>
                  <a:pt x="6698376" y="150382"/>
                  <a:pt x="6637208" y="150382"/>
                </a:cubicBezTo>
                <a:close/>
                <a:moveTo>
                  <a:pt x="6275434" y="150382"/>
                </a:moveTo>
                <a:cubicBezTo>
                  <a:pt x="6214266" y="150382"/>
                  <a:pt x="6164680" y="199968"/>
                  <a:pt x="6164680" y="261136"/>
                </a:cubicBezTo>
                <a:cubicBezTo>
                  <a:pt x="6164680" y="322304"/>
                  <a:pt x="6214266" y="371890"/>
                  <a:pt x="6275434" y="371890"/>
                </a:cubicBezTo>
                <a:cubicBezTo>
                  <a:pt x="6336602" y="371890"/>
                  <a:pt x="6386188" y="322304"/>
                  <a:pt x="6386188" y="261136"/>
                </a:cubicBezTo>
                <a:cubicBezTo>
                  <a:pt x="6386188" y="199968"/>
                  <a:pt x="6336602" y="150382"/>
                  <a:pt x="6275434" y="150382"/>
                </a:cubicBezTo>
                <a:close/>
                <a:moveTo>
                  <a:pt x="5901148" y="150382"/>
                </a:moveTo>
                <a:cubicBezTo>
                  <a:pt x="5839980" y="150382"/>
                  <a:pt x="5790394" y="199968"/>
                  <a:pt x="5790394" y="261136"/>
                </a:cubicBezTo>
                <a:cubicBezTo>
                  <a:pt x="5790394" y="322304"/>
                  <a:pt x="5839980" y="371890"/>
                  <a:pt x="5901148" y="371890"/>
                </a:cubicBezTo>
                <a:cubicBezTo>
                  <a:pt x="5962316" y="371890"/>
                  <a:pt x="6011902" y="322304"/>
                  <a:pt x="6011902" y="261136"/>
                </a:cubicBezTo>
                <a:cubicBezTo>
                  <a:pt x="6011902" y="199968"/>
                  <a:pt x="5962316" y="150382"/>
                  <a:pt x="5901148" y="150382"/>
                </a:cubicBezTo>
                <a:close/>
                <a:moveTo>
                  <a:pt x="5539374" y="150382"/>
                </a:moveTo>
                <a:cubicBezTo>
                  <a:pt x="5478206" y="150382"/>
                  <a:pt x="5428620" y="199968"/>
                  <a:pt x="5428620" y="261136"/>
                </a:cubicBezTo>
                <a:cubicBezTo>
                  <a:pt x="5428620" y="322304"/>
                  <a:pt x="5478206" y="371890"/>
                  <a:pt x="5539374" y="371890"/>
                </a:cubicBezTo>
                <a:cubicBezTo>
                  <a:pt x="5600542" y="371890"/>
                  <a:pt x="5650128" y="322304"/>
                  <a:pt x="5650128" y="261136"/>
                </a:cubicBezTo>
                <a:cubicBezTo>
                  <a:pt x="5650128" y="199968"/>
                  <a:pt x="5600542" y="150382"/>
                  <a:pt x="5539374" y="150382"/>
                </a:cubicBezTo>
                <a:close/>
                <a:moveTo>
                  <a:pt x="5139997" y="150382"/>
                </a:moveTo>
                <a:cubicBezTo>
                  <a:pt x="5078829" y="150382"/>
                  <a:pt x="5029243" y="199968"/>
                  <a:pt x="5029243" y="261136"/>
                </a:cubicBezTo>
                <a:cubicBezTo>
                  <a:pt x="5029243" y="322304"/>
                  <a:pt x="5078829" y="371890"/>
                  <a:pt x="5139997" y="371890"/>
                </a:cubicBezTo>
                <a:cubicBezTo>
                  <a:pt x="5201165" y="371890"/>
                  <a:pt x="5250751" y="322304"/>
                  <a:pt x="5250751" y="261136"/>
                </a:cubicBezTo>
                <a:cubicBezTo>
                  <a:pt x="5250751" y="199968"/>
                  <a:pt x="5201165" y="150382"/>
                  <a:pt x="5139997" y="150382"/>
                </a:cubicBezTo>
                <a:close/>
                <a:moveTo>
                  <a:pt x="4778223" y="150382"/>
                </a:moveTo>
                <a:cubicBezTo>
                  <a:pt x="4717055" y="150382"/>
                  <a:pt x="4667469" y="199968"/>
                  <a:pt x="4667469" y="261136"/>
                </a:cubicBezTo>
                <a:cubicBezTo>
                  <a:pt x="4667469" y="322304"/>
                  <a:pt x="4717055" y="371890"/>
                  <a:pt x="4778223" y="371890"/>
                </a:cubicBezTo>
                <a:cubicBezTo>
                  <a:pt x="4839391" y="371890"/>
                  <a:pt x="4888977" y="322304"/>
                  <a:pt x="4888977" y="261136"/>
                </a:cubicBezTo>
                <a:cubicBezTo>
                  <a:pt x="4888977" y="199968"/>
                  <a:pt x="4839391" y="150382"/>
                  <a:pt x="4778223" y="150382"/>
                </a:cubicBezTo>
                <a:close/>
                <a:moveTo>
                  <a:pt x="2916256" y="147187"/>
                </a:moveTo>
                <a:cubicBezTo>
                  <a:pt x="2855088" y="147187"/>
                  <a:pt x="2805502" y="196773"/>
                  <a:pt x="2805502" y="257941"/>
                </a:cubicBezTo>
                <a:cubicBezTo>
                  <a:pt x="2805502" y="319109"/>
                  <a:pt x="2855088" y="368696"/>
                  <a:pt x="2916256" y="368696"/>
                </a:cubicBezTo>
                <a:cubicBezTo>
                  <a:pt x="2977424" y="368696"/>
                  <a:pt x="3027010" y="319109"/>
                  <a:pt x="3027010" y="257941"/>
                </a:cubicBezTo>
                <a:cubicBezTo>
                  <a:pt x="3027010" y="196773"/>
                  <a:pt x="2977424" y="147187"/>
                  <a:pt x="2916256" y="147187"/>
                </a:cubicBezTo>
                <a:close/>
                <a:moveTo>
                  <a:pt x="2554482" y="147187"/>
                </a:moveTo>
                <a:cubicBezTo>
                  <a:pt x="2493314" y="147187"/>
                  <a:pt x="2443728" y="196773"/>
                  <a:pt x="2443728" y="257941"/>
                </a:cubicBezTo>
                <a:cubicBezTo>
                  <a:pt x="2443728" y="319109"/>
                  <a:pt x="2493314" y="368696"/>
                  <a:pt x="2554482" y="368696"/>
                </a:cubicBezTo>
                <a:cubicBezTo>
                  <a:pt x="2615650" y="368696"/>
                  <a:pt x="2665236" y="319109"/>
                  <a:pt x="2665236" y="257941"/>
                </a:cubicBezTo>
                <a:cubicBezTo>
                  <a:pt x="2665236" y="196773"/>
                  <a:pt x="2615650" y="147187"/>
                  <a:pt x="2554482" y="147187"/>
                </a:cubicBezTo>
                <a:close/>
                <a:moveTo>
                  <a:pt x="2155105" y="147187"/>
                </a:moveTo>
                <a:cubicBezTo>
                  <a:pt x="2093937" y="147187"/>
                  <a:pt x="2044351" y="196773"/>
                  <a:pt x="2044351" y="257941"/>
                </a:cubicBezTo>
                <a:cubicBezTo>
                  <a:pt x="2044351" y="319109"/>
                  <a:pt x="2093937" y="368696"/>
                  <a:pt x="2155105" y="368696"/>
                </a:cubicBezTo>
                <a:cubicBezTo>
                  <a:pt x="2216273" y="368696"/>
                  <a:pt x="2265859" y="319109"/>
                  <a:pt x="2265859" y="257941"/>
                </a:cubicBezTo>
                <a:cubicBezTo>
                  <a:pt x="2265859" y="196773"/>
                  <a:pt x="2216273" y="147187"/>
                  <a:pt x="2155105" y="147187"/>
                </a:cubicBezTo>
                <a:close/>
                <a:moveTo>
                  <a:pt x="1793331" y="147187"/>
                </a:moveTo>
                <a:cubicBezTo>
                  <a:pt x="1732163" y="147187"/>
                  <a:pt x="1682577" y="196773"/>
                  <a:pt x="1682577" y="257941"/>
                </a:cubicBezTo>
                <a:cubicBezTo>
                  <a:pt x="1682577" y="319109"/>
                  <a:pt x="1732163" y="368696"/>
                  <a:pt x="1793331" y="368696"/>
                </a:cubicBezTo>
                <a:cubicBezTo>
                  <a:pt x="1854499" y="368696"/>
                  <a:pt x="1904087" y="319109"/>
                  <a:pt x="1904087" y="257941"/>
                </a:cubicBezTo>
                <a:cubicBezTo>
                  <a:pt x="1904087" y="196773"/>
                  <a:pt x="1854499" y="147187"/>
                  <a:pt x="1793331" y="147187"/>
                </a:cubicBezTo>
                <a:close/>
                <a:moveTo>
                  <a:pt x="1419045" y="147187"/>
                </a:moveTo>
                <a:cubicBezTo>
                  <a:pt x="1357877" y="147187"/>
                  <a:pt x="1308291" y="196773"/>
                  <a:pt x="1308291" y="257941"/>
                </a:cubicBezTo>
                <a:cubicBezTo>
                  <a:pt x="1308291" y="319109"/>
                  <a:pt x="1357877" y="368696"/>
                  <a:pt x="1419045" y="368696"/>
                </a:cubicBezTo>
                <a:cubicBezTo>
                  <a:pt x="1480214" y="368696"/>
                  <a:pt x="1529799" y="319109"/>
                  <a:pt x="1529799" y="257941"/>
                </a:cubicBezTo>
                <a:cubicBezTo>
                  <a:pt x="1529799" y="196773"/>
                  <a:pt x="1480214" y="147187"/>
                  <a:pt x="1419045" y="147187"/>
                </a:cubicBezTo>
                <a:close/>
                <a:moveTo>
                  <a:pt x="1057273" y="147187"/>
                </a:moveTo>
                <a:cubicBezTo>
                  <a:pt x="996103" y="147187"/>
                  <a:pt x="946517" y="196773"/>
                  <a:pt x="946517" y="257941"/>
                </a:cubicBezTo>
                <a:cubicBezTo>
                  <a:pt x="946517" y="319109"/>
                  <a:pt x="996103" y="368696"/>
                  <a:pt x="1057273" y="368696"/>
                </a:cubicBezTo>
                <a:cubicBezTo>
                  <a:pt x="1118439" y="368696"/>
                  <a:pt x="1168026" y="319109"/>
                  <a:pt x="1168026" y="257941"/>
                </a:cubicBezTo>
                <a:cubicBezTo>
                  <a:pt x="1168026" y="196773"/>
                  <a:pt x="1118439" y="147187"/>
                  <a:pt x="1057273" y="147187"/>
                </a:cubicBezTo>
                <a:close/>
                <a:moveTo>
                  <a:pt x="657894" y="147187"/>
                </a:moveTo>
                <a:cubicBezTo>
                  <a:pt x="596728" y="147187"/>
                  <a:pt x="547140" y="196773"/>
                  <a:pt x="547140" y="257941"/>
                </a:cubicBezTo>
                <a:cubicBezTo>
                  <a:pt x="547140" y="319109"/>
                  <a:pt x="596728" y="368696"/>
                  <a:pt x="657894" y="368696"/>
                </a:cubicBezTo>
                <a:cubicBezTo>
                  <a:pt x="719062" y="368696"/>
                  <a:pt x="768648" y="319109"/>
                  <a:pt x="768648" y="257941"/>
                </a:cubicBezTo>
                <a:cubicBezTo>
                  <a:pt x="768648" y="196773"/>
                  <a:pt x="719062" y="147187"/>
                  <a:pt x="657894" y="147187"/>
                </a:cubicBezTo>
                <a:close/>
                <a:moveTo>
                  <a:pt x="296120" y="147187"/>
                </a:moveTo>
                <a:cubicBezTo>
                  <a:pt x="234953" y="147187"/>
                  <a:pt x="185366" y="196773"/>
                  <a:pt x="185366" y="257941"/>
                </a:cubicBezTo>
                <a:cubicBezTo>
                  <a:pt x="185366" y="319109"/>
                  <a:pt x="234953" y="368696"/>
                  <a:pt x="296120" y="368696"/>
                </a:cubicBezTo>
                <a:cubicBezTo>
                  <a:pt x="357290" y="368696"/>
                  <a:pt x="406874" y="319109"/>
                  <a:pt x="406874" y="257941"/>
                </a:cubicBezTo>
                <a:cubicBezTo>
                  <a:pt x="406874" y="196773"/>
                  <a:pt x="357290" y="147187"/>
                  <a:pt x="296120" y="147187"/>
                </a:cubicBezTo>
                <a:close/>
                <a:moveTo>
                  <a:pt x="7749623" y="146800"/>
                </a:moveTo>
                <a:cubicBezTo>
                  <a:pt x="7688455" y="146800"/>
                  <a:pt x="7638869" y="196386"/>
                  <a:pt x="7638869" y="257554"/>
                </a:cubicBezTo>
                <a:cubicBezTo>
                  <a:pt x="7638869" y="318722"/>
                  <a:pt x="7688455" y="368308"/>
                  <a:pt x="7749623" y="368308"/>
                </a:cubicBezTo>
                <a:cubicBezTo>
                  <a:pt x="7810791" y="368308"/>
                  <a:pt x="7860377" y="318722"/>
                  <a:pt x="7860377" y="257554"/>
                </a:cubicBezTo>
                <a:cubicBezTo>
                  <a:pt x="7860377" y="196386"/>
                  <a:pt x="7810791" y="146800"/>
                  <a:pt x="7749623" y="146800"/>
                </a:cubicBezTo>
                <a:close/>
                <a:moveTo>
                  <a:pt x="4390445" y="143605"/>
                </a:moveTo>
                <a:cubicBezTo>
                  <a:pt x="4329277" y="143605"/>
                  <a:pt x="4279691" y="193191"/>
                  <a:pt x="4279691" y="254360"/>
                </a:cubicBezTo>
                <a:cubicBezTo>
                  <a:pt x="4279691" y="315527"/>
                  <a:pt x="4329277" y="365113"/>
                  <a:pt x="4390445" y="365113"/>
                </a:cubicBezTo>
                <a:cubicBezTo>
                  <a:pt x="4451613" y="365113"/>
                  <a:pt x="4501199" y="315527"/>
                  <a:pt x="4501199" y="254360"/>
                </a:cubicBezTo>
                <a:cubicBezTo>
                  <a:pt x="4501199" y="193191"/>
                  <a:pt x="4451613" y="143605"/>
                  <a:pt x="4390445" y="143605"/>
                </a:cubicBezTo>
                <a:close/>
                <a:moveTo>
                  <a:pt x="4028671" y="143605"/>
                </a:moveTo>
                <a:cubicBezTo>
                  <a:pt x="3967503" y="143605"/>
                  <a:pt x="3917917" y="193191"/>
                  <a:pt x="3917917" y="254360"/>
                </a:cubicBezTo>
                <a:cubicBezTo>
                  <a:pt x="3917917" y="315527"/>
                  <a:pt x="3967503" y="365113"/>
                  <a:pt x="4028671" y="365113"/>
                </a:cubicBezTo>
                <a:cubicBezTo>
                  <a:pt x="4089839" y="365113"/>
                  <a:pt x="4139425" y="315527"/>
                  <a:pt x="4139425" y="254360"/>
                </a:cubicBezTo>
                <a:cubicBezTo>
                  <a:pt x="4139425" y="193191"/>
                  <a:pt x="4089839" y="143605"/>
                  <a:pt x="4028671" y="143605"/>
                </a:cubicBezTo>
                <a:close/>
                <a:moveTo>
                  <a:pt x="3629294" y="143605"/>
                </a:moveTo>
                <a:cubicBezTo>
                  <a:pt x="3568126" y="143605"/>
                  <a:pt x="3518540" y="193191"/>
                  <a:pt x="3518540" y="254360"/>
                </a:cubicBezTo>
                <a:cubicBezTo>
                  <a:pt x="3518540" y="315527"/>
                  <a:pt x="3568126" y="365113"/>
                  <a:pt x="3629294" y="365113"/>
                </a:cubicBezTo>
                <a:cubicBezTo>
                  <a:pt x="3690462" y="365113"/>
                  <a:pt x="3740048" y="315527"/>
                  <a:pt x="3740048" y="254360"/>
                </a:cubicBezTo>
                <a:cubicBezTo>
                  <a:pt x="3740048" y="193191"/>
                  <a:pt x="3690462" y="143605"/>
                  <a:pt x="3629294" y="143605"/>
                </a:cubicBezTo>
                <a:close/>
                <a:moveTo>
                  <a:pt x="3267520" y="143605"/>
                </a:moveTo>
                <a:cubicBezTo>
                  <a:pt x="3206352" y="143605"/>
                  <a:pt x="3156766" y="193191"/>
                  <a:pt x="3156766" y="254360"/>
                </a:cubicBezTo>
                <a:cubicBezTo>
                  <a:pt x="3156766" y="315527"/>
                  <a:pt x="3206352" y="365113"/>
                  <a:pt x="3267520" y="365113"/>
                </a:cubicBezTo>
                <a:cubicBezTo>
                  <a:pt x="3328688" y="365113"/>
                  <a:pt x="3378274" y="315527"/>
                  <a:pt x="3378274" y="254360"/>
                </a:cubicBezTo>
                <a:cubicBezTo>
                  <a:pt x="3378274" y="193191"/>
                  <a:pt x="3328688" y="143605"/>
                  <a:pt x="3267520" y="143605"/>
                </a:cubicBezTo>
                <a:close/>
                <a:moveTo>
                  <a:pt x="222691" y="0"/>
                </a:moveTo>
                <a:lnTo>
                  <a:pt x="7819533" y="0"/>
                </a:lnTo>
                <a:cubicBezTo>
                  <a:pt x="7942522" y="0"/>
                  <a:pt x="8042224" y="99702"/>
                  <a:pt x="8042224" y="222691"/>
                </a:cubicBezTo>
                <a:lnTo>
                  <a:pt x="8042224" y="4161860"/>
                </a:lnTo>
                <a:cubicBezTo>
                  <a:pt x="8042224" y="4284849"/>
                  <a:pt x="7942522" y="4384551"/>
                  <a:pt x="7819533" y="4384551"/>
                </a:cubicBezTo>
                <a:lnTo>
                  <a:pt x="222691" y="4384551"/>
                </a:lnTo>
                <a:cubicBezTo>
                  <a:pt x="99702" y="4384551"/>
                  <a:pt x="0" y="4284849"/>
                  <a:pt x="0" y="4161860"/>
                </a:cubicBezTo>
                <a:lnTo>
                  <a:pt x="0" y="222691"/>
                </a:lnTo>
                <a:cubicBezTo>
                  <a:pt x="0" y="99702"/>
                  <a:pt x="99702" y="0"/>
                  <a:pt x="222691" y="0"/>
                </a:cubicBezTo>
                <a:close/>
              </a:path>
            </a:pathLst>
          </a:custGeom>
          <a:solidFill>
            <a:srgbClr val="EFF5FB"/>
          </a:solidFill>
          <a:ln>
            <a:noFill/>
          </a:ln>
          <a:effectLst>
            <a:outerShdw blurRad="1270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 sz="2400" b="1" dirty="0">
              <a:solidFill>
                <a:schemeClr val="accent3">
                  <a:lumMod val="50000"/>
                </a:schemeClr>
              </a:solidFill>
              <a:latin typeface="Morning Breeze" pitchFamily="50" charset="0"/>
            </a:endParaRPr>
          </a:p>
          <a:p>
            <a:pPr marL="342900" indent="-342900">
              <a:buAutoNum type="arabicPeriod"/>
            </a:pPr>
            <a:endParaRPr lang="en-ID" b="1" dirty="0">
              <a:solidFill>
                <a:schemeClr val="accent3">
                  <a:lumMod val="50000"/>
                </a:schemeClr>
              </a:solidFill>
              <a:latin typeface="Morning Breeze" pitchFamily="50" charset="0"/>
            </a:endParaRPr>
          </a:p>
          <a:p>
            <a:pPr algn="ctr"/>
            <a:r>
              <a:rPr lang="en-ID" sz="5400" b="1" dirty="0">
                <a:solidFill>
                  <a:srgbClr val="FF409E"/>
                </a:solidFill>
                <a:latin typeface="Beachday" panose="020B0604020202020204" charset="0"/>
              </a:rPr>
              <a:t>ACHIEVEMENT</a:t>
            </a:r>
          </a:p>
          <a:p>
            <a:endParaRPr lang="en-ID" b="1" dirty="0">
              <a:solidFill>
                <a:schemeClr val="accent3">
                  <a:lumMod val="50000"/>
                </a:schemeClr>
              </a:solidFill>
              <a:latin typeface="Morning Breeze" pitchFamily="50" charset="0"/>
            </a:endParaRPr>
          </a:p>
          <a:p>
            <a:pPr marL="342900" indent="-342900">
              <a:buAutoNum type="arabicPeriod"/>
            </a:pP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Duta Kesehatan Mental 2023</a:t>
            </a:r>
          </a:p>
          <a:p>
            <a:pPr marL="342900" indent="-342900">
              <a:buAutoNum type="arabicPeriod"/>
            </a:pP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Duta </a:t>
            </a: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Literasi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 Pendidikan 2023</a:t>
            </a:r>
          </a:p>
          <a:p>
            <a:pPr marL="342900" indent="-342900">
              <a:buAutoNum type="arabicPeriod"/>
            </a:pP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Finalis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 Duta Pendidikan 2023</a:t>
            </a:r>
          </a:p>
          <a:p>
            <a:pPr marL="342900" indent="-342900">
              <a:buAutoNum type="arabicPeriod"/>
            </a:pP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Lulusan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 </a:t>
            </a: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terbaik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 SMAN 104 JKT 2023</a:t>
            </a:r>
          </a:p>
          <a:p>
            <a:pPr marL="342900" indent="-342900">
              <a:buAutoNum type="arabicPeriod"/>
            </a:pP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Finalis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 Duta </a:t>
            </a: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inspirasi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 Indonesia 2023</a:t>
            </a:r>
          </a:p>
          <a:p>
            <a:pPr marL="342900" indent="-342900">
              <a:buAutoNum type="arabicPeriod"/>
            </a:pP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Peringkat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 1 parallel SMAN 104 JKT </a:t>
            </a:r>
          </a:p>
          <a:p>
            <a:pPr marL="342900" indent="-342900">
              <a:buAutoNum type="arabicPeriod"/>
            </a:pP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Founder Platform @teenagerscares.id</a:t>
            </a:r>
          </a:p>
          <a:p>
            <a:pPr marL="342900" indent="-342900">
              <a:buAutoNum type="arabicPeriod"/>
            </a:pP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Finalis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 miss teenagers Indonesia 2022</a:t>
            </a:r>
          </a:p>
          <a:p>
            <a:pPr marL="342900" indent="-342900">
              <a:buAutoNum type="arabicPeriod"/>
            </a:pP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Finalis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 miss young Indonesia 2022</a:t>
            </a:r>
          </a:p>
          <a:p>
            <a:pPr marL="342900" indent="-342900">
              <a:buAutoNum type="arabicPeriod"/>
            </a:pP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Narasumber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 </a:t>
            </a: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youtube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 Jakdisdik.tv </a:t>
            </a: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tema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 </a:t>
            </a: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siswa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 </a:t>
            </a: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Morning Breeze" pitchFamily="50" charset="0"/>
              </a:rPr>
              <a:t>berprestasi</a:t>
            </a:r>
            <a:endParaRPr lang="en-ID" b="1" dirty="0">
              <a:solidFill>
                <a:schemeClr val="accent3">
                  <a:lumMod val="50000"/>
                </a:schemeClr>
              </a:solidFill>
              <a:latin typeface="Morning Breeze" pitchFamily="50" charset="0"/>
            </a:endParaRPr>
          </a:p>
          <a:p>
            <a:pPr marL="342900" indent="-342900" algn="ctr">
              <a:buFont typeface="+mj-lt"/>
              <a:buAutoNum type="arabicPeriod"/>
            </a:pPr>
            <a:endParaRPr lang="en-ID" b="1" dirty="0">
              <a:solidFill>
                <a:schemeClr val="accent3">
                  <a:lumMod val="50000"/>
                </a:schemeClr>
              </a:solidFill>
              <a:latin typeface="Morning Breeze" pitchFamily="50" charset="0"/>
            </a:endParaRPr>
          </a:p>
          <a:p>
            <a:pPr marL="342900" indent="-342900" algn="ctr">
              <a:buAutoNum type="arabicPeriod"/>
            </a:pPr>
            <a:endParaRPr lang="en-ID" b="1" dirty="0">
              <a:solidFill>
                <a:schemeClr val="accent3">
                  <a:lumMod val="50000"/>
                </a:schemeClr>
              </a:solidFill>
              <a:latin typeface="Morning Breez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67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00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000" fill="hold"/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000" fill="hold"/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1000" fill="hold"/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1000" fill="hold"/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1000" fill="hold"/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1000" fill="hold"/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2" dur="3250" fill="hold"/>
                                            <p:tgtEl>
                                              <p:spTgt spid="35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4" dur="5000" fill="hold"/>
                                            <p:tgtEl>
                                              <p:spTgt spid="35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6" dur="4450" fill="hold"/>
                                            <p:tgtEl>
                                              <p:spTgt spid="35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8" dur="3450" fill="hold"/>
                                            <p:tgtEl>
                                              <p:spTgt spid="35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40" dur="4150" fill="hold"/>
                                            <p:tgtEl>
                                              <p:spTgt spid="35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3" grpId="0" animBg="1"/>
          <p:bldP spid="353" grpId="1" animBg="1"/>
          <p:bldP spid="354" grpId="0" animBg="1"/>
          <p:bldP spid="354" grpId="1" animBg="1"/>
          <p:bldP spid="355" grpId="0" animBg="1"/>
          <p:bldP spid="355" grpId="1" animBg="1"/>
          <p:bldP spid="356" grpId="0" animBg="1"/>
          <p:bldP spid="356" grpId="1" animBg="1"/>
          <p:bldP spid="357" grpId="0" animBg="1"/>
          <p:bldP spid="357" grpId="1" animBg="1"/>
          <p:bldP spid="277" grpId="0" animBg="1"/>
          <p:bldP spid="27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2" dur="3250" fill="hold"/>
                                            <p:tgtEl>
                                              <p:spTgt spid="35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4" dur="5000" fill="hold"/>
                                            <p:tgtEl>
                                              <p:spTgt spid="35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6" dur="4450" fill="hold"/>
                                            <p:tgtEl>
                                              <p:spTgt spid="35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8" dur="3450" fill="hold"/>
                                            <p:tgtEl>
                                              <p:spTgt spid="35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40" dur="4150" fill="hold"/>
                                            <p:tgtEl>
                                              <p:spTgt spid="35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3" grpId="0" animBg="1"/>
          <p:bldP spid="353" grpId="1" animBg="1"/>
          <p:bldP spid="354" grpId="0" animBg="1"/>
          <p:bldP spid="354" grpId="1" animBg="1"/>
          <p:bldP spid="355" grpId="0" animBg="1"/>
          <p:bldP spid="355" grpId="1" animBg="1"/>
          <p:bldP spid="356" grpId="0" animBg="1"/>
          <p:bldP spid="356" grpId="1" animBg="1"/>
          <p:bldP spid="357" grpId="0" animBg="1"/>
          <p:bldP spid="357" grpId="1" animBg="1"/>
          <p:bldP spid="277" grpId="0" animBg="1"/>
          <p:bldP spid="278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5F3D305-8925-4786-9670-B0A642D51083}"/>
              </a:ext>
            </a:extLst>
          </p:cNvPr>
          <p:cNvSpPr/>
          <p:nvPr/>
        </p:nvSpPr>
        <p:spPr>
          <a:xfrm rot="19595577">
            <a:off x="-960224" y="-2588056"/>
            <a:ext cx="12649278" cy="10048213"/>
          </a:xfrm>
          <a:custGeom>
            <a:avLst/>
            <a:gdLst>
              <a:gd name="connsiteX0" fmla="*/ 4324606 w 4324605"/>
              <a:gd name="connsiteY0" fmla="*/ 0 h 3379484"/>
              <a:gd name="connsiteX1" fmla="*/ 4180941 w 4324605"/>
              <a:gd name="connsiteY1" fmla="*/ 130383 h 3379484"/>
              <a:gd name="connsiteX2" fmla="*/ 2863825 w 4324605"/>
              <a:gd name="connsiteY2" fmla="*/ 2648869 h 3379484"/>
              <a:gd name="connsiteX3" fmla="*/ 2845754 w 4324605"/>
              <a:gd name="connsiteY3" fmla="*/ 3379485 h 3379484"/>
              <a:gd name="connsiteX4" fmla="*/ 1803862 w 4324605"/>
              <a:gd name="connsiteY4" fmla="*/ 2990594 h 3379484"/>
              <a:gd name="connsiteX5" fmla="*/ 1416507 w 4324605"/>
              <a:gd name="connsiteY5" fmla="*/ 1718205 h 3379484"/>
              <a:gd name="connsiteX6" fmla="*/ 0 w 4324605"/>
              <a:gd name="connsiteY6" fmla="*/ 0 h 3379484"/>
              <a:gd name="connsiteX7" fmla="*/ 4324606 w 4324605"/>
              <a:gd name="connsiteY7" fmla="*/ 0 h 337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4605" h="3379484">
                <a:moveTo>
                  <a:pt x="4324606" y="0"/>
                </a:moveTo>
                <a:cubicBezTo>
                  <a:pt x="4274730" y="41202"/>
                  <a:pt x="4227112" y="85477"/>
                  <a:pt x="4180941" y="130383"/>
                </a:cubicBezTo>
                <a:cubicBezTo>
                  <a:pt x="3489990" y="801907"/>
                  <a:pt x="3021225" y="1698326"/>
                  <a:pt x="2863825" y="2648869"/>
                </a:cubicBezTo>
                <a:cubicBezTo>
                  <a:pt x="2823797" y="2890390"/>
                  <a:pt x="2803467" y="3138326"/>
                  <a:pt x="2845754" y="3379485"/>
                </a:cubicBezTo>
                <a:lnTo>
                  <a:pt x="1803862" y="2990594"/>
                </a:lnTo>
                <a:cubicBezTo>
                  <a:pt x="1719741" y="2553995"/>
                  <a:pt x="1609145" y="2118842"/>
                  <a:pt x="1416507" y="1718205"/>
                </a:cubicBezTo>
                <a:cubicBezTo>
                  <a:pt x="1092582" y="1044332"/>
                  <a:pt x="557133" y="505360"/>
                  <a:pt x="0" y="0"/>
                </a:cubicBezTo>
                <a:lnTo>
                  <a:pt x="4324606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43000"/>
            </a:schemeClr>
          </a:solidFill>
          <a:ln w="9026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6D87778-7780-48E3-A670-BEBA035670BE}"/>
              </a:ext>
            </a:extLst>
          </p:cNvPr>
          <p:cNvSpPr/>
          <p:nvPr/>
        </p:nvSpPr>
        <p:spPr>
          <a:xfrm rot="20537283">
            <a:off x="5538723" y="1910359"/>
            <a:ext cx="4444291" cy="4195374"/>
          </a:xfrm>
          <a:custGeom>
            <a:avLst/>
            <a:gdLst>
              <a:gd name="connsiteX0" fmla="*/ 1040035 w 2088927"/>
              <a:gd name="connsiteY0" fmla="*/ 1967177 h 1967177"/>
              <a:gd name="connsiteX1" fmla="*/ 1030796 w 2088927"/>
              <a:gd name="connsiteY1" fmla="*/ 1958700 h 1967177"/>
              <a:gd name="connsiteX2" fmla="*/ 1028795 w 2088927"/>
              <a:gd name="connsiteY2" fmla="*/ 1911552 h 1967177"/>
              <a:gd name="connsiteX3" fmla="*/ 1038035 w 2088927"/>
              <a:gd name="connsiteY3" fmla="*/ 1902217 h 1967177"/>
              <a:gd name="connsiteX4" fmla="*/ 1047274 w 2088927"/>
              <a:gd name="connsiteY4" fmla="*/ 1911456 h 1967177"/>
              <a:gd name="connsiteX5" fmla="*/ 1049274 w 2088927"/>
              <a:gd name="connsiteY5" fmla="*/ 1957081 h 1967177"/>
              <a:gd name="connsiteX6" fmla="*/ 1040797 w 2088927"/>
              <a:gd name="connsiteY6" fmla="*/ 1967082 h 1967177"/>
              <a:gd name="connsiteX7" fmla="*/ 1040035 w 2088927"/>
              <a:gd name="connsiteY7" fmla="*/ 1967177 h 1967177"/>
              <a:gd name="connsiteX8" fmla="*/ 1040225 w 2088927"/>
              <a:gd name="connsiteY8" fmla="*/ 1874309 h 1967177"/>
              <a:gd name="connsiteX9" fmla="*/ 1039273 w 2088927"/>
              <a:gd name="connsiteY9" fmla="*/ 1874309 h 1967177"/>
              <a:gd name="connsiteX10" fmla="*/ 1030986 w 2088927"/>
              <a:gd name="connsiteY10" fmla="*/ 1864212 h 1967177"/>
              <a:gd name="connsiteX11" fmla="*/ 1038320 w 2088927"/>
              <a:gd name="connsiteY11" fmla="*/ 1817254 h 1967177"/>
              <a:gd name="connsiteX12" fmla="*/ 1049369 w 2088927"/>
              <a:gd name="connsiteY12" fmla="*/ 1810206 h 1967177"/>
              <a:gd name="connsiteX13" fmla="*/ 1056418 w 2088927"/>
              <a:gd name="connsiteY13" fmla="*/ 1821254 h 1967177"/>
              <a:gd name="connsiteX14" fmla="*/ 1049369 w 2088927"/>
              <a:gd name="connsiteY14" fmla="*/ 1866117 h 1967177"/>
              <a:gd name="connsiteX15" fmla="*/ 1040225 w 2088927"/>
              <a:gd name="connsiteY15" fmla="*/ 1874309 h 1967177"/>
              <a:gd name="connsiteX16" fmla="*/ 1060323 w 2088927"/>
              <a:gd name="connsiteY16" fmla="*/ 1783726 h 1967177"/>
              <a:gd name="connsiteX17" fmla="*/ 1057085 w 2088927"/>
              <a:gd name="connsiteY17" fmla="*/ 1783154 h 1967177"/>
              <a:gd name="connsiteX18" fmla="*/ 1051560 w 2088927"/>
              <a:gd name="connsiteY18" fmla="*/ 1771248 h 1967177"/>
              <a:gd name="connsiteX19" fmla="*/ 1071848 w 2088927"/>
              <a:gd name="connsiteY19" fmla="*/ 1727719 h 1967177"/>
              <a:gd name="connsiteX20" fmla="*/ 1084517 w 2088927"/>
              <a:gd name="connsiteY20" fmla="*/ 1724290 h 1967177"/>
              <a:gd name="connsiteX21" fmla="*/ 1087946 w 2088927"/>
              <a:gd name="connsiteY21" fmla="*/ 1736958 h 1967177"/>
              <a:gd name="connsiteX22" fmla="*/ 1068991 w 2088927"/>
              <a:gd name="connsiteY22" fmla="*/ 1777630 h 1967177"/>
              <a:gd name="connsiteX23" fmla="*/ 1060323 w 2088927"/>
              <a:gd name="connsiteY23" fmla="*/ 1783726 h 1967177"/>
              <a:gd name="connsiteX24" fmla="*/ 1107091 w 2088927"/>
              <a:gd name="connsiteY24" fmla="*/ 1704002 h 1967177"/>
              <a:gd name="connsiteX25" fmla="*/ 1100899 w 2088927"/>
              <a:gd name="connsiteY25" fmla="*/ 1701620 h 1967177"/>
              <a:gd name="connsiteX26" fmla="*/ 1100137 w 2088927"/>
              <a:gd name="connsiteY26" fmla="*/ 1688571 h 1967177"/>
              <a:gd name="connsiteX27" fmla="*/ 1136714 w 2088927"/>
              <a:gd name="connsiteY27" fmla="*/ 1656472 h 1967177"/>
              <a:gd name="connsiteX28" fmla="*/ 1149572 w 2088927"/>
              <a:gd name="connsiteY28" fmla="*/ 1658949 h 1967177"/>
              <a:gd name="connsiteX29" fmla="*/ 1147096 w 2088927"/>
              <a:gd name="connsiteY29" fmla="*/ 1671807 h 1967177"/>
              <a:gd name="connsiteX30" fmla="*/ 1113949 w 2088927"/>
              <a:gd name="connsiteY30" fmla="*/ 1700859 h 1967177"/>
              <a:gd name="connsiteX31" fmla="*/ 1107091 w 2088927"/>
              <a:gd name="connsiteY31" fmla="*/ 1704002 h 1967177"/>
              <a:gd name="connsiteX32" fmla="*/ 1183291 w 2088927"/>
              <a:gd name="connsiteY32" fmla="*/ 1652376 h 1967177"/>
              <a:gd name="connsiteX33" fmla="*/ 1174623 w 2088927"/>
              <a:gd name="connsiteY33" fmla="*/ 1646280 h 1967177"/>
              <a:gd name="connsiteX34" fmla="*/ 1180148 w 2088927"/>
              <a:gd name="connsiteY34" fmla="*/ 1634374 h 1967177"/>
              <a:gd name="connsiteX35" fmla="*/ 1226725 w 2088927"/>
              <a:gd name="connsiteY35" fmla="*/ 1622277 h 1967177"/>
              <a:gd name="connsiteX36" fmla="*/ 1237393 w 2088927"/>
              <a:gd name="connsiteY36" fmla="*/ 1629897 h 1967177"/>
              <a:gd name="connsiteX37" fmla="*/ 1229773 w 2088927"/>
              <a:gd name="connsiteY37" fmla="*/ 1640565 h 1967177"/>
              <a:gd name="connsiteX38" fmla="*/ 1186529 w 2088927"/>
              <a:gd name="connsiteY38" fmla="*/ 1651805 h 1967177"/>
              <a:gd name="connsiteX39" fmla="*/ 1183291 w 2088927"/>
              <a:gd name="connsiteY39" fmla="*/ 1652376 h 1967177"/>
              <a:gd name="connsiteX40" fmla="*/ 1413986 w 2088927"/>
              <a:gd name="connsiteY40" fmla="*/ 1639041 h 1967177"/>
              <a:gd name="connsiteX41" fmla="*/ 1413891 w 2088927"/>
              <a:gd name="connsiteY41" fmla="*/ 1639041 h 1967177"/>
              <a:gd name="connsiteX42" fmla="*/ 1367123 w 2088927"/>
              <a:gd name="connsiteY42" fmla="*/ 1637517 h 1967177"/>
              <a:gd name="connsiteX43" fmla="*/ 1358265 w 2088927"/>
              <a:gd name="connsiteY43" fmla="*/ 1627897 h 1967177"/>
              <a:gd name="connsiteX44" fmla="*/ 1367885 w 2088927"/>
              <a:gd name="connsiteY44" fmla="*/ 1619039 h 1967177"/>
              <a:gd name="connsiteX45" fmla="*/ 1414081 w 2088927"/>
              <a:gd name="connsiteY45" fmla="*/ 1620468 h 1967177"/>
              <a:gd name="connsiteX46" fmla="*/ 1423226 w 2088927"/>
              <a:gd name="connsiteY46" fmla="*/ 1629897 h 1967177"/>
              <a:gd name="connsiteX47" fmla="*/ 1413986 w 2088927"/>
              <a:gd name="connsiteY47" fmla="*/ 1639041 h 1967177"/>
              <a:gd name="connsiteX48" fmla="*/ 1460468 w 2088927"/>
              <a:gd name="connsiteY48" fmla="*/ 1638184 h 1967177"/>
              <a:gd name="connsiteX49" fmla="*/ 1451229 w 2088927"/>
              <a:gd name="connsiteY49" fmla="*/ 1629421 h 1967177"/>
              <a:gd name="connsiteX50" fmla="*/ 1459992 w 2088927"/>
              <a:gd name="connsiteY50" fmla="*/ 1619706 h 1967177"/>
              <a:gd name="connsiteX51" fmla="*/ 1505712 w 2088927"/>
              <a:gd name="connsiteY51" fmla="*/ 1615800 h 1967177"/>
              <a:gd name="connsiteX52" fmla="*/ 1515999 w 2088927"/>
              <a:gd name="connsiteY52" fmla="*/ 1623897 h 1967177"/>
              <a:gd name="connsiteX53" fmla="*/ 1507902 w 2088927"/>
              <a:gd name="connsiteY53" fmla="*/ 1634184 h 1967177"/>
              <a:gd name="connsiteX54" fmla="*/ 1460944 w 2088927"/>
              <a:gd name="connsiteY54" fmla="*/ 1638184 h 1967177"/>
              <a:gd name="connsiteX55" fmla="*/ 1460468 w 2088927"/>
              <a:gd name="connsiteY55" fmla="*/ 1638184 h 1967177"/>
              <a:gd name="connsiteX56" fmla="*/ 1274445 w 2088927"/>
              <a:gd name="connsiteY56" fmla="*/ 1636089 h 1967177"/>
              <a:gd name="connsiteX57" fmla="*/ 1265206 w 2088927"/>
              <a:gd name="connsiteY57" fmla="*/ 1627230 h 1967177"/>
              <a:gd name="connsiteX58" fmla="*/ 1274064 w 2088927"/>
              <a:gd name="connsiteY58" fmla="*/ 1617610 h 1967177"/>
              <a:gd name="connsiteX59" fmla="*/ 1321213 w 2088927"/>
              <a:gd name="connsiteY59" fmla="*/ 1617324 h 1967177"/>
              <a:gd name="connsiteX60" fmla="*/ 1330262 w 2088927"/>
              <a:gd name="connsiteY60" fmla="*/ 1626849 h 1967177"/>
              <a:gd name="connsiteX61" fmla="*/ 1320832 w 2088927"/>
              <a:gd name="connsiteY61" fmla="*/ 1635898 h 1967177"/>
              <a:gd name="connsiteX62" fmla="*/ 1274921 w 2088927"/>
              <a:gd name="connsiteY62" fmla="*/ 1636089 h 1967177"/>
              <a:gd name="connsiteX63" fmla="*/ 1274445 w 2088927"/>
              <a:gd name="connsiteY63" fmla="*/ 1636089 h 1967177"/>
              <a:gd name="connsiteX64" fmla="*/ 1552765 w 2088927"/>
              <a:gd name="connsiteY64" fmla="*/ 1627326 h 1967177"/>
              <a:gd name="connsiteX65" fmla="*/ 1543621 w 2088927"/>
              <a:gd name="connsiteY65" fmla="*/ 1619706 h 1967177"/>
              <a:gd name="connsiteX66" fmla="*/ 1551051 w 2088927"/>
              <a:gd name="connsiteY66" fmla="*/ 1608942 h 1967177"/>
              <a:gd name="connsiteX67" fmla="*/ 1595914 w 2088927"/>
              <a:gd name="connsiteY67" fmla="*/ 1599322 h 1967177"/>
              <a:gd name="connsiteX68" fmla="*/ 1607153 w 2088927"/>
              <a:gd name="connsiteY68" fmla="*/ 1606085 h 1967177"/>
              <a:gd name="connsiteX69" fmla="*/ 1600390 w 2088927"/>
              <a:gd name="connsiteY69" fmla="*/ 1617324 h 1967177"/>
              <a:gd name="connsiteX70" fmla="*/ 1554385 w 2088927"/>
              <a:gd name="connsiteY70" fmla="*/ 1627230 h 1967177"/>
              <a:gd name="connsiteX71" fmla="*/ 1552765 w 2088927"/>
              <a:gd name="connsiteY71" fmla="*/ 1627326 h 1967177"/>
              <a:gd name="connsiteX72" fmla="*/ 1643062 w 2088927"/>
              <a:gd name="connsiteY72" fmla="*/ 1605037 h 1967177"/>
              <a:gd name="connsiteX73" fmla="*/ 1634204 w 2088927"/>
              <a:gd name="connsiteY73" fmla="*/ 1598560 h 1967177"/>
              <a:gd name="connsiteX74" fmla="*/ 1640300 w 2088927"/>
              <a:gd name="connsiteY74" fmla="*/ 1586940 h 1967177"/>
              <a:gd name="connsiteX75" fmla="*/ 1683639 w 2088927"/>
              <a:gd name="connsiteY75" fmla="*/ 1571795 h 1967177"/>
              <a:gd name="connsiteX76" fmla="*/ 1695640 w 2088927"/>
              <a:gd name="connsiteY76" fmla="*/ 1577129 h 1967177"/>
              <a:gd name="connsiteX77" fmla="*/ 1690306 w 2088927"/>
              <a:gd name="connsiteY77" fmla="*/ 1589130 h 1967177"/>
              <a:gd name="connsiteX78" fmla="*/ 1645825 w 2088927"/>
              <a:gd name="connsiteY78" fmla="*/ 1604656 h 1967177"/>
              <a:gd name="connsiteX79" fmla="*/ 1643062 w 2088927"/>
              <a:gd name="connsiteY79" fmla="*/ 1605037 h 1967177"/>
              <a:gd name="connsiteX80" fmla="*/ 1729835 w 2088927"/>
              <a:gd name="connsiteY80" fmla="*/ 1571795 h 1967177"/>
              <a:gd name="connsiteX81" fmla="*/ 1721358 w 2088927"/>
              <a:gd name="connsiteY81" fmla="*/ 1566366 h 1967177"/>
              <a:gd name="connsiteX82" fmla="*/ 1725930 w 2088927"/>
              <a:gd name="connsiteY82" fmla="*/ 1554078 h 1967177"/>
              <a:gd name="connsiteX83" fmla="*/ 1767173 w 2088927"/>
              <a:gd name="connsiteY83" fmla="*/ 1533790 h 1967177"/>
              <a:gd name="connsiteX84" fmla="*/ 1779746 w 2088927"/>
              <a:gd name="connsiteY84" fmla="*/ 1537600 h 1967177"/>
              <a:gd name="connsiteX85" fmla="*/ 1775936 w 2088927"/>
              <a:gd name="connsiteY85" fmla="*/ 1550173 h 1967177"/>
              <a:gd name="connsiteX86" fmla="*/ 1733740 w 2088927"/>
              <a:gd name="connsiteY86" fmla="*/ 1571033 h 1967177"/>
              <a:gd name="connsiteX87" fmla="*/ 1729835 w 2088927"/>
              <a:gd name="connsiteY87" fmla="*/ 1571795 h 1967177"/>
              <a:gd name="connsiteX88" fmla="*/ 1811941 w 2088927"/>
              <a:gd name="connsiteY88" fmla="*/ 1528075 h 1967177"/>
              <a:gd name="connsiteX89" fmla="*/ 1804035 w 2088927"/>
              <a:gd name="connsiteY89" fmla="*/ 1523693 h 1967177"/>
              <a:gd name="connsiteX90" fmla="*/ 1807083 w 2088927"/>
              <a:gd name="connsiteY90" fmla="*/ 1510930 h 1967177"/>
              <a:gd name="connsiteX91" fmla="*/ 1845374 w 2088927"/>
              <a:gd name="connsiteY91" fmla="*/ 1485593 h 1967177"/>
              <a:gd name="connsiteX92" fmla="*/ 1858328 w 2088927"/>
              <a:gd name="connsiteY92" fmla="*/ 1487784 h 1967177"/>
              <a:gd name="connsiteX93" fmla="*/ 1856137 w 2088927"/>
              <a:gd name="connsiteY93" fmla="*/ 1500738 h 1967177"/>
              <a:gd name="connsiteX94" fmla="*/ 1816799 w 2088927"/>
              <a:gd name="connsiteY94" fmla="*/ 1526646 h 1967177"/>
              <a:gd name="connsiteX95" fmla="*/ 1811941 w 2088927"/>
              <a:gd name="connsiteY95" fmla="*/ 1528075 h 1967177"/>
              <a:gd name="connsiteX96" fmla="*/ 1887855 w 2088927"/>
              <a:gd name="connsiteY96" fmla="*/ 1474354 h 1967177"/>
              <a:gd name="connsiteX97" fmla="*/ 1880616 w 2088927"/>
              <a:gd name="connsiteY97" fmla="*/ 1470925 h 1967177"/>
              <a:gd name="connsiteX98" fmla="*/ 1882045 w 2088927"/>
              <a:gd name="connsiteY98" fmla="*/ 1457876 h 1967177"/>
              <a:gd name="connsiteX99" fmla="*/ 1916811 w 2088927"/>
              <a:gd name="connsiteY99" fmla="*/ 1427872 h 1967177"/>
              <a:gd name="connsiteX100" fmla="*/ 1929860 w 2088927"/>
              <a:gd name="connsiteY100" fmla="*/ 1428443 h 1967177"/>
              <a:gd name="connsiteX101" fmla="*/ 1929289 w 2088927"/>
              <a:gd name="connsiteY101" fmla="*/ 1441493 h 1967177"/>
              <a:gd name="connsiteX102" fmla="*/ 1893665 w 2088927"/>
              <a:gd name="connsiteY102" fmla="*/ 1472259 h 1967177"/>
              <a:gd name="connsiteX103" fmla="*/ 1887855 w 2088927"/>
              <a:gd name="connsiteY103" fmla="*/ 1474354 h 1967177"/>
              <a:gd name="connsiteX104" fmla="*/ 1956150 w 2088927"/>
              <a:gd name="connsiteY104" fmla="*/ 1411394 h 1967177"/>
              <a:gd name="connsiteX105" fmla="*/ 1949767 w 2088927"/>
              <a:gd name="connsiteY105" fmla="*/ 1408822 h 1967177"/>
              <a:gd name="connsiteX106" fmla="*/ 1949387 w 2088927"/>
              <a:gd name="connsiteY106" fmla="*/ 1395677 h 1967177"/>
              <a:gd name="connsiteX107" fmla="*/ 1979485 w 2088927"/>
              <a:gd name="connsiteY107" fmla="*/ 1361197 h 1967177"/>
              <a:gd name="connsiteX108" fmla="*/ 1992535 w 2088927"/>
              <a:gd name="connsiteY108" fmla="*/ 1359768 h 1967177"/>
              <a:gd name="connsiteX109" fmla="*/ 1993964 w 2088927"/>
              <a:gd name="connsiteY109" fmla="*/ 1372818 h 1967177"/>
              <a:gd name="connsiteX110" fmla="*/ 1962912 w 2088927"/>
              <a:gd name="connsiteY110" fmla="*/ 1408441 h 1967177"/>
              <a:gd name="connsiteX111" fmla="*/ 1956150 w 2088927"/>
              <a:gd name="connsiteY111" fmla="*/ 1411394 h 1967177"/>
              <a:gd name="connsiteX112" fmla="*/ 2014252 w 2088927"/>
              <a:gd name="connsiteY112" fmla="*/ 1338813 h 1967177"/>
              <a:gd name="connsiteX113" fmla="*/ 2009109 w 2088927"/>
              <a:gd name="connsiteY113" fmla="*/ 1337289 h 1967177"/>
              <a:gd name="connsiteX114" fmla="*/ 2006537 w 2088927"/>
              <a:gd name="connsiteY114" fmla="*/ 1324431 h 1967177"/>
              <a:gd name="connsiteX115" fmla="*/ 2029778 w 2088927"/>
              <a:gd name="connsiteY115" fmla="*/ 1285283 h 1967177"/>
              <a:gd name="connsiteX116" fmla="*/ 2042255 w 2088927"/>
              <a:gd name="connsiteY116" fmla="*/ 1281377 h 1967177"/>
              <a:gd name="connsiteX117" fmla="*/ 2046160 w 2088927"/>
              <a:gd name="connsiteY117" fmla="*/ 1293855 h 1967177"/>
              <a:gd name="connsiteX118" fmla="*/ 2021872 w 2088927"/>
              <a:gd name="connsiteY118" fmla="*/ 1334622 h 1967177"/>
              <a:gd name="connsiteX119" fmla="*/ 2014252 w 2088927"/>
              <a:gd name="connsiteY119" fmla="*/ 1338813 h 1967177"/>
              <a:gd name="connsiteX120" fmla="*/ 499586 w 2088927"/>
              <a:gd name="connsiteY120" fmla="*/ 1312429 h 1967177"/>
              <a:gd name="connsiteX121" fmla="*/ 496633 w 2088927"/>
              <a:gd name="connsiteY121" fmla="*/ 1312429 h 1967177"/>
              <a:gd name="connsiteX122" fmla="*/ 487394 w 2088927"/>
              <a:gd name="connsiteY122" fmla="*/ 1303190 h 1967177"/>
              <a:gd name="connsiteX123" fmla="*/ 496633 w 2088927"/>
              <a:gd name="connsiteY123" fmla="*/ 1293951 h 1967177"/>
              <a:gd name="connsiteX124" fmla="*/ 499681 w 2088927"/>
              <a:gd name="connsiteY124" fmla="*/ 1293951 h 1967177"/>
              <a:gd name="connsiteX125" fmla="*/ 511207 w 2088927"/>
              <a:gd name="connsiteY125" fmla="*/ 1293855 h 1967177"/>
              <a:gd name="connsiteX126" fmla="*/ 542639 w 2088927"/>
              <a:gd name="connsiteY126" fmla="*/ 1292808 h 1967177"/>
              <a:gd name="connsiteX127" fmla="*/ 552355 w 2088927"/>
              <a:gd name="connsiteY127" fmla="*/ 1301571 h 1967177"/>
              <a:gd name="connsiteX128" fmla="*/ 543592 w 2088927"/>
              <a:gd name="connsiteY128" fmla="*/ 1311286 h 1967177"/>
              <a:gd name="connsiteX129" fmla="*/ 511492 w 2088927"/>
              <a:gd name="connsiteY129" fmla="*/ 1312334 h 1967177"/>
              <a:gd name="connsiteX130" fmla="*/ 499586 w 2088927"/>
              <a:gd name="connsiteY130" fmla="*/ 1312429 h 1967177"/>
              <a:gd name="connsiteX131" fmla="*/ 450152 w 2088927"/>
              <a:gd name="connsiteY131" fmla="*/ 1310810 h 1967177"/>
              <a:gd name="connsiteX132" fmla="*/ 449485 w 2088927"/>
              <a:gd name="connsiteY132" fmla="*/ 1310810 h 1967177"/>
              <a:gd name="connsiteX133" fmla="*/ 402527 w 2088927"/>
              <a:gd name="connsiteY133" fmla="*/ 1306047 h 1967177"/>
              <a:gd name="connsiteX134" fmla="*/ 394621 w 2088927"/>
              <a:gd name="connsiteY134" fmla="*/ 1295570 h 1967177"/>
              <a:gd name="connsiteX135" fmla="*/ 405098 w 2088927"/>
              <a:gd name="connsiteY135" fmla="*/ 1287664 h 1967177"/>
              <a:gd name="connsiteX136" fmla="*/ 450723 w 2088927"/>
              <a:gd name="connsiteY136" fmla="*/ 1292331 h 1967177"/>
              <a:gd name="connsiteX137" fmla="*/ 459296 w 2088927"/>
              <a:gd name="connsiteY137" fmla="*/ 1302237 h 1967177"/>
              <a:gd name="connsiteX138" fmla="*/ 450152 w 2088927"/>
              <a:gd name="connsiteY138" fmla="*/ 1310810 h 1967177"/>
              <a:gd name="connsiteX139" fmla="*/ 589502 w 2088927"/>
              <a:gd name="connsiteY139" fmla="*/ 1307857 h 1967177"/>
              <a:gd name="connsiteX140" fmla="*/ 580263 w 2088927"/>
              <a:gd name="connsiteY140" fmla="*/ 1299475 h 1967177"/>
              <a:gd name="connsiteX141" fmla="*/ 588550 w 2088927"/>
              <a:gd name="connsiteY141" fmla="*/ 1289379 h 1967177"/>
              <a:gd name="connsiteX142" fmla="*/ 634365 w 2088927"/>
              <a:gd name="connsiteY142" fmla="*/ 1283854 h 1967177"/>
              <a:gd name="connsiteX143" fmla="*/ 644842 w 2088927"/>
              <a:gd name="connsiteY143" fmla="*/ 1291760 h 1967177"/>
              <a:gd name="connsiteX144" fmla="*/ 636937 w 2088927"/>
              <a:gd name="connsiteY144" fmla="*/ 1302237 h 1967177"/>
              <a:gd name="connsiteX145" fmla="*/ 590264 w 2088927"/>
              <a:gd name="connsiteY145" fmla="*/ 1307857 h 1967177"/>
              <a:gd name="connsiteX146" fmla="*/ 589502 w 2088927"/>
              <a:gd name="connsiteY146" fmla="*/ 1307857 h 1967177"/>
              <a:gd name="connsiteX147" fmla="*/ 358045 w 2088927"/>
              <a:gd name="connsiteY147" fmla="*/ 1297951 h 1967177"/>
              <a:gd name="connsiteX148" fmla="*/ 356045 w 2088927"/>
              <a:gd name="connsiteY148" fmla="*/ 1297760 h 1967177"/>
              <a:gd name="connsiteX149" fmla="*/ 310324 w 2088927"/>
              <a:gd name="connsiteY149" fmla="*/ 1285568 h 1967177"/>
              <a:gd name="connsiteX150" fmla="*/ 304324 w 2088927"/>
              <a:gd name="connsiteY150" fmla="*/ 1273948 h 1967177"/>
              <a:gd name="connsiteX151" fmla="*/ 315944 w 2088927"/>
              <a:gd name="connsiteY151" fmla="*/ 1267947 h 1967177"/>
              <a:gd name="connsiteX152" fmla="*/ 360045 w 2088927"/>
              <a:gd name="connsiteY152" fmla="*/ 1279758 h 1967177"/>
              <a:gd name="connsiteX153" fmla="*/ 367094 w 2088927"/>
              <a:gd name="connsiteY153" fmla="*/ 1290807 h 1967177"/>
              <a:gd name="connsiteX154" fmla="*/ 358045 w 2088927"/>
              <a:gd name="connsiteY154" fmla="*/ 1297951 h 1967177"/>
              <a:gd name="connsiteX155" fmla="*/ 681704 w 2088927"/>
              <a:gd name="connsiteY155" fmla="*/ 1294713 h 1967177"/>
              <a:gd name="connsiteX156" fmla="*/ 672560 w 2088927"/>
              <a:gd name="connsiteY156" fmla="*/ 1287188 h 1967177"/>
              <a:gd name="connsiteX157" fmla="*/ 679990 w 2088927"/>
              <a:gd name="connsiteY157" fmla="*/ 1276329 h 1967177"/>
              <a:gd name="connsiteX158" fmla="*/ 725138 w 2088927"/>
              <a:gd name="connsiteY158" fmla="*/ 1266804 h 1967177"/>
              <a:gd name="connsiteX159" fmla="*/ 736282 w 2088927"/>
              <a:gd name="connsiteY159" fmla="*/ 1273758 h 1967177"/>
              <a:gd name="connsiteX160" fmla="*/ 729329 w 2088927"/>
              <a:gd name="connsiteY160" fmla="*/ 1284902 h 1967177"/>
              <a:gd name="connsiteX161" fmla="*/ 683419 w 2088927"/>
              <a:gd name="connsiteY161" fmla="*/ 1294617 h 1967177"/>
              <a:gd name="connsiteX162" fmla="*/ 681704 w 2088927"/>
              <a:gd name="connsiteY162" fmla="*/ 1294713 h 1967177"/>
              <a:gd name="connsiteX163" fmla="*/ 772287 w 2088927"/>
              <a:gd name="connsiteY163" fmla="*/ 1273567 h 1967177"/>
              <a:gd name="connsiteX164" fmla="*/ 763333 w 2088927"/>
              <a:gd name="connsiteY164" fmla="*/ 1266804 h 1967177"/>
              <a:gd name="connsiteX165" fmla="*/ 769715 w 2088927"/>
              <a:gd name="connsiteY165" fmla="*/ 1255374 h 1967177"/>
              <a:gd name="connsiteX166" fmla="*/ 813816 w 2088927"/>
              <a:gd name="connsiteY166" fmla="*/ 1241849 h 1967177"/>
              <a:gd name="connsiteX167" fmla="*/ 825532 w 2088927"/>
              <a:gd name="connsiteY167" fmla="*/ 1247659 h 1967177"/>
              <a:gd name="connsiteX168" fmla="*/ 819626 w 2088927"/>
              <a:gd name="connsiteY168" fmla="*/ 1259375 h 1967177"/>
              <a:gd name="connsiteX169" fmla="*/ 774763 w 2088927"/>
              <a:gd name="connsiteY169" fmla="*/ 1273186 h 1967177"/>
              <a:gd name="connsiteX170" fmla="*/ 772287 w 2088927"/>
              <a:gd name="connsiteY170" fmla="*/ 1273567 h 1967177"/>
              <a:gd name="connsiteX171" fmla="*/ 269557 w 2088927"/>
              <a:gd name="connsiteY171" fmla="*/ 1269567 h 1967177"/>
              <a:gd name="connsiteX172" fmla="*/ 265843 w 2088927"/>
              <a:gd name="connsiteY172" fmla="*/ 1268805 h 1967177"/>
              <a:gd name="connsiteX173" fmla="*/ 223456 w 2088927"/>
              <a:gd name="connsiteY173" fmla="*/ 1246992 h 1967177"/>
              <a:gd name="connsiteX174" fmla="*/ 220313 w 2088927"/>
              <a:gd name="connsiteY174" fmla="*/ 1234324 h 1967177"/>
              <a:gd name="connsiteX175" fmla="*/ 233077 w 2088927"/>
              <a:gd name="connsiteY175" fmla="*/ 1231181 h 1967177"/>
              <a:gd name="connsiteX176" fmla="*/ 273367 w 2088927"/>
              <a:gd name="connsiteY176" fmla="*/ 1251945 h 1967177"/>
              <a:gd name="connsiteX177" fmla="*/ 278130 w 2088927"/>
              <a:gd name="connsiteY177" fmla="*/ 1264137 h 1967177"/>
              <a:gd name="connsiteX178" fmla="*/ 269557 w 2088927"/>
              <a:gd name="connsiteY178" fmla="*/ 1269567 h 1967177"/>
              <a:gd name="connsiteX179" fmla="*/ 2057210 w 2088927"/>
              <a:gd name="connsiteY179" fmla="*/ 1256517 h 1967177"/>
              <a:gd name="connsiteX180" fmla="*/ 2053876 w 2088927"/>
              <a:gd name="connsiteY180" fmla="*/ 1255946 h 1967177"/>
              <a:gd name="connsiteX181" fmla="*/ 2048542 w 2088927"/>
              <a:gd name="connsiteY181" fmla="*/ 1243944 h 1967177"/>
              <a:gd name="connsiteX182" fmla="*/ 2061401 w 2088927"/>
              <a:gd name="connsiteY182" fmla="*/ 1203368 h 1967177"/>
              <a:gd name="connsiteX183" fmla="*/ 2062068 w 2088927"/>
              <a:gd name="connsiteY183" fmla="*/ 1200796 h 1967177"/>
              <a:gd name="connsiteX184" fmla="*/ 2073212 w 2088927"/>
              <a:gd name="connsiteY184" fmla="*/ 1193938 h 1967177"/>
              <a:gd name="connsiteX185" fmla="*/ 2080069 w 2088927"/>
              <a:gd name="connsiteY185" fmla="*/ 1205082 h 1967177"/>
              <a:gd name="connsiteX186" fmla="*/ 2079402 w 2088927"/>
              <a:gd name="connsiteY186" fmla="*/ 1207845 h 1967177"/>
              <a:gd name="connsiteX187" fmla="*/ 2065877 w 2088927"/>
              <a:gd name="connsiteY187" fmla="*/ 1250612 h 1967177"/>
              <a:gd name="connsiteX188" fmla="*/ 2057210 w 2088927"/>
              <a:gd name="connsiteY188" fmla="*/ 1256517 h 1967177"/>
              <a:gd name="connsiteX189" fmla="*/ 860584 w 2088927"/>
              <a:gd name="connsiteY189" fmla="*/ 1244039 h 1967177"/>
              <a:gd name="connsiteX190" fmla="*/ 851916 w 2088927"/>
              <a:gd name="connsiteY190" fmla="*/ 1238134 h 1967177"/>
              <a:gd name="connsiteX191" fmla="*/ 857155 w 2088927"/>
              <a:gd name="connsiteY191" fmla="*/ 1226133 h 1967177"/>
              <a:gd name="connsiteX192" fmla="*/ 899541 w 2088927"/>
              <a:gd name="connsiteY192" fmla="*/ 1208321 h 1967177"/>
              <a:gd name="connsiteX193" fmla="*/ 911828 w 2088927"/>
              <a:gd name="connsiteY193" fmla="*/ 1212988 h 1967177"/>
              <a:gd name="connsiteX194" fmla="*/ 907161 w 2088927"/>
              <a:gd name="connsiteY194" fmla="*/ 1225275 h 1967177"/>
              <a:gd name="connsiteX195" fmla="*/ 863822 w 2088927"/>
              <a:gd name="connsiteY195" fmla="*/ 1243468 h 1967177"/>
              <a:gd name="connsiteX196" fmla="*/ 860584 w 2088927"/>
              <a:gd name="connsiteY196" fmla="*/ 1244039 h 1967177"/>
              <a:gd name="connsiteX197" fmla="*/ 190310 w 2088927"/>
              <a:gd name="connsiteY197" fmla="*/ 1221560 h 1967177"/>
              <a:gd name="connsiteX198" fmla="*/ 184404 w 2088927"/>
              <a:gd name="connsiteY198" fmla="*/ 1219465 h 1967177"/>
              <a:gd name="connsiteX199" fmla="*/ 149923 w 2088927"/>
              <a:gd name="connsiteY199" fmla="*/ 1186127 h 1967177"/>
              <a:gd name="connsiteX200" fmla="*/ 150781 w 2088927"/>
              <a:gd name="connsiteY200" fmla="*/ 1173078 h 1967177"/>
              <a:gd name="connsiteX201" fmla="*/ 163830 w 2088927"/>
              <a:gd name="connsiteY201" fmla="*/ 1173935 h 1967177"/>
              <a:gd name="connsiteX202" fmla="*/ 196120 w 2088927"/>
              <a:gd name="connsiteY202" fmla="*/ 1205177 h 1967177"/>
              <a:gd name="connsiteX203" fmla="*/ 197358 w 2088927"/>
              <a:gd name="connsiteY203" fmla="*/ 1218227 h 1967177"/>
              <a:gd name="connsiteX204" fmla="*/ 190310 w 2088927"/>
              <a:gd name="connsiteY204" fmla="*/ 1221560 h 1967177"/>
              <a:gd name="connsiteX205" fmla="*/ 945261 w 2088927"/>
              <a:gd name="connsiteY205" fmla="*/ 1205749 h 1967177"/>
              <a:gd name="connsiteX206" fmla="*/ 937070 w 2088927"/>
              <a:gd name="connsiteY206" fmla="*/ 1200796 h 1967177"/>
              <a:gd name="connsiteX207" fmla="*/ 940975 w 2088927"/>
              <a:gd name="connsiteY207" fmla="*/ 1188318 h 1967177"/>
              <a:gd name="connsiteX208" fmla="*/ 981075 w 2088927"/>
              <a:gd name="connsiteY208" fmla="*/ 1165839 h 1967177"/>
              <a:gd name="connsiteX209" fmla="*/ 993743 w 2088927"/>
              <a:gd name="connsiteY209" fmla="*/ 1168983 h 1967177"/>
              <a:gd name="connsiteX210" fmla="*/ 990600 w 2088927"/>
              <a:gd name="connsiteY210" fmla="*/ 1181651 h 1967177"/>
              <a:gd name="connsiteX211" fmla="*/ 949547 w 2088927"/>
              <a:gd name="connsiteY211" fmla="*/ 1204606 h 1967177"/>
              <a:gd name="connsiteX212" fmla="*/ 945261 w 2088927"/>
              <a:gd name="connsiteY212" fmla="*/ 1205749 h 1967177"/>
              <a:gd name="connsiteX213" fmla="*/ 2078546 w 2088927"/>
              <a:gd name="connsiteY213" fmla="*/ 1166316 h 1967177"/>
              <a:gd name="connsiteX214" fmla="*/ 2077688 w 2088927"/>
              <a:gd name="connsiteY214" fmla="*/ 1166316 h 1967177"/>
              <a:gd name="connsiteX215" fmla="*/ 2069306 w 2088927"/>
              <a:gd name="connsiteY215" fmla="*/ 1156314 h 1967177"/>
              <a:gd name="connsiteX216" fmla="*/ 2070450 w 2088927"/>
              <a:gd name="connsiteY216" fmla="*/ 1129739 h 1967177"/>
              <a:gd name="connsiteX217" fmla="*/ 2069877 w 2088927"/>
              <a:gd name="connsiteY217" fmla="*/ 1111261 h 1967177"/>
              <a:gd name="connsiteX218" fmla="*/ 2078546 w 2088927"/>
              <a:gd name="connsiteY218" fmla="*/ 1101450 h 1967177"/>
              <a:gd name="connsiteX219" fmla="*/ 2088356 w 2088927"/>
              <a:gd name="connsiteY219" fmla="*/ 1110118 h 1967177"/>
              <a:gd name="connsiteX220" fmla="*/ 2088927 w 2088927"/>
              <a:gd name="connsiteY220" fmla="*/ 1129739 h 1967177"/>
              <a:gd name="connsiteX221" fmla="*/ 2087690 w 2088927"/>
              <a:gd name="connsiteY221" fmla="*/ 1157934 h 1967177"/>
              <a:gd name="connsiteX222" fmla="*/ 2078546 w 2088927"/>
              <a:gd name="connsiteY222" fmla="*/ 1166316 h 1967177"/>
              <a:gd name="connsiteX223" fmla="*/ 1024985 w 2088927"/>
              <a:gd name="connsiteY223" fmla="*/ 1157743 h 1967177"/>
              <a:gd name="connsiteX224" fmla="*/ 1017365 w 2088927"/>
              <a:gd name="connsiteY224" fmla="*/ 1153743 h 1967177"/>
              <a:gd name="connsiteX225" fmla="*/ 1019651 w 2088927"/>
              <a:gd name="connsiteY225" fmla="*/ 1140884 h 1967177"/>
              <a:gd name="connsiteX226" fmla="*/ 1056418 w 2088927"/>
              <a:gd name="connsiteY226" fmla="*/ 1113452 h 1967177"/>
              <a:gd name="connsiteX227" fmla="*/ 1069467 w 2088927"/>
              <a:gd name="connsiteY227" fmla="*/ 1114881 h 1967177"/>
              <a:gd name="connsiteX228" fmla="*/ 1068038 w 2088927"/>
              <a:gd name="connsiteY228" fmla="*/ 1127930 h 1967177"/>
              <a:gd name="connsiteX229" fmla="*/ 1030224 w 2088927"/>
              <a:gd name="connsiteY229" fmla="*/ 1156219 h 1967177"/>
              <a:gd name="connsiteX230" fmla="*/ 1024985 w 2088927"/>
              <a:gd name="connsiteY230" fmla="*/ 1157743 h 1967177"/>
              <a:gd name="connsiteX231" fmla="*/ 129254 w 2088927"/>
              <a:gd name="connsiteY231" fmla="*/ 1151933 h 1967177"/>
              <a:gd name="connsiteX232" fmla="*/ 121444 w 2088927"/>
              <a:gd name="connsiteY232" fmla="*/ 1147647 h 1967177"/>
              <a:gd name="connsiteX233" fmla="*/ 97631 w 2088927"/>
              <a:gd name="connsiteY233" fmla="*/ 1106784 h 1967177"/>
              <a:gd name="connsiteX234" fmla="*/ 101537 w 2088927"/>
              <a:gd name="connsiteY234" fmla="*/ 1094306 h 1967177"/>
              <a:gd name="connsiteX235" fmla="*/ 114014 w 2088927"/>
              <a:gd name="connsiteY235" fmla="*/ 1098212 h 1967177"/>
              <a:gd name="connsiteX236" fmla="*/ 136970 w 2088927"/>
              <a:gd name="connsiteY236" fmla="*/ 1137645 h 1967177"/>
              <a:gd name="connsiteX237" fmla="*/ 134207 w 2088927"/>
              <a:gd name="connsiteY237" fmla="*/ 1150409 h 1967177"/>
              <a:gd name="connsiteX238" fmla="*/ 129254 w 2088927"/>
              <a:gd name="connsiteY238" fmla="*/ 1151933 h 1967177"/>
              <a:gd name="connsiteX239" fmla="*/ 1097280 w 2088927"/>
              <a:gd name="connsiteY239" fmla="*/ 1099355 h 1967177"/>
              <a:gd name="connsiteX240" fmla="*/ 1090518 w 2088927"/>
              <a:gd name="connsiteY240" fmla="*/ 1096402 h 1967177"/>
              <a:gd name="connsiteX241" fmla="*/ 1090898 w 2088927"/>
              <a:gd name="connsiteY241" fmla="*/ 1083258 h 1967177"/>
              <a:gd name="connsiteX242" fmla="*/ 1122902 w 2088927"/>
              <a:gd name="connsiteY242" fmla="*/ 1050587 h 1967177"/>
              <a:gd name="connsiteX243" fmla="*/ 1135951 w 2088927"/>
              <a:gd name="connsiteY243" fmla="*/ 1049920 h 1967177"/>
              <a:gd name="connsiteX244" fmla="*/ 1136618 w 2088927"/>
              <a:gd name="connsiteY244" fmla="*/ 1062969 h 1967177"/>
              <a:gd name="connsiteX245" fmla="*/ 1103567 w 2088927"/>
              <a:gd name="connsiteY245" fmla="*/ 1096688 h 1967177"/>
              <a:gd name="connsiteX246" fmla="*/ 1097280 w 2088927"/>
              <a:gd name="connsiteY246" fmla="*/ 1099355 h 1967177"/>
              <a:gd name="connsiteX247" fmla="*/ 2072640 w 2088927"/>
              <a:gd name="connsiteY247" fmla="*/ 1073828 h 1967177"/>
              <a:gd name="connsiteX248" fmla="*/ 2063591 w 2088927"/>
              <a:gd name="connsiteY248" fmla="*/ 1066589 h 1967177"/>
              <a:gd name="connsiteX249" fmla="*/ 2050161 w 2088927"/>
              <a:gd name="connsiteY249" fmla="*/ 1023821 h 1967177"/>
              <a:gd name="connsiteX250" fmla="*/ 2055209 w 2088927"/>
              <a:gd name="connsiteY250" fmla="*/ 1011725 h 1967177"/>
              <a:gd name="connsiteX251" fmla="*/ 2067306 w 2088927"/>
              <a:gd name="connsiteY251" fmla="*/ 1016773 h 1967177"/>
              <a:gd name="connsiteX252" fmla="*/ 2081784 w 2088927"/>
              <a:gd name="connsiteY252" fmla="*/ 1062588 h 1967177"/>
              <a:gd name="connsiteX253" fmla="*/ 2074735 w 2088927"/>
              <a:gd name="connsiteY253" fmla="*/ 1073637 h 1967177"/>
              <a:gd name="connsiteX254" fmla="*/ 2072640 w 2088927"/>
              <a:gd name="connsiteY254" fmla="*/ 1073828 h 1967177"/>
              <a:gd name="connsiteX255" fmla="*/ 85725 w 2088927"/>
              <a:gd name="connsiteY255" fmla="*/ 1069827 h 1967177"/>
              <a:gd name="connsiteX256" fmla="*/ 77248 w 2088927"/>
              <a:gd name="connsiteY256" fmla="*/ 1064303 h 1967177"/>
              <a:gd name="connsiteX257" fmla="*/ 59817 w 2088927"/>
              <a:gd name="connsiteY257" fmla="*/ 1020583 h 1967177"/>
              <a:gd name="connsiteX258" fmla="*/ 65341 w 2088927"/>
              <a:gd name="connsiteY258" fmla="*/ 1008677 h 1967177"/>
              <a:gd name="connsiteX259" fmla="*/ 77248 w 2088927"/>
              <a:gd name="connsiteY259" fmla="*/ 1014201 h 1967177"/>
              <a:gd name="connsiteX260" fmla="*/ 94297 w 2088927"/>
              <a:gd name="connsiteY260" fmla="*/ 1056873 h 1967177"/>
              <a:gd name="connsiteX261" fmla="*/ 89535 w 2088927"/>
              <a:gd name="connsiteY261" fmla="*/ 1069065 h 1967177"/>
              <a:gd name="connsiteX262" fmla="*/ 85725 w 2088927"/>
              <a:gd name="connsiteY262" fmla="*/ 1069827 h 1967177"/>
              <a:gd name="connsiteX263" fmla="*/ 1159288 w 2088927"/>
              <a:gd name="connsiteY263" fmla="*/ 1030394 h 1967177"/>
              <a:gd name="connsiteX264" fmla="*/ 1153763 w 2088927"/>
              <a:gd name="connsiteY264" fmla="*/ 1028489 h 1967177"/>
              <a:gd name="connsiteX265" fmla="*/ 1151953 w 2088927"/>
              <a:gd name="connsiteY265" fmla="*/ 1015535 h 1967177"/>
              <a:gd name="connsiteX266" fmla="*/ 1177671 w 2088927"/>
              <a:gd name="connsiteY266" fmla="*/ 977911 h 1967177"/>
              <a:gd name="connsiteX267" fmla="*/ 1190435 w 2088927"/>
              <a:gd name="connsiteY267" fmla="*/ 974863 h 1967177"/>
              <a:gd name="connsiteX268" fmla="*/ 1193483 w 2088927"/>
              <a:gd name="connsiteY268" fmla="*/ 987626 h 1967177"/>
              <a:gd name="connsiteX269" fmla="*/ 1166812 w 2088927"/>
              <a:gd name="connsiteY269" fmla="*/ 1026679 h 1967177"/>
              <a:gd name="connsiteX270" fmla="*/ 1159288 w 2088927"/>
              <a:gd name="connsiteY270" fmla="*/ 1030394 h 1967177"/>
              <a:gd name="connsiteX271" fmla="*/ 2036921 w 2088927"/>
              <a:gd name="connsiteY271" fmla="*/ 988484 h 1967177"/>
              <a:gd name="connsiteX272" fmla="*/ 2029206 w 2088927"/>
              <a:gd name="connsiteY272" fmla="*/ 984293 h 1967177"/>
              <a:gd name="connsiteX273" fmla="*/ 2009013 w 2088927"/>
              <a:gd name="connsiteY273" fmla="*/ 958289 h 1967177"/>
              <a:gd name="connsiteX274" fmla="*/ 2000917 w 2088927"/>
              <a:gd name="connsiteY274" fmla="*/ 950003 h 1967177"/>
              <a:gd name="connsiteX275" fmla="*/ 2000726 w 2088927"/>
              <a:gd name="connsiteY275" fmla="*/ 936858 h 1967177"/>
              <a:gd name="connsiteX276" fmla="*/ 2013871 w 2088927"/>
              <a:gd name="connsiteY276" fmla="*/ 936668 h 1967177"/>
              <a:gd name="connsiteX277" fmla="*/ 2022729 w 2088927"/>
              <a:gd name="connsiteY277" fmla="*/ 945812 h 1967177"/>
              <a:gd name="connsiteX278" fmla="*/ 2044637 w 2088927"/>
              <a:gd name="connsiteY278" fmla="*/ 974006 h 1967177"/>
              <a:gd name="connsiteX279" fmla="*/ 2042065 w 2088927"/>
              <a:gd name="connsiteY279" fmla="*/ 986864 h 1967177"/>
              <a:gd name="connsiteX280" fmla="*/ 2036921 w 2088927"/>
              <a:gd name="connsiteY280" fmla="*/ 988484 h 1967177"/>
              <a:gd name="connsiteX281" fmla="*/ 53721 w 2088927"/>
              <a:gd name="connsiteY281" fmla="*/ 982483 h 1967177"/>
              <a:gd name="connsiteX282" fmla="*/ 44863 w 2088927"/>
              <a:gd name="connsiteY282" fmla="*/ 975911 h 1967177"/>
              <a:gd name="connsiteX283" fmla="*/ 32290 w 2088927"/>
              <a:gd name="connsiteY283" fmla="*/ 930667 h 1967177"/>
              <a:gd name="connsiteX284" fmla="*/ 38957 w 2088927"/>
              <a:gd name="connsiteY284" fmla="*/ 919427 h 1967177"/>
              <a:gd name="connsiteX285" fmla="*/ 50197 w 2088927"/>
              <a:gd name="connsiteY285" fmla="*/ 926095 h 1967177"/>
              <a:gd name="connsiteX286" fmla="*/ 62579 w 2088927"/>
              <a:gd name="connsiteY286" fmla="*/ 970481 h 1967177"/>
              <a:gd name="connsiteX287" fmla="*/ 56388 w 2088927"/>
              <a:gd name="connsiteY287" fmla="*/ 982007 h 1967177"/>
              <a:gd name="connsiteX288" fmla="*/ 53721 w 2088927"/>
              <a:gd name="connsiteY288" fmla="*/ 982483 h 1967177"/>
              <a:gd name="connsiteX289" fmla="*/ 1668590 w 2088927"/>
              <a:gd name="connsiteY289" fmla="*/ 968386 h 1967177"/>
              <a:gd name="connsiteX290" fmla="*/ 1659350 w 2088927"/>
              <a:gd name="connsiteY290" fmla="*/ 959433 h 1967177"/>
              <a:gd name="connsiteX291" fmla="*/ 1668304 w 2088927"/>
              <a:gd name="connsiteY291" fmla="*/ 949812 h 1967177"/>
              <a:gd name="connsiteX292" fmla="*/ 1709643 w 2088927"/>
              <a:gd name="connsiteY292" fmla="*/ 939906 h 1967177"/>
              <a:gd name="connsiteX293" fmla="*/ 1721930 w 2088927"/>
              <a:gd name="connsiteY293" fmla="*/ 944383 h 1967177"/>
              <a:gd name="connsiteX294" fmla="*/ 1717452 w 2088927"/>
              <a:gd name="connsiteY294" fmla="*/ 956670 h 1967177"/>
              <a:gd name="connsiteX295" fmla="*/ 1668875 w 2088927"/>
              <a:gd name="connsiteY295" fmla="*/ 968291 h 1967177"/>
              <a:gd name="connsiteX296" fmla="*/ 1668590 w 2088927"/>
              <a:gd name="connsiteY296" fmla="*/ 968386 h 1967177"/>
              <a:gd name="connsiteX297" fmla="*/ 1622775 w 2088927"/>
              <a:gd name="connsiteY297" fmla="*/ 961718 h 1967177"/>
              <a:gd name="connsiteX298" fmla="*/ 1620012 w 2088927"/>
              <a:gd name="connsiteY298" fmla="*/ 961338 h 1967177"/>
              <a:gd name="connsiteX299" fmla="*/ 1575911 w 2088927"/>
              <a:gd name="connsiteY299" fmla="*/ 940478 h 1967177"/>
              <a:gd name="connsiteX300" fmla="*/ 1573149 w 2088927"/>
              <a:gd name="connsiteY300" fmla="*/ 927714 h 1967177"/>
              <a:gd name="connsiteX301" fmla="*/ 1585912 w 2088927"/>
              <a:gd name="connsiteY301" fmla="*/ 924952 h 1967177"/>
              <a:gd name="connsiteX302" fmla="*/ 1625632 w 2088927"/>
              <a:gd name="connsiteY302" fmla="*/ 943812 h 1967177"/>
              <a:gd name="connsiteX303" fmla="*/ 1631727 w 2088927"/>
              <a:gd name="connsiteY303" fmla="*/ 955432 h 1967177"/>
              <a:gd name="connsiteX304" fmla="*/ 1622775 w 2088927"/>
              <a:gd name="connsiteY304" fmla="*/ 961718 h 1967177"/>
              <a:gd name="connsiteX305" fmla="*/ 1208151 w 2088927"/>
              <a:gd name="connsiteY305" fmla="*/ 951431 h 1967177"/>
              <a:gd name="connsiteX306" fmla="*/ 1204055 w 2088927"/>
              <a:gd name="connsiteY306" fmla="*/ 950479 h 1967177"/>
              <a:gd name="connsiteX307" fmla="*/ 1199864 w 2088927"/>
              <a:gd name="connsiteY307" fmla="*/ 938096 h 1967177"/>
              <a:gd name="connsiteX308" fmla="*/ 1218152 w 2088927"/>
              <a:gd name="connsiteY308" fmla="*/ 896377 h 1967177"/>
              <a:gd name="connsiteX309" fmla="*/ 1230154 w 2088927"/>
              <a:gd name="connsiteY309" fmla="*/ 891043 h 1967177"/>
              <a:gd name="connsiteX310" fmla="*/ 1235488 w 2088927"/>
              <a:gd name="connsiteY310" fmla="*/ 903045 h 1967177"/>
              <a:gd name="connsiteX311" fmla="*/ 1216533 w 2088927"/>
              <a:gd name="connsiteY311" fmla="*/ 946383 h 1967177"/>
              <a:gd name="connsiteX312" fmla="*/ 1208151 w 2088927"/>
              <a:gd name="connsiteY312" fmla="*/ 951431 h 1967177"/>
              <a:gd name="connsiteX313" fmla="*/ 1752410 w 2088927"/>
              <a:gd name="connsiteY313" fmla="*/ 932191 h 1967177"/>
              <a:gd name="connsiteX314" fmla="*/ 1744980 w 2088927"/>
              <a:gd name="connsiteY314" fmla="*/ 928476 h 1967177"/>
              <a:gd name="connsiteX315" fmla="*/ 1746885 w 2088927"/>
              <a:gd name="connsiteY315" fmla="*/ 915522 h 1967177"/>
              <a:gd name="connsiteX316" fmla="*/ 1765935 w 2088927"/>
              <a:gd name="connsiteY316" fmla="*/ 902187 h 1967177"/>
              <a:gd name="connsiteX317" fmla="*/ 1788319 w 2088927"/>
              <a:gd name="connsiteY317" fmla="*/ 890376 h 1967177"/>
              <a:gd name="connsiteX318" fmla="*/ 1800511 w 2088927"/>
              <a:gd name="connsiteY318" fmla="*/ 895139 h 1967177"/>
              <a:gd name="connsiteX319" fmla="*/ 1795748 w 2088927"/>
              <a:gd name="connsiteY319" fmla="*/ 907331 h 1967177"/>
              <a:gd name="connsiteX320" fmla="*/ 1775841 w 2088927"/>
              <a:gd name="connsiteY320" fmla="*/ 917808 h 1967177"/>
              <a:gd name="connsiteX321" fmla="*/ 1757934 w 2088927"/>
              <a:gd name="connsiteY321" fmla="*/ 930286 h 1967177"/>
              <a:gd name="connsiteX322" fmla="*/ 1752410 w 2088927"/>
              <a:gd name="connsiteY322" fmla="*/ 932191 h 1967177"/>
              <a:gd name="connsiteX323" fmla="*/ 1970532 w 2088927"/>
              <a:gd name="connsiteY323" fmla="*/ 924476 h 1967177"/>
              <a:gd name="connsiteX324" fmla="*/ 1965769 w 2088927"/>
              <a:gd name="connsiteY324" fmla="*/ 923142 h 1967177"/>
              <a:gd name="connsiteX325" fmla="*/ 1925479 w 2088927"/>
              <a:gd name="connsiteY325" fmla="*/ 904473 h 1967177"/>
              <a:gd name="connsiteX326" fmla="*/ 1919669 w 2088927"/>
              <a:gd name="connsiteY326" fmla="*/ 892758 h 1967177"/>
              <a:gd name="connsiteX327" fmla="*/ 1931384 w 2088927"/>
              <a:gd name="connsiteY327" fmla="*/ 886947 h 1967177"/>
              <a:gd name="connsiteX328" fmla="*/ 1975294 w 2088927"/>
              <a:gd name="connsiteY328" fmla="*/ 907235 h 1967177"/>
              <a:gd name="connsiteX329" fmla="*/ 1978438 w 2088927"/>
              <a:gd name="connsiteY329" fmla="*/ 919904 h 1967177"/>
              <a:gd name="connsiteX330" fmla="*/ 1970532 w 2088927"/>
              <a:gd name="connsiteY330" fmla="*/ 924476 h 1967177"/>
              <a:gd name="connsiteX331" fmla="*/ 1544955 w 2088927"/>
              <a:gd name="connsiteY331" fmla="*/ 912474 h 1967177"/>
              <a:gd name="connsiteX332" fmla="*/ 1538287 w 2088927"/>
              <a:gd name="connsiteY332" fmla="*/ 909617 h 1967177"/>
              <a:gd name="connsiteX333" fmla="*/ 1508760 w 2088927"/>
              <a:gd name="connsiteY333" fmla="*/ 871041 h 1967177"/>
              <a:gd name="connsiteX334" fmla="*/ 1511999 w 2088927"/>
              <a:gd name="connsiteY334" fmla="*/ 858372 h 1967177"/>
              <a:gd name="connsiteX335" fmla="*/ 1524667 w 2088927"/>
              <a:gd name="connsiteY335" fmla="*/ 861611 h 1967177"/>
              <a:gd name="connsiteX336" fmla="*/ 1551527 w 2088927"/>
              <a:gd name="connsiteY336" fmla="*/ 896758 h 1967177"/>
              <a:gd name="connsiteX337" fmla="*/ 1551337 w 2088927"/>
              <a:gd name="connsiteY337" fmla="*/ 909807 h 1967177"/>
              <a:gd name="connsiteX338" fmla="*/ 1544955 w 2088927"/>
              <a:gd name="connsiteY338" fmla="*/ 912474 h 1967177"/>
              <a:gd name="connsiteX339" fmla="*/ 1836610 w 2088927"/>
              <a:gd name="connsiteY339" fmla="*/ 895615 h 1967177"/>
              <a:gd name="connsiteX340" fmla="*/ 1827467 w 2088927"/>
              <a:gd name="connsiteY340" fmla="*/ 887614 h 1967177"/>
              <a:gd name="connsiteX341" fmla="*/ 1835372 w 2088927"/>
              <a:gd name="connsiteY341" fmla="*/ 877137 h 1967177"/>
              <a:gd name="connsiteX342" fmla="*/ 1884045 w 2088927"/>
              <a:gd name="connsiteY342" fmla="*/ 876470 h 1967177"/>
              <a:gd name="connsiteX343" fmla="*/ 1892332 w 2088927"/>
              <a:gd name="connsiteY343" fmla="*/ 886662 h 1967177"/>
              <a:gd name="connsiteX344" fmla="*/ 1882140 w 2088927"/>
              <a:gd name="connsiteY344" fmla="*/ 894948 h 1967177"/>
              <a:gd name="connsiteX345" fmla="*/ 1837944 w 2088927"/>
              <a:gd name="connsiteY345" fmla="*/ 895520 h 1967177"/>
              <a:gd name="connsiteX346" fmla="*/ 1836610 w 2088927"/>
              <a:gd name="connsiteY346" fmla="*/ 895615 h 1967177"/>
              <a:gd name="connsiteX347" fmla="*/ 30861 w 2088927"/>
              <a:gd name="connsiteY347" fmla="*/ 892281 h 1967177"/>
              <a:gd name="connsiteX348" fmla="*/ 21812 w 2088927"/>
              <a:gd name="connsiteY348" fmla="*/ 884852 h 1967177"/>
              <a:gd name="connsiteX349" fmla="*/ 13240 w 2088927"/>
              <a:gd name="connsiteY349" fmla="*/ 838655 h 1967177"/>
              <a:gd name="connsiteX350" fmla="*/ 20860 w 2088927"/>
              <a:gd name="connsiteY350" fmla="*/ 827988 h 1967177"/>
              <a:gd name="connsiteX351" fmla="*/ 31528 w 2088927"/>
              <a:gd name="connsiteY351" fmla="*/ 835608 h 1967177"/>
              <a:gd name="connsiteX352" fmla="*/ 39910 w 2088927"/>
              <a:gd name="connsiteY352" fmla="*/ 880946 h 1967177"/>
              <a:gd name="connsiteX353" fmla="*/ 32671 w 2088927"/>
              <a:gd name="connsiteY353" fmla="*/ 891900 h 1967177"/>
              <a:gd name="connsiteX354" fmla="*/ 30861 w 2088927"/>
              <a:gd name="connsiteY354" fmla="*/ 892281 h 1967177"/>
              <a:gd name="connsiteX355" fmla="*/ 1241298 w 2088927"/>
              <a:gd name="connsiteY355" fmla="*/ 864849 h 1967177"/>
              <a:gd name="connsiteX356" fmla="*/ 1238821 w 2088927"/>
              <a:gd name="connsiteY356" fmla="*/ 864468 h 1967177"/>
              <a:gd name="connsiteX357" fmla="*/ 1232440 w 2088927"/>
              <a:gd name="connsiteY357" fmla="*/ 853038 h 1967177"/>
              <a:gd name="connsiteX358" fmla="*/ 1242727 w 2088927"/>
              <a:gd name="connsiteY358" fmla="*/ 808652 h 1967177"/>
              <a:gd name="connsiteX359" fmla="*/ 1253490 w 2088927"/>
              <a:gd name="connsiteY359" fmla="*/ 801222 h 1967177"/>
              <a:gd name="connsiteX360" fmla="*/ 1260919 w 2088927"/>
              <a:gd name="connsiteY360" fmla="*/ 812081 h 1967177"/>
              <a:gd name="connsiteX361" fmla="*/ 1250251 w 2088927"/>
              <a:gd name="connsiteY361" fmla="*/ 858087 h 1967177"/>
              <a:gd name="connsiteX362" fmla="*/ 1241298 w 2088927"/>
              <a:gd name="connsiteY362" fmla="*/ 864849 h 1967177"/>
              <a:gd name="connsiteX363" fmla="*/ 1497901 w 2088927"/>
              <a:gd name="connsiteY363" fmla="*/ 833131 h 1967177"/>
              <a:gd name="connsiteX364" fmla="*/ 1489139 w 2088927"/>
              <a:gd name="connsiteY364" fmla="*/ 826845 h 1967177"/>
              <a:gd name="connsiteX365" fmla="*/ 1477328 w 2088927"/>
              <a:gd name="connsiteY365" fmla="*/ 780553 h 1967177"/>
              <a:gd name="connsiteX366" fmla="*/ 1484757 w 2088927"/>
              <a:gd name="connsiteY366" fmla="*/ 769790 h 1967177"/>
              <a:gd name="connsiteX367" fmla="*/ 1495520 w 2088927"/>
              <a:gd name="connsiteY367" fmla="*/ 777219 h 1967177"/>
              <a:gd name="connsiteX368" fmla="*/ 1506665 w 2088927"/>
              <a:gd name="connsiteY368" fmla="*/ 820939 h 1967177"/>
              <a:gd name="connsiteX369" fmla="*/ 1500854 w 2088927"/>
              <a:gd name="connsiteY369" fmla="*/ 832655 h 1967177"/>
              <a:gd name="connsiteX370" fmla="*/ 1497901 w 2088927"/>
              <a:gd name="connsiteY370" fmla="*/ 833131 h 1967177"/>
              <a:gd name="connsiteX371" fmla="*/ 15907 w 2088927"/>
              <a:gd name="connsiteY371" fmla="*/ 800460 h 1967177"/>
              <a:gd name="connsiteX372" fmla="*/ 6763 w 2088927"/>
              <a:gd name="connsiteY372" fmla="*/ 792269 h 1967177"/>
              <a:gd name="connsiteX373" fmla="*/ 2286 w 2088927"/>
              <a:gd name="connsiteY373" fmla="*/ 745501 h 1967177"/>
              <a:gd name="connsiteX374" fmla="*/ 10858 w 2088927"/>
              <a:gd name="connsiteY374" fmla="*/ 735595 h 1967177"/>
              <a:gd name="connsiteX375" fmla="*/ 20764 w 2088927"/>
              <a:gd name="connsiteY375" fmla="*/ 744167 h 1967177"/>
              <a:gd name="connsiteX376" fmla="*/ 25146 w 2088927"/>
              <a:gd name="connsiteY376" fmla="*/ 790078 h 1967177"/>
              <a:gd name="connsiteX377" fmla="*/ 17050 w 2088927"/>
              <a:gd name="connsiteY377" fmla="*/ 800365 h 1967177"/>
              <a:gd name="connsiteX378" fmla="*/ 15907 w 2088927"/>
              <a:gd name="connsiteY378" fmla="*/ 800460 h 1967177"/>
              <a:gd name="connsiteX379" fmla="*/ 1258348 w 2088927"/>
              <a:gd name="connsiteY379" fmla="*/ 773695 h 1967177"/>
              <a:gd name="connsiteX380" fmla="*/ 1257395 w 2088927"/>
              <a:gd name="connsiteY380" fmla="*/ 773695 h 1967177"/>
              <a:gd name="connsiteX381" fmla="*/ 1249108 w 2088927"/>
              <a:gd name="connsiteY381" fmla="*/ 763599 h 1967177"/>
              <a:gd name="connsiteX382" fmla="*/ 1251871 w 2088927"/>
              <a:gd name="connsiteY382" fmla="*/ 717974 h 1967177"/>
              <a:gd name="connsiteX383" fmla="*/ 1261301 w 2088927"/>
              <a:gd name="connsiteY383" fmla="*/ 708925 h 1967177"/>
              <a:gd name="connsiteX384" fmla="*/ 1270350 w 2088927"/>
              <a:gd name="connsiteY384" fmla="*/ 718355 h 1967177"/>
              <a:gd name="connsiteX385" fmla="*/ 1267492 w 2088927"/>
              <a:gd name="connsiteY385" fmla="*/ 765408 h 1967177"/>
              <a:gd name="connsiteX386" fmla="*/ 1258348 w 2088927"/>
              <a:gd name="connsiteY386" fmla="*/ 773695 h 1967177"/>
              <a:gd name="connsiteX387" fmla="*/ 1480661 w 2088927"/>
              <a:gd name="connsiteY387" fmla="*/ 741977 h 1967177"/>
              <a:gd name="connsiteX388" fmla="*/ 1471422 w 2088927"/>
              <a:gd name="connsiteY388" fmla="*/ 733404 h 1967177"/>
              <a:gd name="connsiteX389" fmla="*/ 1469612 w 2088927"/>
              <a:gd name="connsiteY389" fmla="*/ 686351 h 1967177"/>
              <a:gd name="connsiteX390" fmla="*/ 1478756 w 2088927"/>
              <a:gd name="connsiteY390" fmla="*/ 677016 h 1967177"/>
              <a:gd name="connsiteX391" fmla="*/ 1478851 w 2088927"/>
              <a:gd name="connsiteY391" fmla="*/ 677016 h 1967177"/>
              <a:gd name="connsiteX392" fmla="*/ 1488091 w 2088927"/>
              <a:gd name="connsiteY392" fmla="*/ 686160 h 1967177"/>
              <a:gd name="connsiteX393" fmla="*/ 1489901 w 2088927"/>
              <a:gd name="connsiteY393" fmla="*/ 732071 h 1967177"/>
              <a:gd name="connsiteX394" fmla="*/ 1481328 w 2088927"/>
              <a:gd name="connsiteY394" fmla="*/ 741977 h 1967177"/>
              <a:gd name="connsiteX395" fmla="*/ 1480661 w 2088927"/>
              <a:gd name="connsiteY395" fmla="*/ 741977 h 1967177"/>
              <a:gd name="connsiteX396" fmla="*/ 968026 w 2088927"/>
              <a:gd name="connsiteY396" fmla="*/ 714354 h 1967177"/>
              <a:gd name="connsiteX397" fmla="*/ 944023 w 2088927"/>
              <a:gd name="connsiteY397" fmla="*/ 711497 h 1967177"/>
              <a:gd name="connsiteX398" fmla="*/ 937070 w 2088927"/>
              <a:gd name="connsiteY398" fmla="*/ 700352 h 1967177"/>
              <a:gd name="connsiteX399" fmla="*/ 948214 w 2088927"/>
              <a:gd name="connsiteY399" fmla="*/ 693399 h 1967177"/>
              <a:gd name="connsiteX400" fmla="*/ 989457 w 2088927"/>
              <a:gd name="connsiteY400" fmla="*/ 692828 h 1967177"/>
              <a:gd name="connsiteX401" fmla="*/ 994505 w 2088927"/>
              <a:gd name="connsiteY401" fmla="*/ 710639 h 1967177"/>
              <a:gd name="connsiteX402" fmla="*/ 994315 w 2088927"/>
              <a:gd name="connsiteY402" fmla="*/ 710735 h 1967177"/>
              <a:gd name="connsiteX403" fmla="*/ 968026 w 2088927"/>
              <a:gd name="connsiteY403" fmla="*/ 714354 h 1967177"/>
              <a:gd name="connsiteX404" fmla="*/ 9335 w 2088927"/>
              <a:gd name="connsiteY404" fmla="*/ 707687 h 1967177"/>
              <a:gd name="connsiteX405" fmla="*/ 95 w 2088927"/>
              <a:gd name="connsiteY405" fmla="*/ 698543 h 1967177"/>
              <a:gd name="connsiteX406" fmla="*/ 0 w 2088927"/>
              <a:gd name="connsiteY406" fmla="*/ 688542 h 1967177"/>
              <a:gd name="connsiteX407" fmla="*/ 1238 w 2088927"/>
              <a:gd name="connsiteY407" fmla="*/ 651204 h 1967177"/>
              <a:gd name="connsiteX408" fmla="*/ 11144 w 2088927"/>
              <a:gd name="connsiteY408" fmla="*/ 642631 h 1967177"/>
              <a:gd name="connsiteX409" fmla="*/ 19717 w 2088927"/>
              <a:gd name="connsiteY409" fmla="*/ 652537 h 1967177"/>
              <a:gd name="connsiteX410" fmla="*/ 18479 w 2088927"/>
              <a:gd name="connsiteY410" fmla="*/ 688542 h 1967177"/>
              <a:gd name="connsiteX411" fmla="*/ 18574 w 2088927"/>
              <a:gd name="connsiteY411" fmla="*/ 698257 h 1967177"/>
              <a:gd name="connsiteX412" fmla="*/ 9430 w 2088927"/>
              <a:gd name="connsiteY412" fmla="*/ 707687 h 1967177"/>
              <a:gd name="connsiteX413" fmla="*/ 9335 w 2088927"/>
              <a:gd name="connsiteY413" fmla="*/ 707687 h 1967177"/>
              <a:gd name="connsiteX414" fmla="*/ 903732 w 2088927"/>
              <a:gd name="connsiteY414" fmla="*/ 693113 h 1967177"/>
              <a:gd name="connsiteX415" fmla="*/ 898779 w 2088927"/>
              <a:gd name="connsiteY415" fmla="*/ 691685 h 1967177"/>
              <a:gd name="connsiteX416" fmla="*/ 860965 w 2088927"/>
              <a:gd name="connsiteY416" fmla="*/ 661967 h 1967177"/>
              <a:gd name="connsiteX417" fmla="*/ 860488 w 2088927"/>
              <a:gd name="connsiteY417" fmla="*/ 648917 h 1967177"/>
              <a:gd name="connsiteX418" fmla="*/ 873538 w 2088927"/>
              <a:gd name="connsiteY418" fmla="*/ 648441 h 1967177"/>
              <a:gd name="connsiteX419" fmla="*/ 908685 w 2088927"/>
              <a:gd name="connsiteY419" fmla="*/ 676159 h 1967177"/>
              <a:gd name="connsiteX420" fmla="*/ 911542 w 2088927"/>
              <a:gd name="connsiteY420" fmla="*/ 688922 h 1967177"/>
              <a:gd name="connsiteX421" fmla="*/ 903732 w 2088927"/>
              <a:gd name="connsiteY421" fmla="*/ 693113 h 1967177"/>
              <a:gd name="connsiteX422" fmla="*/ 1032034 w 2088927"/>
              <a:gd name="connsiteY422" fmla="*/ 688160 h 1967177"/>
              <a:gd name="connsiteX423" fmla="*/ 1025176 w 2088927"/>
              <a:gd name="connsiteY423" fmla="*/ 685113 h 1967177"/>
              <a:gd name="connsiteX424" fmla="*/ 1025747 w 2088927"/>
              <a:gd name="connsiteY424" fmla="*/ 672063 h 1967177"/>
              <a:gd name="connsiteX425" fmla="*/ 1043273 w 2088927"/>
              <a:gd name="connsiteY425" fmla="*/ 651966 h 1967177"/>
              <a:gd name="connsiteX426" fmla="*/ 1052036 w 2088927"/>
              <a:gd name="connsiteY426" fmla="*/ 637773 h 1967177"/>
              <a:gd name="connsiteX427" fmla="*/ 1064609 w 2088927"/>
              <a:gd name="connsiteY427" fmla="*/ 634059 h 1967177"/>
              <a:gd name="connsiteX428" fmla="*/ 1068324 w 2088927"/>
              <a:gd name="connsiteY428" fmla="*/ 646631 h 1967177"/>
              <a:gd name="connsiteX429" fmla="*/ 1058418 w 2088927"/>
              <a:gd name="connsiteY429" fmla="*/ 662634 h 1967177"/>
              <a:gd name="connsiteX430" fmla="*/ 1038225 w 2088927"/>
              <a:gd name="connsiteY430" fmla="*/ 685779 h 1967177"/>
              <a:gd name="connsiteX431" fmla="*/ 1032034 w 2088927"/>
              <a:gd name="connsiteY431" fmla="*/ 688160 h 1967177"/>
              <a:gd name="connsiteX432" fmla="*/ 1260539 w 2088927"/>
              <a:gd name="connsiteY432" fmla="*/ 680826 h 1967177"/>
              <a:gd name="connsiteX433" fmla="*/ 1251300 w 2088927"/>
              <a:gd name="connsiteY433" fmla="*/ 672063 h 1967177"/>
              <a:gd name="connsiteX434" fmla="*/ 1247489 w 2088927"/>
              <a:gd name="connsiteY434" fmla="*/ 626343 h 1967177"/>
              <a:gd name="connsiteX435" fmla="*/ 1255585 w 2088927"/>
              <a:gd name="connsiteY435" fmla="*/ 616056 h 1967177"/>
              <a:gd name="connsiteX436" fmla="*/ 1265873 w 2088927"/>
              <a:gd name="connsiteY436" fmla="*/ 624152 h 1967177"/>
              <a:gd name="connsiteX437" fmla="*/ 1269777 w 2088927"/>
              <a:gd name="connsiteY437" fmla="*/ 671111 h 1967177"/>
              <a:gd name="connsiteX438" fmla="*/ 1261015 w 2088927"/>
              <a:gd name="connsiteY438" fmla="*/ 680826 h 1967177"/>
              <a:gd name="connsiteX439" fmla="*/ 1260539 w 2088927"/>
              <a:gd name="connsiteY439" fmla="*/ 680826 h 1967177"/>
              <a:gd name="connsiteX440" fmla="*/ 1479233 w 2088927"/>
              <a:gd name="connsiteY440" fmla="*/ 649013 h 1967177"/>
              <a:gd name="connsiteX441" fmla="*/ 1479042 w 2088927"/>
              <a:gd name="connsiteY441" fmla="*/ 649013 h 1967177"/>
              <a:gd name="connsiteX442" fmla="*/ 1469993 w 2088927"/>
              <a:gd name="connsiteY442" fmla="*/ 639583 h 1967177"/>
              <a:gd name="connsiteX443" fmla="*/ 1470375 w 2088927"/>
              <a:gd name="connsiteY443" fmla="*/ 623391 h 1967177"/>
              <a:gd name="connsiteX444" fmla="*/ 1470851 w 2088927"/>
              <a:gd name="connsiteY444" fmla="*/ 599578 h 1967177"/>
              <a:gd name="connsiteX445" fmla="*/ 1470946 w 2088927"/>
              <a:gd name="connsiteY445" fmla="*/ 593101 h 1967177"/>
              <a:gd name="connsiteX446" fmla="*/ 1480185 w 2088927"/>
              <a:gd name="connsiteY446" fmla="*/ 583957 h 1967177"/>
              <a:gd name="connsiteX447" fmla="*/ 1480280 w 2088927"/>
              <a:gd name="connsiteY447" fmla="*/ 583957 h 1967177"/>
              <a:gd name="connsiteX448" fmla="*/ 1489425 w 2088927"/>
              <a:gd name="connsiteY448" fmla="*/ 593387 h 1967177"/>
              <a:gd name="connsiteX449" fmla="*/ 1489329 w 2088927"/>
              <a:gd name="connsiteY449" fmla="*/ 599864 h 1967177"/>
              <a:gd name="connsiteX450" fmla="*/ 1488852 w 2088927"/>
              <a:gd name="connsiteY450" fmla="*/ 623771 h 1967177"/>
              <a:gd name="connsiteX451" fmla="*/ 1488472 w 2088927"/>
              <a:gd name="connsiteY451" fmla="*/ 639964 h 1967177"/>
              <a:gd name="connsiteX452" fmla="*/ 1479233 w 2088927"/>
              <a:gd name="connsiteY452" fmla="*/ 649013 h 1967177"/>
              <a:gd name="connsiteX453" fmla="*/ 834771 w 2088927"/>
              <a:gd name="connsiteY453" fmla="*/ 631010 h 1967177"/>
              <a:gd name="connsiteX454" fmla="*/ 827913 w 2088927"/>
              <a:gd name="connsiteY454" fmla="*/ 627963 h 1967177"/>
              <a:gd name="connsiteX455" fmla="*/ 821912 w 2088927"/>
              <a:gd name="connsiteY455" fmla="*/ 621200 h 1967177"/>
              <a:gd name="connsiteX456" fmla="*/ 797052 w 2088927"/>
              <a:gd name="connsiteY456" fmla="*/ 593196 h 1967177"/>
              <a:gd name="connsiteX457" fmla="*/ 797719 w 2088927"/>
              <a:gd name="connsiteY457" fmla="*/ 580147 h 1967177"/>
              <a:gd name="connsiteX458" fmla="*/ 810768 w 2088927"/>
              <a:gd name="connsiteY458" fmla="*/ 580814 h 1967177"/>
              <a:gd name="connsiteX459" fmla="*/ 835723 w 2088927"/>
              <a:gd name="connsiteY459" fmla="*/ 609008 h 1967177"/>
              <a:gd name="connsiteX460" fmla="*/ 841629 w 2088927"/>
              <a:gd name="connsiteY460" fmla="*/ 615675 h 1967177"/>
              <a:gd name="connsiteX461" fmla="*/ 840962 w 2088927"/>
              <a:gd name="connsiteY461" fmla="*/ 628725 h 1967177"/>
              <a:gd name="connsiteX462" fmla="*/ 834771 w 2088927"/>
              <a:gd name="connsiteY462" fmla="*/ 631010 h 1967177"/>
              <a:gd name="connsiteX463" fmla="*/ 16859 w 2088927"/>
              <a:gd name="connsiteY463" fmla="*/ 615104 h 1967177"/>
              <a:gd name="connsiteX464" fmla="*/ 15049 w 2088927"/>
              <a:gd name="connsiteY464" fmla="*/ 614913 h 1967177"/>
              <a:gd name="connsiteX465" fmla="*/ 7715 w 2088927"/>
              <a:gd name="connsiteY465" fmla="*/ 604055 h 1967177"/>
              <a:gd name="connsiteX466" fmla="*/ 19145 w 2088927"/>
              <a:gd name="connsiteY466" fmla="*/ 557954 h 1967177"/>
              <a:gd name="connsiteX467" fmla="*/ 30671 w 2088927"/>
              <a:gd name="connsiteY467" fmla="*/ 551763 h 1967177"/>
              <a:gd name="connsiteX468" fmla="*/ 36862 w 2088927"/>
              <a:gd name="connsiteY468" fmla="*/ 563288 h 1967177"/>
              <a:gd name="connsiteX469" fmla="*/ 25908 w 2088927"/>
              <a:gd name="connsiteY469" fmla="*/ 607484 h 1967177"/>
              <a:gd name="connsiteX470" fmla="*/ 16859 w 2088927"/>
              <a:gd name="connsiteY470" fmla="*/ 615104 h 1967177"/>
              <a:gd name="connsiteX471" fmla="*/ 1077087 w 2088927"/>
              <a:gd name="connsiteY471" fmla="*/ 608341 h 1967177"/>
              <a:gd name="connsiteX472" fmla="*/ 1074706 w 2088927"/>
              <a:gd name="connsiteY472" fmla="*/ 608055 h 1967177"/>
              <a:gd name="connsiteX473" fmla="*/ 1068133 w 2088927"/>
              <a:gd name="connsiteY473" fmla="*/ 596721 h 1967177"/>
              <a:gd name="connsiteX474" fmla="*/ 1076611 w 2088927"/>
              <a:gd name="connsiteY474" fmla="*/ 552239 h 1967177"/>
              <a:gd name="connsiteX475" fmla="*/ 1086993 w 2088927"/>
              <a:gd name="connsiteY475" fmla="*/ 544238 h 1967177"/>
              <a:gd name="connsiteX476" fmla="*/ 1094994 w 2088927"/>
              <a:gd name="connsiteY476" fmla="*/ 554620 h 1967177"/>
              <a:gd name="connsiteX477" fmla="*/ 1086040 w 2088927"/>
              <a:gd name="connsiteY477" fmla="*/ 601483 h 1967177"/>
              <a:gd name="connsiteX478" fmla="*/ 1077087 w 2088927"/>
              <a:gd name="connsiteY478" fmla="*/ 608341 h 1967177"/>
              <a:gd name="connsiteX479" fmla="*/ 1249966 w 2088927"/>
              <a:gd name="connsiteY479" fmla="*/ 588434 h 1967177"/>
              <a:gd name="connsiteX480" fmla="*/ 1240822 w 2088927"/>
              <a:gd name="connsiteY480" fmla="*/ 580814 h 1967177"/>
              <a:gd name="connsiteX481" fmla="*/ 1231583 w 2088927"/>
              <a:gd name="connsiteY481" fmla="*/ 535760 h 1967177"/>
              <a:gd name="connsiteX482" fmla="*/ 1238536 w 2088927"/>
              <a:gd name="connsiteY482" fmla="*/ 524616 h 1967177"/>
              <a:gd name="connsiteX483" fmla="*/ 1249680 w 2088927"/>
              <a:gd name="connsiteY483" fmla="*/ 531570 h 1967177"/>
              <a:gd name="connsiteX484" fmla="*/ 1259110 w 2088927"/>
              <a:gd name="connsiteY484" fmla="*/ 577575 h 1967177"/>
              <a:gd name="connsiteX485" fmla="*/ 1251585 w 2088927"/>
              <a:gd name="connsiteY485" fmla="*/ 588338 h 1967177"/>
              <a:gd name="connsiteX486" fmla="*/ 1249966 w 2088927"/>
              <a:gd name="connsiteY486" fmla="*/ 588434 h 1967177"/>
              <a:gd name="connsiteX487" fmla="*/ 772478 w 2088927"/>
              <a:gd name="connsiteY487" fmla="*/ 561954 h 1967177"/>
              <a:gd name="connsiteX488" fmla="*/ 765715 w 2088927"/>
              <a:gd name="connsiteY488" fmla="*/ 559001 h 1967177"/>
              <a:gd name="connsiteX489" fmla="*/ 733520 w 2088927"/>
              <a:gd name="connsiteY489" fmla="*/ 525759 h 1967177"/>
              <a:gd name="connsiteX490" fmla="*/ 733520 w 2088927"/>
              <a:gd name="connsiteY490" fmla="*/ 512615 h 1967177"/>
              <a:gd name="connsiteX491" fmla="*/ 746665 w 2088927"/>
              <a:gd name="connsiteY491" fmla="*/ 512615 h 1967177"/>
              <a:gd name="connsiteX492" fmla="*/ 779240 w 2088927"/>
              <a:gd name="connsiteY492" fmla="*/ 546238 h 1967177"/>
              <a:gd name="connsiteX493" fmla="*/ 778859 w 2088927"/>
              <a:gd name="connsiteY493" fmla="*/ 559287 h 1967177"/>
              <a:gd name="connsiteX494" fmla="*/ 772478 w 2088927"/>
              <a:gd name="connsiteY494" fmla="*/ 561954 h 1967177"/>
              <a:gd name="connsiteX495" fmla="*/ 1479709 w 2088927"/>
              <a:gd name="connsiteY495" fmla="*/ 555954 h 1967177"/>
              <a:gd name="connsiteX496" fmla="*/ 1470469 w 2088927"/>
              <a:gd name="connsiteY496" fmla="*/ 547000 h 1967177"/>
              <a:gd name="connsiteX497" fmla="*/ 1467040 w 2088927"/>
              <a:gd name="connsiteY497" fmla="*/ 501375 h 1967177"/>
              <a:gd name="connsiteX498" fmla="*/ 1475137 w 2088927"/>
              <a:gd name="connsiteY498" fmla="*/ 491088 h 1967177"/>
              <a:gd name="connsiteX499" fmla="*/ 1485424 w 2088927"/>
              <a:gd name="connsiteY499" fmla="*/ 499184 h 1967177"/>
              <a:gd name="connsiteX500" fmla="*/ 1488948 w 2088927"/>
              <a:gd name="connsiteY500" fmla="*/ 546333 h 1967177"/>
              <a:gd name="connsiteX501" fmla="*/ 1479994 w 2088927"/>
              <a:gd name="connsiteY501" fmla="*/ 555954 h 1967177"/>
              <a:gd name="connsiteX502" fmla="*/ 1479709 w 2088927"/>
              <a:gd name="connsiteY502" fmla="*/ 555954 h 1967177"/>
              <a:gd name="connsiteX503" fmla="*/ 44101 w 2088927"/>
              <a:gd name="connsiteY503" fmla="*/ 526331 h 1967177"/>
              <a:gd name="connsiteX504" fmla="*/ 40386 w 2088927"/>
              <a:gd name="connsiteY504" fmla="*/ 525569 h 1967177"/>
              <a:gd name="connsiteX505" fmla="*/ 35528 w 2088927"/>
              <a:gd name="connsiteY505" fmla="*/ 513377 h 1967177"/>
              <a:gd name="connsiteX506" fmla="*/ 56960 w 2088927"/>
              <a:gd name="connsiteY506" fmla="*/ 470895 h 1967177"/>
              <a:gd name="connsiteX507" fmla="*/ 69628 w 2088927"/>
              <a:gd name="connsiteY507" fmla="*/ 467562 h 1967177"/>
              <a:gd name="connsiteX508" fmla="*/ 72962 w 2088927"/>
              <a:gd name="connsiteY508" fmla="*/ 480230 h 1967177"/>
              <a:gd name="connsiteX509" fmla="*/ 52483 w 2088927"/>
              <a:gd name="connsiteY509" fmla="*/ 520711 h 1967177"/>
              <a:gd name="connsiteX510" fmla="*/ 44101 w 2088927"/>
              <a:gd name="connsiteY510" fmla="*/ 526331 h 1967177"/>
              <a:gd name="connsiteX511" fmla="*/ 1090708 w 2088927"/>
              <a:gd name="connsiteY511" fmla="*/ 516329 h 1967177"/>
              <a:gd name="connsiteX512" fmla="*/ 1089851 w 2088927"/>
              <a:gd name="connsiteY512" fmla="*/ 516329 h 1967177"/>
              <a:gd name="connsiteX513" fmla="*/ 1081469 w 2088927"/>
              <a:gd name="connsiteY513" fmla="*/ 506233 h 1967177"/>
              <a:gd name="connsiteX514" fmla="*/ 1086421 w 2088927"/>
              <a:gd name="connsiteY514" fmla="*/ 459560 h 1967177"/>
              <a:gd name="connsiteX515" fmla="*/ 1096804 w 2088927"/>
              <a:gd name="connsiteY515" fmla="*/ 451655 h 1967177"/>
              <a:gd name="connsiteX516" fmla="*/ 1104710 w 2088927"/>
              <a:gd name="connsiteY516" fmla="*/ 462132 h 1967177"/>
              <a:gd name="connsiteX517" fmla="*/ 1099852 w 2088927"/>
              <a:gd name="connsiteY517" fmla="*/ 507947 h 1967177"/>
              <a:gd name="connsiteX518" fmla="*/ 1090708 w 2088927"/>
              <a:gd name="connsiteY518" fmla="*/ 516329 h 1967177"/>
              <a:gd name="connsiteX519" fmla="*/ 1230916 w 2088927"/>
              <a:gd name="connsiteY519" fmla="*/ 497470 h 1967177"/>
              <a:gd name="connsiteX520" fmla="*/ 1221867 w 2088927"/>
              <a:gd name="connsiteY520" fmla="*/ 489945 h 1967177"/>
              <a:gd name="connsiteX521" fmla="*/ 1213961 w 2088927"/>
              <a:gd name="connsiteY521" fmla="*/ 443654 h 1967177"/>
              <a:gd name="connsiteX522" fmla="*/ 1221772 w 2088927"/>
              <a:gd name="connsiteY522" fmla="*/ 433176 h 1967177"/>
              <a:gd name="connsiteX523" fmla="*/ 1232250 w 2088927"/>
              <a:gd name="connsiteY523" fmla="*/ 440987 h 1967177"/>
              <a:gd name="connsiteX524" fmla="*/ 1239965 w 2088927"/>
              <a:gd name="connsiteY524" fmla="*/ 486421 h 1967177"/>
              <a:gd name="connsiteX525" fmla="*/ 1232630 w 2088927"/>
              <a:gd name="connsiteY525" fmla="*/ 497279 h 1967177"/>
              <a:gd name="connsiteX526" fmla="*/ 1230916 w 2088927"/>
              <a:gd name="connsiteY526" fmla="*/ 497470 h 1967177"/>
              <a:gd name="connsiteX527" fmla="*/ 706660 w 2088927"/>
              <a:gd name="connsiteY527" fmla="*/ 496327 h 1967177"/>
              <a:gd name="connsiteX528" fmla="*/ 700373 w 2088927"/>
              <a:gd name="connsiteY528" fmla="*/ 493850 h 1967177"/>
              <a:gd name="connsiteX529" fmla="*/ 665797 w 2088927"/>
              <a:gd name="connsiteY529" fmla="*/ 463371 h 1967177"/>
              <a:gd name="connsiteX530" fmla="*/ 664655 w 2088927"/>
              <a:gd name="connsiteY530" fmla="*/ 450321 h 1967177"/>
              <a:gd name="connsiteX531" fmla="*/ 677704 w 2088927"/>
              <a:gd name="connsiteY531" fmla="*/ 449178 h 1967177"/>
              <a:gd name="connsiteX532" fmla="*/ 712946 w 2088927"/>
              <a:gd name="connsiteY532" fmla="*/ 480230 h 1967177"/>
              <a:gd name="connsiteX533" fmla="*/ 713422 w 2088927"/>
              <a:gd name="connsiteY533" fmla="*/ 493279 h 1967177"/>
              <a:gd name="connsiteX534" fmla="*/ 706660 w 2088927"/>
              <a:gd name="connsiteY534" fmla="*/ 496327 h 1967177"/>
              <a:gd name="connsiteX535" fmla="*/ 1468279 w 2088927"/>
              <a:gd name="connsiteY535" fmla="*/ 463751 h 1967177"/>
              <a:gd name="connsiteX536" fmla="*/ 1459230 w 2088927"/>
              <a:gd name="connsiteY536" fmla="*/ 456608 h 1967177"/>
              <a:gd name="connsiteX537" fmla="*/ 1445514 w 2088927"/>
              <a:gd name="connsiteY537" fmla="*/ 413745 h 1967177"/>
              <a:gd name="connsiteX538" fmla="*/ 1450562 w 2088927"/>
              <a:gd name="connsiteY538" fmla="*/ 401649 h 1967177"/>
              <a:gd name="connsiteX539" fmla="*/ 1462659 w 2088927"/>
              <a:gd name="connsiteY539" fmla="*/ 406697 h 1967177"/>
              <a:gd name="connsiteX540" fmla="*/ 1477328 w 2088927"/>
              <a:gd name="connsiteY540" fmla="*/ 452321 h 1967177"/>
              <a:gd name="connsiteX541" fmla="*/ 1470469 w 2088927"/>
              <a:gd name="connsiteY541" fmla="*/ 463466 h 1967177"/>
              <a:gd name="connsiteX542" fmla="*/ 1468279 w 2088927"/>
              <a:gd name="connsiteY542" fmla="*/ 463751 h 1967177"/>
              <a:gd name="connsiteX543" fmla="*/ 91059 w 2088927"/>
              <a:gd name="connsiteY543" fmla="*/ 446321 h 1967177"/>
              <a:gd name="connsiteX544" fmla="*/ 85344 w 2088927"/>
              <a:gd name="connsiteY544" fmla="*/ 444321 h 1967177"/>
              <a:gd name="connsiteX545" fmla="*/ 83725 w 2088927"/>
              <a:gd name="connsiteY545" fmla="*/ 431271 h 1967177"/>
              <a:gd name="connsiteX546" fmla="*/ 115824 w 2088927"/>
              <a:gd name="connsiteY546" fmla="*/ 395838 h 1967177"/>
              <a:gd name="connsiteX547" fmla="*/ 128969 w 2088927"/>
              <a:gd name="connsiteY547" fmla="*/ 396219 h 1967177"/>
              <a:gd name="connsiteX548" fmla="*/ 128588 w 2088927"/>
              <a:gd name="connsiteY548" fmla="*/ 409364 h 1967177"/>
              <a:gd name="connsiteX549" fmla="*/ 98298 w 2088927"/>
              <a:gd name="connsiteY549" fmla="*/ 442796 h 1967177"/>
              <a:gd name="connsiteX550" fmla="*/ 91059 w 2088927"/>
              <a:gd name="connsiteY550" fmla="*/ 446321 h 1967177"/>
              <a:gd name="connsiteX551" fmla="*/ 635222 w 2088927"/>
              <a:gd name="connsiteY551" fmla="*/ 436700 h 1967177"/>
              <a:gd name="connsiteX552" fmla="*/ 629698 w 2088927"/>
              <a:gd name="connsiteY552" fmla="*/ 434891 h 1967177"/>
              <a:gd name="connsiteX553" fmla="*/ 591979 w 2088927"/>
              <a:gd name="connsiteY553" fmla="*/ 408792 h 1967177"/>
              <a:gd name="connsiteX554" fmla="*/ 589216 w 2088927"/>
              <a:gd name="connsiteY554" fmla="*/ 396029 h 1967177"/>
              <a:gd name="connsiteX555" fmla="*/ 601980 w 2088927"/>
              <a:gd name="connsiteY555" fmla="*/ 393267 h 1967177"/>
              <a:gd name="connsiteX556" fmla="*/ 640747 w 2088927"/>
              <a:gd name="connsiteY556" fmla="*/ 420127 h 1967177"/>
              <a:gd name="connsiteX557" fmla="*/ 642652 w 2088927"/>
              <a:gd name="connsiteY557" fmla="*/ 433081 h 1967177"/>
              <a:gd name="connsiteX558" fmla="*/ 635222 w 2088927"/>
              <a:gd name="connsiteY558" fmla="*/ 436700 h 1967177"/>
              <a:gd name="connsiteX559" fmla="*/ 1104519 w 2088927"/>
              <a:gd name="connsiteY559" fmla="*/ 424509 h 1967177"/>
              <a:gd name="connsiteX560" fmla="*/ 1102042 w 2088927"/>
              <a:gd name="connsiteY560" fmla="*/ 424127 h 1967177"/>
              <a:gd name="connsiteX561" fmla="*/ 1095565 w 2088927"/>
              <a:gd name="connsiteY561" fmla="*/ 412697 h 1967177"/>
              <a:gd name="connsiteX562" fmla="*/ 1113377 w 2088927"/>
              <a:gd name="connsiteY562" fmla="*/ 367549 h 1967177"/>
              <a:gd name="connsiteX563" fmla="*/ 1125950 w 2088927"/>
              <a:gd name="connsiteY563" fmla="*/ 363834 h 1967177"/>
              <a:gd name="connsiteX564" fmla="*/ 1129665 w 2088927"/>
              <a:gd name="connsiteY564" fmla="*/ 376407 h 1967177"/>
              <a:gd name="connsiteX565" fmla="*/ 1113473 w 2088927"/>
              <a:gd name="connsiteY565" fmla="*/ 417555 h 1967177"/>
              <a:gd name="connsiteX566" fmla="*/ 1104519 w 2088927"/>
              <a:gd name="connsiteY566" fmla="*/ 424509 h 1967177"/>
              <a:gd name="connsiteX567" fmla="*/ 1217485 w 2088927"/>
              <a:gd name="connsiteY567" fmla="*/ 405363 h 1967177"/>
              <a:gd name="connsiteX568" fmla="*/ 1208246 w 2088927"/>
              <a:gd name="connsiteY568" fmla="*/ 396981 h 1967177"/>
              <a:gd name="connsiteX569" fmla="*/ 1205103 w 2088927"/>
              <a:gd name="connsiteY569" fmla="*/ 350023 h 1967177"/>
              <a:gd name="connsiteX570" fmla="*/ 1214056 w 2088927"/>
              <a:gd name="connsiteY570" fmla="*/ 340403 h 1967177"/>
              <a:gd name="connsiteX571" fmla="*/ 1223677 w 2088927"/>
              <a:gd name="connsiteY571" fmla="*/ 349356 h 1967177"/>
              <a:gd name="connsiteX572" fmla="*/ 1226725 w 2088927"/>
              <a:gd name="connsiteY572" fmla="*/ 395171 h 1967177"/>
              <a:gd name="connsiteX573" fmla="*/ 1218343 w 2088927"/>
              <a:gd name="connsiteY573" fmla="*/ 405268 h 1967177"/>
              <a:gd name="connsiteX574" fmla="*/ 1217485 w 2088927"/>
              <a:gd name="connsiteY574" fmla="*/ 405363 h 1967177"/>
              <a:gd name="connsiteX575" fmla="*/ 556927 w 2088927"/>
              <a:gd name="connsiteY575" fmla="*/ 386599 h 1967177"/>
              <a:gd name="connsiteX576" fmla="*/ 552545 w 2088927"/>
              <a:gd name="connsiteY576" fmla="*/ 385456 h 1967177"/>
              <a:gd name="connsiteX577" fmla="*/ 527209 w 2088927"/>
              <a:gd name="connsiteY577" fmla="*/ 372597 h 1967177"/>
              <a:gd name="connsiteX578" fmla="*/ 511397 w 2088927"/>
              <a:gd name="connsiteY578" fmla="*/ 365549 h 1967177"/>
              <a:gd name="connsiteX579" fmla="*/ 506539 w 2088927"/>
              <a:gd name="connsiteY579" fmla="*/ 353357 h 1967177"/>
              <a:gd name="connsiteX580" fmla="*/ 518731 w 2088927"/>
              <a:gd name="connsiteY580" fmla="*/ 348499 h 1967177"/>
              <a:gd name="connsiteX581" fmla="*/ 535114 w 2088927"/>
              <a:gd name="connsiteY581" fmla="*/ 355929 h 1967177"/>
              <a:gd name="connsiteX582" fmla="*/ 561308 w 2088927"/>
              <a:gd name="connsiteY582" fmla="*/ 369168 h 1967177"/>
              <a:gd name="connsiteX583" fmla="*/ 565118 w 2088927"/>
              <a:gd name="connsiteY583" fmla="*/ 381741 h 1967177"/>
              <a:gd name="connsiteX584" fmla="*/ 556927 w 2088927"/>
              <a:gd name="connsiteY584" fmla="*/ 386599 h 1967177"/>
              <a:gd name="connsiteX585" fmla="*/ 158401 w 2088927"/>
              <a:gd name="connsiteY585" fmla="*/ 382694 h 1967177"/>
              <a:gd name="connsiteX586" fmla="*/ 150781 w 2088927"/>
              <a:gd name="connsiteY586" fmla="*/ 378693 h 1967177"/>
              <a:gd name="connsiteX587" fmla="*/ 153257 w 2088927"/>
              <a:gd name="connsiteY587" fmla="*/ 365834 h 1967177"/>
              <a:gd name="connsiteX588" fmla="*/ 194977 w 2088927"/>
              <a:gd name="connsiteY588" fmla="*/ 342117 h 1967177"/>
              <a:gd name="connsiteX589" fmla="*/ 207264 w 2088927"/>
              <a:gd name="connsiteY589" fmla="*/ 346594 h 1967177"/>
              <a:gd name="connsiteX590" fmla="*/ 202787 w 2088927"/>
              <a:gd name="connsiteY590" fmla="*/ 358881 h 1967177"/>
              <a:gd name="connsiteX591" fmla="*/ 163735 w 2088927"/>
              <a:gd name="connsiteY591" fmla="*/ 381075 h 1967177"/>
              <a:gd name="connsiteX592" fmla="*/ 158401 w 2088927"/>
              <a:gd name="connsiteY592" fmla="*/ 382694 h 1967177"/>
              <a:gd name="connsiteX593" fmla="*/ 1432179 w 2088927"/>
              <a:gd name="connsiteY593" fmla="*/ 378598 h 1967177"/>
              <a:gd name="connsiteX594" fmla="*/ 1424464 w 2088927"/>
              <a:gd name="connsiteY594" fmla="*/ 374502 h 1967177"/>
              <a:gd name="connsiteX595" fmla="*/ 1414939 w 2088927"/>
              <a:gd name="connsiteY595" fmla="*/ 361643 h 1967177"/>
              <a:gd name="connsiteX596" fmla="*/ 1395603 w 2088927"/>
              <a:gd name="connsiteY596" fmla="*/ 341070 h 1967177"/>
              <a:gd name="connsiteX597" fmla="*/ 1394936 w 2088927"/>
              <a:gd name="connsiteY597" fmla="*/ 328020 h 1967177"/>
              <a:gd name="connsiteX598" fmla="*/ 1407985 w 2088927"/>
              <a:gd name="connsiteY598" fmla="*/ 327354 h 1967177"/>
              <a:gd name="connsiteX599" fmla="*/ 1429321 w 2088927"/>
              <a:gd name="connsiteY599" fmla="*/ 350023 h 1967177"/>
              <a:gd name="connsiteX600" fmla="*/ 1439704 w 2088927"/>
              <a:gd name="connsiteY600" fmla="*/ 364120 h 1967177"/>
              <a:gd name="connsiteX601" fmla="*/ 1437227 w 2088927"/>
              <a:gd name="connsiteY601" fmla="*/ 376979 h 1967177"/>
              <a:gd name="connsiteX602" fmla="*/ 1432179 w 2088927"/>
              <a:gd name="connsiteY602" fmla="*/ 378598 h 1967177"/>
              <a:gd name="connsiteX603" fmla="*/ 471488 w 2088927"/>
              <a:gd name="connsiteY603" fmla="*/ 350213 h 1967177"/>
              <a:gd name="connsiteX604" fmla="*/ 468725 w 2088927"/>
              <a:gd name="connsiteY604" fmla="*/ 349833 h 1967177"/>
              <a:gd name="connsiteX605" fmla="*/ 424624 w 2088927"/>
              <a:gd name="connsiteY605" fmla="*/ 338402 h 1967177"/>
              <a:gd name="connsiteX606" fmla="*/ 417386 w 2088927"/>
              <a:gd name="connsiteY606" fmla="*/ 327449 h 1967177"/>
              <a:gd name="connsiteX607" fmla="*/ 428339 w 2088927"/>
              <a:gd name="connsiteY607" fmla="*/ 320210 h 1967177"/>
              <a:gd name="connsiteX608" fmla="*/ 474250 w 2088927"/>
              <a:gd name="connsiteY608" fmla="*/ 332116 h 1967177"/>
              <a:gd name="connsiteX609" fmla="*/ 480346 w 2088927"/>
              <a:gd name="connsiteY609" fmla="*/ 343737 h 1967177"/>
              <a:gd name="connsiteX610" fmla="*/ 471488 w 2088927"/>
              <a:gd name="connsiteY610" fmla="*/ 350213 h 1967177"/>
              <a:gd name="connsiteX611" fmla="*/ 1149382 w 2088927"/>
              <a:gd name="connsiteY611" fmla="*/ 344308 h 1967177"/>
              <a:gd name="connsiteX612" fmla="*/ 1142810 w 2088927"/>
              <a:gd name="connsiteY612" fmla="*/ 341546 h 1967177"/>
              <a:gd name="connsiteX613" fmla="*/ 1142810 w 2088927"/>
              <a:gd name="connsiteY613" fmla="*/ 328401 h 1967177"/>
              <a:gd name="connsiteX614" fmla="*/ 1181671 w 2088927"/>
              <a:gd name="connsiteY614" fmla="*/ 298874 h 1967177"/>
              <a:gd name="connsiteX615" fmla="*/ 1194340 w 2088927"/>
              <a:gd name="connsiteY615" fmla="*/ 302303 h 1967177"/>
              <a:gd name="connsiteX616" fmla="*/ 1190911 w 2088927"/>
              <a:gd name="connsiteY616" fmla="*/ 314971 h 1967177"/>
              <a:gd name="connsiteX617" fmla="*/ 1155954 w 2088927"/>
              <a:gd name="connsiteY617" fmla="*/ 341546 h 1967177"/>
              <a:gd name="connsiteX618" fmla="*/ 1149382 w 2088927"/>
              <a:gd name="connsiteY618" fmla="*/ 344308 h 1967177"/>
              <a:gd name="connsiteX619" fmla="*/ 242316 w 2088927"/>
              <a:gd name="connsiteY619" fmla="*/ 343451 h 1967177"/>
              <a:gd name="connsiteX620" fmla="*/ 233458 w 2088927"/>
              <a:gd name="connsiteY620" fmla="*/ 336783 h 1967177"/>
              <a:gd name="connsiteX621" fmla="*/ 239744 w 2088927"/>
              <a:gd name="connsiteY621" fmla="*/ 325258 h 1967177"/>
              <a:gd name="connsiteX622" fmla="*/ 286417 w 2088927"/>
              <a:gd name="connsiteY622" fmla="*/ 315162 h 1967177"/>
              <a:gd name="connsiteX623" fmla="*/ 296894 w 2088927"/>
              <a:gd name="connsiteY623" fmla="*/ 322972 h 1967177"/>
              <a:gd name="connsiteX624" fmla="*/ 289084 w 2088927"/>
              <a:gd name="connsiteY624" fmla="*/ 333450 h 1967177"/>
              <a:gd name="connsiteX625" fmla="*/ 244888 w 2088927"/>
              <a:gd name="connsiteY625" fmla="*/ 342975 h 1967177"/>
              <a:gd name="connsiteX626" fmla="*/ 242316 w 2088927"/>
              <a:gd name="connsiteY626" fmla="*/ 343451 h 1967177"/>
              <a:gd name="connsiteX627" fmla="*/ 380524 w 2088927"/>
              <a:gd name="connsiteY627" fmla="*/ 331640 h 1967177"/>
              <a:gd name="connsiteX628" fmla="*/ 379666 w 2088927"/>
              <a:gd name="connsiteY628" fmla="*/ 331640 h 1967177"/>
              <a:gd name="connsiteX629" fmla="*/ 334232 w 2088927"/>
              <a:gd name="connsiteY629" fmla="*/ 329830 h 1967177"/>
              <a:gd name="connsiteX630" fmla="*/ 334042 w 2088927"/>
              <a:gd name="connsiteY630" fmla="*/ 329830 h 1967177"/>
              <a:gd name="connsiteX631" fmla="*/ 324803 w 2088927"/>
              <a:gd name="connsiteY631" fmla="*/ 320781 h 1967177"/>
              <a:gd name="connsiteX632" fmla="*/ 333946 w 2088927"/>
              <a:gd name="connsiteY632" fmla="*/ 311351 h 1967177"/>
              <a:gd name="connsiteX633" fmla="*/ 381476 w 2088927"/>
              <a:gd name="connsiteY633" fmla="*/ 313256 h 1967177"/>
              <a:gd name="connsiteX634" fmla="*/ 389858 w 2088927"/>
              <a:gd name="connsiteY634" fmla="*/ 323353 h 1967177"/>
              <a:gd name="connsiteX635" fmla="*/ 380524 w 2088927"/>
              <a:gd name="connsiteY635" fmla="*/ 331640 h 1967177"/>
              <a:gd name="connsiteX636" fmla="*/ 1364075 w 2088927"/>
              <a:gd name="connsiteY636" fmla="*/ 316495 h 1967177"/>
              <a:gd name="connsiteX637" fmla="*/ 1359599 w 2088927"/>
              <a:gd name="connsiteY637" fmla="*/ 315352 h 1967177"/>
              <a:gd name="connsiteX638" fmla="*/ 1318641 w 2088927"/>
              <a:gd name="connsiteY638" fmla="*/ 298683 h 1967177"/>
              <a:gd name="connsiteX639" fmla="*/ 1312164 w 2088927"/>
              <a:gd name="connsiteY639" fmla="*/ 287349 h 1967177"/>
              <a:gd name="connsiteX640" fmla="*/ 1323499 w 2088927"/>
              <a:gd name="connsiteY640" fmla="*/ 280871 h 1967177"/>
              <a:gd name="connsiteX641" fmla="*/ 1368552 w 2088927"/>
              <a:gd name="connsiteY641" fmla="*/ 299159 h 1967177"/>
              <a:gd name="connsiteX642" fmla="*/ 1372171 w 2088927"/>
              <a:gd name="connsiteY642" fmla="*/ 311733 h 1967177"/>
              <a:gd name="connsiteX643" fmla="*/ 1364075 w 2088927"/>
              <a:gd name="connsiteY643" fmla="*/ 316495 h 1967177"/>
              <a:gd name="connsiteX644" fmla="*/ 1214247 w 2088927"/>
              <a:gd name="connsiteY644" fmla="*/ 312495 h 1967177"/>
              <a:gd name="connsiteX645" fmla="*/ 1213961 w 2088927"/>
              <a:gd name="connsiteY645" fmla="*/ 312495 h 1967177"/>
              <a:gd name="connsiteX646" fmla="*/ 1205008 w 2088927"/>
              <a:gd name="connsiteY646" fmla="*/ 302970 h 1967177"/>
              <a:gd name="connsiteX647" fmla="*/ 1208342 w 2088927"/>
              <a:gd name="connsiteY647" fmla="*/ 255821 h 1967177"/>
              <a:gd name="connsiteX648" fmla="*/ 1218534 w 2088927"/>
              <a:gd name="connsiteY648" fmla="*/ 247629 h 1967177"/>
              <a:gd name="connsiteX649" fmla="*/ 1226725 w 2088927"/>
              <a:gd name="connsiteY649" fmla="*/ 257821 h 1967177"/>
              <a:gd name="connsiteX650" fmla="*/ 1224629 w 2088927"/>
              <a:gd name="connsiteY650" fmla="*/ 281157 h 1967177"/>
              <a:gd name="connsiteX651" fmla="*/ 1226820 w 2088927"/>
              <a:gd name="connsiteY651" fmla="*/ 280300 h 1967177"/>
              <a:gd name="connsiteX652" fmla="*/ 1268540 w 2088927"/>
              <a:gd name="connsiteY652" fmla="*/ 274109 h 1967177"/>
              <a:gd name="connsiteX653" fmla="*/ 1273683 w 2088927"/>
              <a:gd name="connsiteY653" fmla="*/ 274013 h 1967177"/>
              <a:gd name="connsiteX654" fmla="*/ 1275398 w 2088927"/>
              <a:gd name="connsiteY654" fmla="*/ 274013 h 1967177"/>
              <a:gd name="connsiteX655" fmla="*/ 1284542 w 2088927"/>
              <a:gd name="connsiteY655" fmla="*/ 283443 h 1967177"/>
              <a:gd name="connsiteX656" fmla="*/ 1275302 w 2088927"/>
              <a:gd name="connsiteY656" fmla="*/ 292587 h 1967177"/>
              <a:gd name="connsiteX657" fmla="*/ 1275112 w 2088927"/>
              <a:gd name="connsiteY657" fmla="*/ 292587 h 1967177"/>
              <a:gd name="connsiteX658" fmla="*/ 1273778 w 2088927"/>
              <a:gd name="connsiteY658" fmla="*/ 292587 h 1967177"/>
              <a:gd name="connsiteX659" fmla="*/ 1269111 w 2088927"/>
              <a:gd name="connsiteY659" fmla="*/ 292683 h 1967177"/>
              <a:gd name="connsiteX660" fmla="*/ 1231677 w 2088927"/>
              <a:gd name="connsiteY660" fmla="*/ 298207 h 1967177"/>
              <a:gd name="connsiteX661" fmla="*/ 1223868 w 2088927"/>
              <a:gd name="connsiteY661" fmla="*/ 296778 h 1967177"/>
              <a:gd name="connsiteX662" fmla="*/ 1223581 w 2088927"/>
              <a:gd name="connsiteY662" fmla="*/ 303446 h 1967177"/>
              <a:gd name="connsiteX663" fmla="*/ 1214247 w 2088927"/>
              <a:gd name="connsiteY663" fmla="*/ 312495 h 1967177"/>
              <a:gd name="connsiteX664" fmla="*/ 1824895 w 2088927"/>
              <a:gd name="connsiteY664" fmla="*/ 255154 h 1967177"/>
              <a:gd name="connsiteX665" fmla="*/ 1777556 w 2088927"/>
              <a:gd name="connsiteY665" fmla="*/ 242867 h 1967177"/>
              <a:gd name="connsiteX666" fmla="*/ 1773746 w 2088927"/>
              <a:gd name="connsiteY666" fmla="*/ 230294 h 1967177"/>
              <a:gd name="connsiteX667" fmla="*/ 1786319 w 2088927"/>
              <a:gd name="connsiteY667" fmla="*/ 226484 h 1967177"/>
              <a:gd name="connsiteX668" fmla="*/ 1824895 w 2088927"/>
              <a:gd name="connsiteY668" fmla="*/ 236580 h 1967177"/>
              <a:gd name="connsiteX669" fmla="*/ 1826228 w 2088927"/>
              <a:gd name="connsiteY669" fmla="*/ 236580 h 1967177"/>
              <a:gd name="connsiteX670" fmla="*/ 1835658 w 2088927"/>
              <a:gd name="connsiteY670" fmla="*/ 245724 h 1967177"/>
              <a:gd name="connsiteX671" fmla="*/ 1826514 w 2088927"/>
              <a:gd name="connsiteY671" fmla="*/ 255154 h 1967177"/>
              <a:gd name="connsiteX672" fmla="*/ 1824895 w 2088927"/>
              <a:gd name="connsiteY672" fmla="*/ 255154 h 1967177"/>
              <a:gd name="connsiteX673" fmla="*/ 1871568 w 2088927"/>
              <a:gd name="connsiteY673" fmla="*/ 244867 h 1967177"/>
              <a:gd name="connsiteX674" fmla="*/ 1862995 w 2088927"/>
              <a:gd name="connsiteY674" fmla="*/ 239057 h 1967177"/>
              <a:gd name="connsiteX675" fmla="*/ 1868043 w 2088927"/>
              <a:gd name="connsiteY675" fmla="*/ 226960 h 1967177"/>
              <a:gd name="connsiteX676" fmla="*/ 1907667 w 2088927"/>
              <a:gd name="connsiteY676" fmla="*/ 206005 h 1967177"/>
              <a:gd name="connsiteX677" fmla="*/ 1920431 w 2088927"/>
              <a:gd name="connsiteY677" fmla="*/ 208862 h 1967177"/>
              <a:gd name="connsiteX678" fmla="*/ 1917573 w 2088927"/>
              <a:gd name="connsiteY678" fmla="*/ 221626 h 1967177"/>
              <a:gd name="connsiteX679" fmla="*/ 1875092 w 2088927"/>
              <a:gd name="connsiteY679" fmla="*/ 244105 h 1967177"/>
              <a:gd name="connsiteX680" fmla="*/ 1871568 w 2088927"/>
              <a:gd name="connsiteY680" fmla="*/ 244867 h 1967177"/>
              <a:gd name="connsiteX681" fmla="*/ 1224820 w 2088927"/>
              <a:gd name="connsiteY681" fmla="*/ 220197 h 1967177"/>
              <a:gd name="connsiteX682" fmla="*/ 1222915 w 2088927"/>
              <a:gd name="connsiteY682" fmla="*/ 220007 h 1967177"/>
              <a:gd name="connsiteX683" fmla="*/ 1215771 w 2088927"/>
              <a:gd name="connsiteY683" fmla="*/ 209053 h 1967177"/>
              <a:gd name="connsiteX684" fmla="*/ 1228153 w 2088927"/>
              <a:gd name="connsiteY684" fmla="*/ 163142 h 1967177"/>
              <a:gd name="connsiteX685" fmla="*/ 1239869 w 2088927"/>
              <a:gd name="connsiteY685" fmla="*/ 157332 h 1967177"/>
              <a:gd name="connsiteX686" fmla="*/ 1245680 w 2088927"/>
              <a:gd name="connsiteY686" fmla="*/ 169048 h 1967177"/>
              <a:gd name="connsiteX687" fmla="*/ 1233869 w 2088927"/>
              <a:gd name="connsiteY687" fmla="*/ 212863 h 1967177"/>
              <a:gd name="connsiteX688" fmla="*/ 1224820 w 2088927"/>
              <a:gd name="connsiteY688" fmla="*/ 220197 h 1967177"/>
              <a:gd name="connsiteX689" fmla="*/ 1745266 w 2088927"/>
              <a:gd name="connsiteY689" fmla="*/ 215816 h 1967177"/>
              <a:gd name="connsiteX690" fmla="*/ 1738884 w 2088927"/>
              <a:gd name="connsiteY690" fmla="*/ 213244 h 1967177"/>
              <a:gd name="connsiteX691" fmla="*/ 1706499 w 2088927"/>
              <a:gd name="connsiteY691" fmla="*/ 179049 h 1967177"/>
              <a:gd name="connsiteX692" fmla="*/ 1707166 w 2088927"/>
              <a:gd name="connsiteY692" fmla="*/ 166000 h 1967177"/>
              <a:gd name="connsiteX693" fmla="*/ 1720215 w 2088927"/>
              <a:gd name="connsiteY693" fmla="*/ 166667 h 1967177"/>
              <a:gd name="connsiteX694" fmla="*/ 1751743 w 2088927"/>
              <a:gd name="connsiteY694" fmla="*/ 200004 h 1967177"/>
              <a:gd name="connsiteX695" fmla="*/ 1752028 w 2088927"/>
              <a:gd name="connsiteY695" fmla="*/ 213053 h 1967177"/>
              <a:gd name="connsiteX696" fmla="*/ 1745266 w 2088927"/>
              <a:gd name="connsiteY696" fmla="*/ 215816 h 1967177"/>
              <a:gd name="connsiteX697" fmla="*/ 1681829 w 2088927"/>
              <a:gd name="connsiteY697" fmla="*/ 147807 h 1967177"/>
              <a:gd name="connsiteX698" fmla="*/ 1675162 w 2088927"/>
              <a:gd name="connsiteY698" fmla="*/ 144950 h 1967177"/>
              <a:gd name="connsiteX699" fmla="*/ 1642491 w 2088927"/>
              <a:gd name="connsiteY699" fmla="*/ 112946 h 1967177"/>
              <a:gd name="connsiteX700" fmla="*/ 1641825 w 2088927"/>
              <a:gd name="connsiteY700" fmla="*/ 99896 h 1967177"/>
              <a:gd name="connsiteX701" fmla="*/ 1654874 w 2088927"/>
              <a:gd name="connsiteY701" fmla="*/ 99230 h 1967177"/>
              <a:gd name="connsiteX702" fmla="*/ 1688592 w 2088927"/>
              <a:gd name="connsiteY702" fmla="*/ 132281 h 1967177"/>
              <a:gd name="connsiteX703" fmla="*/ 1688306 w 2088927"/>
              <a:gd name="connsiteY703" fmla="*/ 145426 h 1967177"/>
              <a:gd name="connsiteX704" fmla="*/ 1681829 w 2088927"/>
              <a:gd name="connsiteY704" fmla="*/ 147807 h 1967177"/>
              <a:gd name="connsiteX705" fmla="*/ 1254824 w 2088927"/>
              <a:gd name="connsiteY705" fmla="*/ 132472 h 1967177"/>
              <a:gd name="connsiteX706" fmla="*/ 1250633 w 2088927"/>
              <a:gd name="connsiteY706" fmla="*/ 131424 h 1967177"/>
              <a:gd name="connsiteX707" fmla="*/ 1246632 w 2088927"/>
              <a:gd name="connsiteY707" fmla="*/ 118946 h 1967177"/>
              <a:gd name="connsiteX708" fmla="*/ 1272254 w 2088927"/>
              <a:gd name="connsiteY708" fmla="*/ 78179 h 1967177"/>
              <a:gd name="connsiteX709" fmla="*/ 1285209 w 2088927"/>
              <a:gd name="connsiteY709" fmla="*/ 76465 h 1967177"/>
              <a:gd name="connsiteX710" fmla="*/ 1286923 w 2088927"/>
              <a:gd name="connsiteY710" fmla="*/ 89419 h 1967177"/>
              <a:gd name="connsiteX711" fmla="*/ 1263110 w 2088927"/>
              <a:gd name="connsiteY711" fmla="*/ 127233 h 1967177"/>
              <a:gd name="connsiteX712" fmla="*/ 1254824 w 2088927"/>
              <a:gd name="connsiteY712" fmla="*/ 132472 h 1967177"/>
              <a:gd name="connsiteX713" fmla="*/ 1612487 w 2088927"/>
              <a:gd name="connsiteY713" fmla="*/ 85990 h 1967177"/>
              <a:gd name="connsiteX714" fmla="*/ 1607058 w 2088927"/>
              <a:gd name="connsiteY714" fmla="*/ 84275 h 1967177"/>
              <a:gd name="connsiteX715" fmla="*/ 1568767 w 2088927"/>
              <a:gd name="connsiteY715" fmla="*/ 59891 h 1967177"/>
              <a:gd name="connsiteX716" fmla="*/ 1565148 w 2088927"/>
              <a:gd name="connsiteY716" fmla="*/ 47319 h 1967177"/>
              <a:gd name="connsiteX717" fmla="*/ 1577721 w 2088927"/>
              <a:gd name="connsiteY717" fmla="*/ 43699 h 1967177"/>
              <a:gd name="connsiteX718" fmla="*/ 1617821 w 2088927"/>
              <a:gd name="connsiteY718" fmla="*/ 69226 h 1967177"/>
              <a:gd name="connsiteX719" fmla="*/ 1619917 w 2088927"/>
              <a:gd name="connsiteY719" fmla="*/ 82180 h 1967177"/>
              <a:gd name="connsiteX720" fmla="*/ 1612487 w 2088927"/>
              <a:gd name="connsiteY720" fmla="*/ 85990 h 1967177"/>
              <a:gd name="connsiteX721" fmla="*/ 1311688 w 2088927"/>
              <a:gd name="connsiteY721" fmla="*/ 59796 h 1967177"/>
              <a:gd name="connsiteX722" fmla="*/ 1304544 w 2088927"/>
              <a:gd name="connsiteY722" fmla="*/ 56367 h 1967177"/>
              <a:gd name="connsiteX723" fmla="*/ 1305782 w 2088927"/>
              <a:gd name="connsiteY723" fmla="*/ 43318 h 1967177"/>
              <a:gd name="connsiteX724" fmla="*/ 1347026 w 2088927"/>
              <a:gd name="connsiteY724" fmla="*/ 17410 h 1967177"/>
              <a:gd name="connsiteX725" fmla="*/ 1359313 w 2088927"/>
              <a:gd name="connsiteY725" fmla="*/ 21982 h 1967177"/>
              <a:gd name="connsiteX726" fmla="*/ 1354741 w 2088927"/>
              <a:gd name="connsiteY726" fmla="*/ 34269 h 1967177"/>
              <a:gd name="connsiteX727" fmla="*/ 1317498 w 2088927"/>
              <a:gd name="connsiteY727" fmla="*/ 57701 h 1967177"/>
              <a:gd name="connsiteX728" fmla="*/ 1311688 w 2088927"/>
              <a:gd name="connsiteY728" fmla="*/ 59796 h 1967177"/>
              <a:gd name="connsiteX729" fmla="*/ 1531430 w 2088927"/>
              <a:gd name="connsiteY729" fmla="*/ 40937 h 1967177"/>
              <a:gd name="connsiteX730" fmla="*/ 1527905 w 2088927"/>
              <a:gd name="connsiteY730" fmla="*/ 40270 h 1967177"/>
              <a:gd name="connsiteX731" fmla="*/ 1513046 w 2088927"/>
              <a:gd name="connsiteY731" fmla="*/ 34555 h 1967177"/>
              <a:gd name="connsiteX732" fmla="*/ 1485043 w 2088927"/>
              <a:gd name="connsiteY732" fmla="*/ 25887 h 1967177"/>
              <a:gd name="connsiteX733" fmla="*/ 1478375 w 2088927"/>
              <a:gd name="connsiteY733" fmla="*/ 14648 h 1967177"/>
              <a:gd name="connsiteX734" fmla="*/ 1489615 w 2088927"/>
              <a:gd name="connsiteY734" fmla="*/ 7980 h 1967177"/>
              <a:gd name="connsiteX735" fmla="*/ 1519428 w 2088927"/>
              <a:gd name="connsiteY735" fmla="*/ 17219 h 1967177"/>
              <a:gd name="connsiteX736" fmla="*/ 1534954 w 2088927"/>
              <a:gd name="connsiteY736" fmla="*/ 23220 h 1967177"/>
              <a:gd name="connsiteX737" fmla="*/ 1540002 w 2088927"/>
              <a:gd name="connsiteY737" fmla="*/ 35317 h 1967177"/>
              <a:gd name="connsiteX738" fmla="*/ 1531430 w 2088927"/>
              <a:gd name="connsiteY738" fmla="*/ 40937 h 1967177"/>
              <a:gd name="connsiteX739" fmla="*/ 1395222 w 2088927"/>
              <a:gd name="connsiteY739" fmla="*/ 21410 h 1967177"/>
              <a:gd name="connsiteX740" fmla="*/ 1386078 w 2088927"/>
              <a:gd name="connsiteY740" fmla="*/ 13695 h 1967177"/>
              <a:gd name="connsiteX741" fmla="*/ 1393602 w 2088927"/>
              <a:gd name="connsiteY741" fmla="*/ 3027 h 1967177"/>
              <a:gd name="connsiteX742" fmla="*/ 1442085 w 2088927"/>
              <a:gd name="connsiteY742" fmla="*/ 360 h 1967177"/>
              <a:gd name="connsiteX743" fmla="*/ 1450752 w 2088927"/>
              <a:gd name="connsiteY743" fmla="*/ 10171 h 1967177"/>
              <a:gd name="connsiteX744" fmla="*/ 1440942 w 2088927"/>
              <a:gd name="connsiteY744" fmla="*/ 18839 h 1967177"/>
              <a:gd name="connsiteX745" fmla="*/ 1396746 w 2088927"/>
              <a:gd name="connsiteY745" fmla="*/ 21220 h 1967177"/>
              <a:gd name="connsiteX746" fmla="*/ 1395222 w 2088927"/>
              <a:gd name="connsiteY746" fmla="*/ 21410 h 19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</a:cxnLst>
            <a:rect l="l" t="t" r="r" b="b"/>
            <a:pathLst>
              <a:path w="2088927" h="1967177">
                <a:moveTo>
                  <a:pt x="1040035" y="1967177"/>
                </a:moveTo>
                <a:cubicBezTo>
                  <a:pt x="1035272" y="1967177"/>
                  <a:pt x="1031176" y="1963558"/>
                  <a:pt x="1030796" y="1958700"/>
                </a:cubicBezTo>
                <a:cubicBezTo>
                  <a:pt x="1029462" y="1942698"/>
                  <a:pt x="1028795" y="1926887"/>
                  <a:pt x="1028795" y="1911552"/>
                </a:cubicBezTo>
                <a:cubicBezTo>
                  <a:pt x="1028795" y="1906408"/>
                  <a:pt x="1032986" y="1902217"/>
                  <a:pt x="1038035" y="1902217"/>
                </a:cubicBezTo>
                <a:cubicBezTo>
                  <a:pt x="1043178" y="1902217"/>
                  <a:pt x="1047274" y="1906313"/>
                  <a:pt x="1047274" y="1911456"/>
                </a:cubicBezTo>
                <a:cubicBezTo>
                  <a:pt x="1047274" y="1926315"/>
                  <a:pt x="1047940" y="1941651"/>
                  <a:pt x="1049274" y="1957081"/>
                </a:cubicBezTo>
                <a:cubicBezTo>
                  <a:pt x="1049750" y="1962225"/>
                  <a:pt x="1045940" y="1966701"/>
                  <a:pt x="1040797" y="1967082"/>
                </a:cubicBezTo>
                <a:cubicBezTo>
                  <a:pt x="1040511" y="1967177"/>
                  <a:pt x="1040225" y="1967177"/>
                  <a:pt x="1040035" y="1967177"/>
                </a:cubicBezTo>
                <a:close/>
                <a:moveTo>
                  <a:pt x="1040225" y="1874309"/>
                </a:moveTo>
                <a:cubicBezTo>
                  <a:pt x="1039940" y="1874309"/>
                  <a:pt x="1039654" y="1874309"/>
                  <a:pt x="1039273" y="1874309"/>
                </a:cubicBezTo>
                <a:cubicBezTo>
                  <a:pt x="1034224" y="1873833"/>
                  <a:pt x="1030415" y="1869260"/>
                  <a:pt x="1030986" y="1864212"/>
                </a:cubicBezTo>
                <a:cubicBezTo>
                  <a:pt x="1032605" y="1848020"/>
                  <a:pt x="1035082" y="1832208"/>
                  <a:pt x="1038320" y="1817254"/>
                </a:cubicBezTo>
                <a:cubicBezTo>
                  <a:pt x="1039368" y="1812206"/>
                  <a:pt x="1044321" y="1809062"/>
                  <a:pt x="1049369" y="1810206"/>
                </a:cubicBezTo>
                <a:cubicBezTo>
                  <a:pt x="1054322" y="1811253"/>
                  <a:pt x="1057561" y="1816206"/>
                  <a:pt x="1056418" y="1821254"/>
                </a:cubicBezTo>
                <a:cubicBezTo>
                  <a:pt x="1053274" y="1835542"/>
                  <a:pt x="1050989" y="1850687"/>
                  <a:pt x="1049369" y="1866117"/>
                </a:cubicBezTo>
                <a:cubicBezTo>
                  <a:pt x="1048988" y="1870785"/>
                  <a:pt x="1044988" y="1874309"/>
                  <a:pt x="1040225" y="1874309"/>
                </a:cubicBezTo>
                <a:close/>
                <a:moveTo>
                  <a:pt x="1060323" y="1783726"/>
                </a:moveTo>
                <a:cubicBezTo>
                  <a:pt x="1059275" y="1783726"/>
                  <a:pt x="1058132" y="1783535"/>
                  <a:pt x="1057085" y="1783154"/>
                </a:cubicBezTo>
                <a:cubicBezTo>
                  <a:pt x="1052322" y="1781345"/>
                  <a:pt x="1049846" y="1776011"/>
                  <a:pt x="1051560" y="1771248"/>
                </a:cubicBezTo>
                <a:cubicBezTo>
                  <a:pt x="1057275" y="1755723"/>
                  <a:pt x="1064133" y="1741149"/>
                  <a:pt x="1071848" y="1727719"/>
                </a:cubicBezTo>
                <a:cubicBezTo>
                  <a:pt x="1074420" y="1723337"/>
                  <a:pt x="1080040" y="1721718"/>
                  <a:pt x="1084517" y="1724290"/>
                </a:cubicBezTo>
                <a:cubicBezTo>
                  <a:pt x="1088993" y="1726862"/>
                  <a:pt x="1090518" y="1732482"/>
                  <a:pt x="1087946" y="1736958"/>
                </a:cubicBezTo>
                <a:cubicBezTo>
                  <a:pt x="1080706" y="1749436"/>
                  <a:pt x="1074325" y="1763152"/>
                  <a:pt x="1068991" y="1777630"/>
                </a:cubicBezTo>
                <a:cubicBezTo>
                  <a:pt x="1067657" y="1781440"/>
                  <a:pt x="1064133" y="1783726"/>
                  <a:pt x="1060323" y="1783726"/>
                </a:cubicBezTo>
                <a:close/>
                <a:moveTo>
                  <a:pt x="1107091" y="1704002"/>
                </a:moveTo>
                <a:cubicBezTo>
                  <a:pt x="1104900" y="1704002"/>
                  <a:pt x="1102709" y="1703240"/>
                  <a:pt x="1100899" y="1701620"/>
                </a:cubicBezTo>
                <a:cubicBezTo>
                  <a:pt x="1097090" y="1698192"/>
                  <a:pt x="1096804" y="1692381"/>
                  <a:pt x="1100137" y="1688571"/>
                </a:cubicBezTo>
                <a:cubicBezTo>
                  <a:pt x="1111282" y="1676189"/>
                  <a:pt x="1123569" y="1665330"/>
                  <a:pt x="1136714" y="1656472"/>
                </a:cubicBezTo>
                <a:cubicBezTo>
                  <a:pt x="1141000" y="1653615"/>
                  <a:pt x="1146715" y="1654758"/>
                  <a:pt x="1149572" y="1658949"/>
                </a:cubicBezTo>
                <a:cubicBezTo>
                  <a:pt x="1152430" y="1663235"/>
                  <a:pt x="1151287" y="1668950"/>
                  <a:pt x="1147096" y="1671807"/>
                </a:cubicBezTo>
                <a:cubicBezTo>
                  <a:pt x="1135190" y="1679808"/>
                  <a:pt x="1124045" y="1689619"/>
                  <a:pt x="1113949" y="1700859"/>
                </a:cubicBezTo>
                <a:cubicBezTo>
                  <a:pt x="1112139" y="1702954"/>
                  <a:pt x="1109568" y="1704002"/>
                  <a:pt x="1107091" y="1704002"/>
                </a:cubicBezTo>
                <a:close/>
                <a:moveTo>
                  <a:pt x="1183291" y="1652376"/>
                </a:moveTo>
                <a:cubicBezTo>
                  <a:pt x="1179481" y="1652376"/>
                  <a:pt x="1175956" y="1650090"/>
                  <a:pt x="1174623" y="1646280"/>
                </a:cubicBezTo>
                <a:cubicBezTo>
                  <a:pt x="1172813" y="1641518"/>
                  <a:pt x="1175290" y="1636184"/>
                  <a:pt x="1180148" y="1634374"/>
                </a:cubicBezTo>
                <a:cubicBezTo>
                  <a:pt x="1194530" y="1629040"/>
                  <a:pt x="1209770" y="1625135"/>
                  <a:pt x="1226725" y="1622277"/>
                </a:cubicBezTo>
                <a:cubicBezTo>
                  <a:pt x="1231773" y="1621515"/>
                  <a:pt x="1236535" y="1624849"/>
                  <a:pt x="1237393" y="1629897"/>
                </a:cubicBezTo>
                <a:cubicBezTo>
                  <a:pt x="1238250" y="1634945"/>
                  <a:pt x="1234821" y="1639708"/>
                  <a:pt x="1229773" y="1640565"/>
                </a:cubicBezTo>
                <a:cubicBezTo>
                  <a:pt x="1213961" y="1643232"/>
                  <a:pt x="1199769" y="1646852"/>
                  <a:pt x="1186529" y="1651805"/>
                </a:cubicBezTo>
                <a:cubicBezTo>
                  <a:pt x="1185481" y="1652186"/>
                  <a:pt x="1184339" y="1652376"/>
                  <a:pt x="1183291" y="1652376"/>
                </a:cubicBezTo>
                <a:close/>
                <a:moveTo>
                  <a:pt x="1413986" y="1639041"/>
                </a:moveTo>
                <a:cubicBezTo>
                  <a:pt x="1413986" y="1639041"/>
                  <a:pt x="1413891" y="1639041"/>
                  <a:pt x="1413891" y="1639041"/>
                </a:cubicBezTo>
                <a:cubicBezTo>
                  <a:pt x="1398270" y="1638851"/>
                  <a:pt x="1382268" y="1638184"/>
                  <a:pt x="1367123" y="1637517"/>
                </a:cubicBezTo>
                <a:cubicBezTo>
                  <a:pt x="1361980" y="1637327"/>
                  <a:pt x="1358074" y="1632945"/>
                  <a:pt x="1358265" y="1627897"/>
                </a:cubicBezTo>
                <a:cubicBezTo>
                  <a:pt x="1358456" y="1622753"/>
                  <a:pt x="1363123" y="1618848"/>
                  <a:pt x="1367885" y="1619039"/>
                </a:cubicBezTo>
                <a:cubicBezTo>
                  <a:pt x="1382840" y="1619706"/>
                  <a:pt x="1398746" y="1620277"/>
                  <a:pt x="1414081" y="1620468"/>
                </a:cubicBezTo>
                <a:cubicBezTo>
                  <a:pt x="1419225" y="1620563"/>
                  <a:pt x="1423321" y="1624754"/>
                  <a:pt x="1423226" y="1629897"/>
                </a:cubicBezTo>
                <a:cubicBezTo>
                  <a:pt x="1423226" y="1635041"/>
                  <a:pt x="1419035" y="1639041"/>
                  <a:pt x="1413986" y="1639041"/>
                </a:cubicBezTo>
                <a:close/>
                <a:moveTo>
                  <a:pt x="1460468" y="1638184"/>
                </a:moveTo>
                <a:cubicBezTo>
                  <a:pt x="1455610" y="1638184"/>
                  <a:pt x="1451515" y="1634374"/>
                  <a:pt x="1451229" y="1629421"/>
                </a:cubicBezTo>
                <a:cubicBezTo>
                  <a:pt x="1450943" y="1624277"/>
                  <a:pt x="1454849" y="1619991"/>
                  <a:pt x="1459992" y="1619706"/>
                </a:cubicBezTo>
                <a:cubicBezTo>
                  <a:pt x="1475137" y="1618943"/>
                  <a:pt x="1490472" y="1617610"/>
                  <a:pt x="1505712" y="1615800"/>
                </a:cubicBezTo>
                <a:cubicBezTo>
                  <a:pt x="1510760" y="1615134"/>
                  <a:pt x="1515428" y="1618848"/>
                  <a:pt x="1515999" y="1623897"/>
                </a:cubicBezTo>
                <a:cubicBezTo>
                  <a:pt x="1516571" y="1628945"/>
                  <a:pt x="1512951" y="1633612"/>
                  <a:pt x="1507902" y="1634184"/>
                </a:cubicBezTo>
                <a:cubicBezTo>
                  <a:pt x="1492282" y="1635993"/>
                  <a:pt x="1476470" y="1637327"/>
                  <a:pt x="1460944" y="1638184"/>
                </a:cubicBezTo>
                <a:cubicBezTo>
                  <a:pt x="1460754" y="1638184"/>
                  <a:pt x="1460659" y="1638184"/>
                  <a:pt x="1460468" y="1638184"/>
                </a:cubicBezTo>
                <a:close/>
                <a:moveTo>
                  <a:pt x="1274445" y="1636089"/>
                </a:moveTo>
                <a:cubicBezTo>
                  <a:pt x="1269492" y="1636089"/>
                  <a:pt x="1265396" y="1632183"/>
                  <a:pt x="1265206" y="1627230"/>
                </a:cubicBezTo>
                <a:cubicBezTo>
                  <a:pt x="1265015" y="1622087"/>
                  <a:pt x="1268921" y="1617801"/>
                  <a:pt x="1274064" y="1617610"/>
                </a:cubicBezTo>
                <a:cubicBezTo>
                  <a:pt x="1289590" y="1616943"/>
                  <a:pt x="1305401" y="1616943"/>
                  <a:pt x="1321213" y="1617324"/>
                </a:cubicBezTo>
                <a:cubicBezTo>
                  <a:pt x="1326356" y="1617419"/>
                  <a:pt x="1330357" y="1621706"/>
                  <a:pt x="1330262" y="1626849"/>
                </a:cubicBezTo>
                <a:cubicBezTo>
                  <a:pt x="1330166" y="1631993"/>
                  <a:pt x="1325880" y="1635898"/>
                  <a:pt x="1320832" y="1635898"/>
                </a:cubicBezTo>
                <a:cubicBezTo>
                  <a:pt x="1305401" y="1635517"/>
                  <a:pt x="1290066" y="1635517"/>
                  <a:pt x="1274921" y="1636089"/>
                </a:cubicBezTo>
                <a:cubicBezTo>
                  <a:pt x="1274731" y="1636089"/>
                  <a:pt x="1274635" y="1636089"/>
                  <a:pt x="1274445" y="1636089"/>
                </a:cubicBezTo>
                <a:close/>
                <a:moveTo>
                  <a:pt x="1552765" y="1627326"/>
                </a:moveTo>
                <a:cubicBezTo>
                  <a:pt x="1548384" y="1627326"/>
                  <a:pt x="1544479" y="1624182"/>
                  <a:pt x="1543621" y="1619706"/>
                </a:cubicBezTo>
                <a:cubicBezTo>
                  <a:pt x="1542669" y="1614657"/>
                  <a:pt x="1546002" y="1609800"/>
                  <a:pt x="1551051" y="1608942"/>
                </a:cubicBezTo>
                <a:cubicBezTo>
                  <a:pt x="1566101" y="1606180"/>
                  <a:pt x="1581150" y="1602942"/>
                  <a:pt x="1595914" y="1599322"/>
                </a:cubicBezTo>
                <a:cubicBezTo>
                  <a:pt x="1600867" y="1598084"/>
                  <a:pt x="1605915" y="1601132"/>
                  <a:pt x="1607153" y="1606085"/>
                </a:cubicBezTo>
                <a:cubicBezTo>
                  <a:pt x="1608392" y="1611038"/>
                  <a:pt x="1605344" y="1616086"/>
                  <a:pt x="1600390" y="1617324"/>
                </a:cubicBezTo>
                <a:cubicBezTo>
                  <a:pt x="1585246" y="1621039"/>
                  <a:pt x="1569720" y="1624373"/>
                  <a:pt x="1554385" y="1627230"/>
                </a:cubicBezTo>
                <a:cubicBezTo>
                  <a:pt x="1553908" y="1627326"/>
                  <a:pt x="1553337" y="1627326"/>
                  <a:pt x="1552765" y="1627326"/>
                </a:cubicBezTo>
                <a:close/>
                <a:moveTo>
                  <a:pt x="1643062" y="1605037"/>
                </a:moveTo>
                <a:cubicBezTo>
                  <a:pt x="1639157" y="1605037"/>
                  <a:pt x="1635442" y="1602465"/>
                  <a:pt x="1634204" y="1598560"/>
                </a:cubicBezTo>
                <a:cubicBezTo>
                  <a:pt x="1632680" y="1593702"/>
                  <a:pt x="1635347" y="1588464"/>
                  <a:pt x="1640300" y="1586940"/>
                </a:cubicBezTo>
                <a:cubicBezTo>
                  <a:pt x="1654874" y="1582368"/>
                  <a:pt x="1669447" y="1577319"/>
                  <a:pt x="1683639" y="1571795"/>
                </a:cubicBezTo>
                <a:cubicBezTo>
                  <a:pt x="1688401" y="1569985"/>
                  <a:pt x="1693735" y="1572366"/>
                  <a:pt x="1695640" y="1577129"/>
                </a:cubicBezTo>
                <a:cubicBezTo>
                  <a:pt x="1697450" y="1581891"/>
                  <a:pt x="1695069" y="1587225"/>
                  <a:pt x="1690306" y="1589130"/>
                </a:cubicBezTo>
                <a:cubicBezTo>
                  <a:pt x="1675734" y="1594750"/>
                  <a:pt x="1660779" y="1599989"/>
                  <a:pt x="1645825" y="1604656"/>
                </a:cubicBezTo>
                <a:cubicBezTo>
                  <a:pt x="1644872" y="1604942"/>
                  <a:pt x="1644015" y="1605037"/>
                  <a:pt x="1643062" y="1605037"/>
                </a:cubicBezTo>
                <a:close/>
                <a:moveTo>
                  <a:pt x="1729835" y="1571795"/>
                </a:moveTo>
                <a:cubicBezTo>
                  <a:pt x="1726311" y="1571795"/>
                  <a:pt x="1722977" y="1569794"/>
                  <a:pt x="1721358" y="1566366"/>
                </a:cubicBezTo>
                <a:cubicBezTo>
                  <a:pt x="1719262" y="1561698"/>
                  <a:pt x="1721263" y="1556174"/>
                  <a:pt x="1725930" y="1554078"/>
                </a:cubicBezTo>
                <a:cubicBezTo>
                  <a:pt x="1739741" y="1547792"/>
                  <a:pt x="1753648" y="1540934"/>
                  <a:pt x="1767173" y="1533790"/>
                </a:cubicBezTo>
                <a:cubicBezTo>
                  <a:pt x="1771745" y="1531409"/>
                  <a:pt x="1777270" y="1533123"/>
                  <a:pt x="1779746" y="1537600"/>
                </a:cubicBezTo>
                <a:cubicBezTo>
                  <a:pt x="1782128" y="1542077"/>
                  <a:pt x="1780413" y="1547697"/>
                  <a:pt x="1775936" y="1550173"/>
                </a:cubicBezTo>
                <a:cubicBezTo>
                  <a:pt x="1762125" y="1557507"/>
                  <a:pt x="1747933" y="1564556"/>
                  <a:pt x="1733740" y="1571033"/>
                </a:cubicBezTo>
                <a:cubicBezTo>
                  <a:pt x="1732502" y="1571509"/>
                  <a:pt x="1731169" y="1571795"/>
                  <a:pt x="1729835" y="1571795"/>
                </a:cubicBezTo>
                <a:close/>
                <a:moveTo>
                  <a:pt x="1811941" y="1528075"/>
                </a:moveTo>
                <a:cubicBezTo>
                  <a:pt x="1808798" y="1528075"/>
                  <a:pt x="1805749" y="1526551"/>
                  <a:pt x="1804035" y="1523693"/>
                </a:cubicBezTo>
                <a:cubicBezTo>
                  <a:pt x="1801368" y="1519312"/>
                  <a:pt x="1802701" y="1513597"/>
                  <a:pt x="1807083" y="1510930"/>
                </a:cubicBezTo>
                <a:cubicBezTo>
                  <a:pt x="1820132" y="1502929"/>
                  <a:pt x="1832991" y="1494357"/>
                  <a:pt x="1845374" y="1485593"/>
                </a:cubicBezTo>
                <a:cubicBezTo>
                  <a:pt x="1849565" y="1482641"/>
                  <a:pt x="1855375" y="1483593"/>
                  <a:pt x="1858328" y="1487784"/>
                </a:cubicBezTo>
                <a:cubicBezTo>
                  <a:pt x="1861280" y="1491975"/>
                  <a:pt x="1860327" y="1497785"/>
                  <a:pt x="1856137" y="1500738"/>
                </a:cubicBezTo>
                <a:cubicBezTo>
                  <a:pt x="1843469" y="1509692"/>
                  <a:pt x="1830229" y="1518455"/>
                  <a:pt x="1816799" y="1526646"/>
                </a:cubicBezTo>
                <a:cubicBezTo>
                  <a:pt x="1815274" y="1527599"/>
                  <a:pt x="1813560" y="1528075"/>
                  <a:pt x="1811941" y="1528075"/>
                </a:cubicBezTo>
                <a:close/>
                <a:moveTo>
                  <a:pt x="1887855" y="1474354"/>
                </a:moveTo>
                <a:cubicBezTo>
                  <a:pt x="1885188" y="1474354"/>
                  <a:pt x="1882426" y="1473211"/>
                  <a:pt x="1880616" y="1470925"/>
                </a:cubicBezTo>
                <a:cubicBezTo>
                  <a:pt x="1877378" y="1466925"/>
                  <a:pt x="1878044" y="1461114"/>
                  <a:pt x="1882045" y="1457876"/>
                </a:cubicBezTo>
                <a:cubicBezTo>
                  <a:pt x="1893951" y="1448256"/>
                  <a:pt x="1905667" y="1438159"/>
                  <a:pt x="1916811" y="1427872"/>
                </a:cubicBezTo>
                <a:cubicBezTo>
                  <a:pt x="1920621" y="1424443"/>
                  <a:pt x="1926431" y="1424634"/>
                  <a:pt x="1929860" y="1428443"/>
                </a:cubicBezTo>
                <a:cubicBezTo>
                  <a:pt x="1933289" y="1432158"/>
                  <a:pt x="1933099" y="1438064"/>
                  <a:pt x="1929289" y="1441493"/>
                </a:cubicBezTo>
                <a:cubicBezTo>
                  <a:pt x="1917859" y="1451970"/>
                  <a:pt x="1905857" y="1462352"/>
                  <a:pt x="1893665" y="1472259"/>
                </a:cubicBezTo>
                <a:cubicBezTo>
                  <a:pt x="1891951" y="1473687"/>
                  <a:pt x="1889855" y="1474354"/>
                  <a:pt x="1887855" y="1474354"/>
                </a:cubicBezTo>
                <a:close/>
                <a:moveTo>
                  <a:pt x="1956150" y="1411394"/>
                </a:moveTo>
                <a:cubicBezTo>
                  <a:pt x="1953863" y="1411394"/>
                  <a:pt x="1951577" y="1410537"/>
                  <a:pt x="1949767" y="1408822"/>
                </a:cubicBezTo>
                <a:cubicBezTo>
                  <a:pt x="1946052" y="1405298"/>
                  <a:pt x="1945862" y="1399488"/>
                  <a:pt x="1949387" y="1395677"/>
                </a:cubicBezTo>
                <a:cubicBezTo>
                  <a:pt x="1960055" y="1384343"/>
                  <a:pt x="1970151" y="1372722"/>
                  <a:pt x="1979485" y="1361197"/>
                </a:cubicBezTo>
                <a:cubicBezTo>
                  <a:pt x="1982724" y="1357197"/>
                  <a:pt x="1988534" y="1356530"/>
                  <a:pt x="1992535" y="1359768"/>
                </a:cubicBezTo>
                <a:cubicBezTo>
                  <a:pt x="1996535" y="1363007"/>
                  <a:pt x="1997202" y="1368817"/>
                  <a:pt x="1993964" y="1372818"/>
                </a:cubicBezTo>
                <a:cubicBezTo>
                  <a:pt x="1984343" y="1384819"/>
                  <a:pt x="1973866" y="1396725"/>
                  <a:pt x="1962912" y="1408441"/>
                </a:cubicBezTo>
                <a:cubicBezTo>
                  <a:pt x="1961102" y="1410346"/>
                  <a:pt x="1958626" y="1411394"/>
                  <a:pt x="1956150" y="1411394"/>
                </a:cubicBezTo>
                <a:close/>
                <a:moveTo>
                  <a:pt x="2014252" y="1338813"/>
                </a:moveTo>
                <a:cubicBezTo>
                  <a:pt x="2012442" y="1338813"/>
                  <a:pt x="2010728" y="1338337"/>
                  <a:pt x="2009109" y="1337289"/>
                </a:cubicBezTo>
                <a:cubicBezTo>
                  <a:pt x="2004822" y="1334432"/>
                  <a:pt x="2003679" y="1328717"/>
                  <a:pt x="2006537" y="1324431"/>
                </a:cubicBezTo>
                <a:cubicBezTo>
                  <a:pt x="2015109" y="1311572"/>
                  <a:pt x="2022919" y="1298427"/>
                  <a:pt x="2029778" y="1285283"/>
                </a:cubicBezTo>
                <a:cubicBezTo>
                  <a:pt x="2032159" y="1280806"/>
                  <a:pt x="2037778" y="1278996"/>
                  <a:pt x="2042255" y="1281377"/>
                </a:cubicBezTo>
                <a:cubicBezTo>
                  <a:pt x="2046827" y="1283759"/>
                  <a:pt x="2048542" y="1289379"/>
                  <a:pt x="2046160" y="1293855"/>
                </a:cubicBezTo>
                <a:cubicBezTo>
                  <a:pt x="2039017" y="1307571"/>
                  <a:pt x="2030825" y="1321287"/>
                  <a:pt x="2021872" y="1334622"/>
                </a:cubicBezTo>
                <a:cubicBezTo>
                  <a:pt x="2020157" y="1337385"/>
                  <a:pt x="2017205" y="1338813"/>
                  <a:pt x="2014252" y="1338813"/>
                </a:cubicBezTo>
                <a:close/>
                <a:moveTo>
                  <a:pt x="499586" y="1312429"/>
                </a:moveTo>
                <a:lnTo>
                  <a:pt x="496633" y="1312429"/>
                </a:lnTo>
                <a:cubicBezTo>
                  <a:pt x="491490" y="1312429"/>
                  <a:pt x="487394" y="1308238"/>
                  <a:pt x="487394" y="1303190"/>
                </a:cubicBezTo>
                <a:cubicBezTo>
                  <a:pt x="487394" y="1298142"/>
                  <a:pt x="491585" y="1293951"/>
                  <a:pt x="496633" y="1293951"/>
                </a:cubicBezTo>
                <a:lnTo>
                  <a:pt x="499681" y="1293951"/>
                </a:lnTo>
                <a:cubicBezTo>
                  <a:pt x="503491" y="1293951"/>
                  <a:pt x="507397" y="1293951"/>
                  <a:pt x="511207" y="1293855"/>
                </a:cubicBezTo>
                <a:cubicBezTo>
                  <a:pt x="521494" y="1293665"/>
                  <a:pt x="532066" y="1293379"/>
                  <a:pt x="542639" y="1292808"/>
                </a:cubicBezTo>
                <a:cubicBezTo>
                  <a:pt x="547783" y="1292617"/>
                  <a:pt x="552069" y="1296522"/>
                  <a:pt x="552355" y="1301571"/>
                </a:cubicBezTo>
                <a:cubicBezTo>
                  <a:pt x="552640" y="1306714"/>
                  <a:pt x="548640" y="1311000"/>
                  <a:pt x="543592" y="1311286"/>
                </a:cubicBezTo>
                <a:cubicBezTo>
                  <a:pt x="532733" y="1311858"/>
                  <a:pt x="522065" y="1312143"/>
                  <a:pt x="511492" y="1312334"/>
                </a:cubicBezTo>
                <a:cubicBezTo>
                  <a:pt x="507587" y="1312429"/>
                  <a:pt x="503587" y="1312429"/>
                  <a:pt x="499586" y="1312429"/>
                </a:cubicBezTo>
                <a:close/>
                <a:moveTo>
                  <a:pt x="450152" y="1310810"/>
                </a:moveTo>
                <a:cubicBezTo>
                  <a:pt x="449961" y="1310810"/>
                  <a:pt x="449771" y="1310810"/>
                  <a:pt x="449485" y="1310810"/>
                </a:cubicBezTo>
                <a:cubicBezTo>
                  <a:pt x="433578" y="1309762"/>
                  <a:pt x="417766" y="1308143"/>
                  <a:pt x="402527" y="1306047"/>
                </a:cubicBezTo>
                <a:cubicBezTo>
                  <a:pt x="397478" y="1305381"/>
                  <a:pt x="393954" y="1300713"/>
                  <a:pt x="394621" y="1295570"/>
                </a:cubicBezTo>
                <a:cubicBezTo>
                  <a:pt x="395288" y="1290522"/>
                  <a:pt x="400050" y="1286902"/>
                  <a:pt x="405098" y="1287664"/>
                </a:cubicBezTo>
                <a:cubicBezTo>
                  <a:pt x="419862" y="1289664"/>
                  <a:pt x="435197" y="1291284"/>
                  <a:pt x="450723" y="1292331"/>
                </a:cubicBezTo>
                <a:cubicBezTo>
                  <a:pt x="455866" y="1292712"/>
                  <a:pt x="459677" y="1297094"/>
                  <a:pt x="459296" y="1302237"/>
                </a:cubicBezTo>
                <a:cubicBezTo>
                  <a:pt x="459010" y="1307095"/>
                  <a:pt x="454914" y="1310810"/>
                  <a:pt x="450152" y="1310810"/>
                </a:cubicBezTo>
                <a:close/>
                <a:moveTo>
                  <a:pt x="589502" y="1307857"/>
                </a:moveTo>
                <a:cubicBezTo>
                  <a:pt x="584835" y="1307857"/>
                  <a:pt x="580739" y="1304238"/>
                  <a:pt x="580263" y="1299475"/>
                </a:cubicBezTo>
                <a:cubicBezTo>
                  <a:pt x="579787" y="1294427"/>
                  <a:pt x="583502" y="1289855"/>
                  <a:pt x="588550" y="1289379"/>
                </a:cubicBezTo>
                <a:cubicBezTo>
                  <a:pt x="603695" y="1287950"/>
                  <a:pt x="619125" y="1286045"/>
                  <a:pt x="634365" y="1283854"/>
                </a:cubicBezTo>
                <a:cubicBezTo>
                  <a:pt x="639318" y="1283092"/>
                  <a:pt x="644080" y="1286616"/>
                  <a:pt x="644842" y="1291760"/>
                </a:cubicBezTo>
                <a:cubicBezTo>
                  <a:pt x="645605" y="1296808"/>
                  <a:pt x="642080" y="1301571"/>
                  <a:pt x="636937" y="1302237"/>
                </a:cubicBezTo>
                <a:cubicBezTo>
                  <a:pt x="621411" y="1304428"/>
                  <a:pt x="605695" y="1306333"/>
                  <a:pt x="590264" y="1307857"/>
                </a:cubicBezTo>
                <a:cubicBezTo>
                  <a:pt x="590169" y="1307857"/>
                  <a:pt x="589883" y="1307857"/>
                  <a:pt x="589502" y="1307857"/>
                </a:cubicBezTo>
                <a:close/>
                <a:moveTo>
                  <a:pt x="358045" y="1297951"/>
                </a:moveTo>
                <a:cubicBezTo>
                  <a:pt x="357378" y="1297951"/>
                  <a:pt x="356711" y="1297856"/>
                  <a:pt x="356045" y="1297760"/>
                </a:cubicBezTo>
                <a:cubicBezTo>
                  <a:pt x="340233" y="1294331"/>
                  <a:pt x="324898" y="1290141"/>
                  <a:pt x="310324" y="1285568"/>
                </a:cubicBezTo>
                <a:cubicBezTo>
                  <a:pt x="305467" y="1284045"/>
                  <a:pt x="302705" y="1278806"/>
                  <a:pt x="304324" y="1273948"/>
                </a:cubicBezTo>
                <a:cubicBezTo>
                  <a:pt x="305848" y="1269090"/>
                  <a:pt x="311087" y="1266328"/>
                  <a:pt x="315944" y="1267947"/>
                </a:cubicBezTo>
                <a:cubicBezTo>
                  <a:pt x="329946" y="1272424"/>
                  <a:pt x="344805" y="1276329"/>
                  <a:pt x="360045" y="1279758"/>
                </a:cubicBezTo>
                <a:cubicBezTo>
                  <a:pt x="364998" y="1280806"/>
                  <a:pt x="368237" y="1285759"/>
                  <a:pt x="367094" y="1290807"/>
                </a:cubicBezTo>
                <a:cubicBezTo>
                  <a:pt x="366141" y="1294998"/>
                  <a:pt x="362331" y="1297951"/>
                  <a:pt x="358045" y="1297951"/>
                </a:cubicBezTo>
                <a:close/>
                <a:moveTo>
                  <a:pt x="681704" y="1294713"/>
                </a:moveTo>
                <a:cubicBezTo>
                  <a:pt x="677323" y="1294713"/>
                  <a:pt x="673417" y="1291569"/>
                  <a:pt x="672560" y="1287188"/>
                </a:cubicBezTo>
                <a:cubicBezTo>
                  <a:pt x="671608" y="1282139"/>
                  <a:pt x="674941" y="1277282"/>
                  <a:pt x="679990" y="1276329"/>
                </a:cubicBezTo>
                <a:cubicBezTo>
                  <a:pt x="695135" y="1273472"/>
                  <a:pt x="710279" y="1270233"/>
                  <a:pt x="725138" y="1266804"/>
                </a:cubicBezTo>
                <a:cubicBezTo>
                  <a:pt x="730091" y="1265661"/>
                  <a:pt x="735139" y="1268709"/>
                  <a:pt x="736282" y="1273758"/>
                </a:cubicBezTo>
                <a:cubicBezTo>
                  <a:pt x="737425" y="1278710"/>
                  <a:pt x="734378" y="1283759"/>
                  <a:pt x="729329" y="1284902"/>
                </a:cubicBezTo>
                <a:cubicBezTo>
                  <a:pt x="714280" y="1288426"/>
                  <a:pt x="698754" y="1291664"/>
                  <a:pt x="683419" y="1294617"/>
                </a:cubicBezTo>
                <a:cubicBezTo>
                  <a:pt x="682847" y="1294713"/>
                  <a:pt x="682276" y="1294713"/>
                  <a:pt x="681704" y="1294713"/>
                </a:cubicBezTo>
                <a:close/>
                <a:moveTo>
                  <a:pt x="772287" y="1273567"/>
                </a:moveTo>
                <a:cubicBezTo>
                  <a:pt x="768287" y="1273567"/>
                  <a:pt x="764572" y="1270900"/>
                  <a:pt x="763333" y="1266804"/>
                </a:cubicBezTo>
                <a:cubicBezTo>
                  <a:pt x="761905" y="1261851"/>
                  <a:pt x="764762" y="1256803"/>
                  <a:pt x="769715" y="1255374"/>
                </a:cubicBezTo>
                <a:cubicBezTo>
                  <a:pt x="784479" y="1251183"/>
                  <a:pt x="799338" y="1246611"/>
                  <a:pt x="813816" y="1241849"/>
                </a:cubicBezTo>
                <a:cubicBezTo>
                  <a:pt x="818674" y="1240230"/>
                  <a:pt x="823913" y="1242897"/>
                  <a:pt x="825532" y="1247659"/>
                </a:cubicBezTo>
                <a:cubicBezTo>
                  <a:pt x="827151" y="1252517"/>
                  <a:pt x="824484" y="1257756"/>
                  <a:pt x="819626" y="1259375"/>
                </a:cubicBezTo>
                <a:cubicBezTo>
                  <a:pt x="804863" y="1264328"/>
                  <a:pt x="789813" y="1268900"/>
                  <a:pt x="774763" y="1273186"/>
                </a:cubicBezTo>
                <a:cubicBezTo>
                  <a:pt x="774002" y="1273377"/>
                  <a:pt x="773144" y="1273567"/>
                  <a:pt x="772287" y="1273567"/>
                </a:cubicBezTo>
                <a:close/>
                <a:moveTo>
                  <a:pt x="269557" y="1269567"/>
                </a:moveTo>
                <a:cubicBezTo>
                  <a:pt x="268319" y="1269567"/>
                  <a:pt x="267081" y="1269281"/>
                  <a:pt x="265843" y="1268805"/>
                </a:cubicBezTo>
                <a:cubicBezTo>
                  <a:pt x="250984" y="1262232"/>
                  <a:pt x="236696" y="1254898"/>
                  <a:pt x="223456" y="1246992"/>
                </a:cubicBezTo>
                <a:cubicBezTo>
                  <a:pt x="219075" y="1244325"/>
                  <a:pt x="217646" y="1238706"/>
                  <a:pt x="220313" y="1234324"/>
                </a:cubicBezTo>
                <a:cubicBezTo>
                  <a:pt x="222980" y="1229943"/>
                  <a:pt x="228600" y="1228514"/>
                  <a:pt x="233077" y="1231181"/>
                </a:cubicBezTo>
                <a:cubicBezTo>
                  <a:pt x="245650" y="1238706"/>
                  <a:pt x="259175" y="1245659"/>
                  <a:pt x="273367" y="1251945"/>
                </a:cubicBezTo>
                <a:cubicBezTo>
                  <a:pt x="278035" y="1254041"/>
                  <a:pt x="280130" y="1259470"/>
                  <a:pt x="278130" y="1264137"/>
                </a:cubicBezTo>
                <a:cubicBezTo>
                  <a:pt x="276511" y="1267566"/>
                  <a:pt x="273177" y="1269567"/>
                  <a:pt x="269557" y="1269567"/>
                </a:cubicBezTo>
                <a:close/>
                <a:moveTo>
                  <a:pt x="2057210" y="1256517"/>
                </a:moveTo>
                <a:cubicBezTo>
                  <a:pt x="2056067" y="1256517"/>
                  <a:pt x="2055019" y="1256327"/>
                  <a:pt x="2053876" y="1255946"/>
                </a:cubicBezTo>
                <a:cubicBezTo>
                  <a:pt x="2049113" y="1254136"/>
                  <a:pt x="2046732" y="1248707"/>
                  <a:pt x="2048542" y="1243944"/>
                </a:cubicBezTo>
                <a:cubicBezTo>
                  <a:pt x="2053685" y="1230514"/>
                  <a:pt x="2058067" y="1216893"/>
                  <a:pt x="2061401" y="1203368"/>
                </a:cubicBezTo>
                <a:lnTo>
                  <a:pt x="2062068" y="1200796"/>
                </a:lnTo>
                <a:cubicBezTo>
                  <a:pt x="2063210" y="1195843"/>
                  <a:pt x="2068258" y="1192700"/>
                  <a:pt x="2073212" y="1193938"/>
                </a:cubicBezTo>
                <a:cubicBezTo>
                  <a:pt x="2078165" y="1195081"/>
                  <a:pt x="2081308" y="1200129"/>
                  <a:pt x="2080069" y="1205082"/>
                </a:cubicBezTo>
                <a:lnTo>
                  <a:pt x="2079402" y="1207845"/>
                </a:lnTo>
                <a:cubicBezTo>
                  <a:pt x="2075878" y="1222132"/>
                  <a:pt x="2071306" y="1236515"/>
                  <a:pt x="2065877" y="1250612"/>
                </a:cubicBezTo>
                <a:cubicBezTo>
                  <a:pt x="2064449" y="1254231"/>
                  <a:pt x="2060925" y="1256517"/>
                  <a:pt x="2057210" y="1256517"/>
                </a:cubicBezTo>
                <a:close/>
                <a:moveTo>
                  <a:pt x="860584" y="1244039"/>
                </a:moveTo>
                <a:cubicBezTo>
                  <a:pt x="856869" y="1244039"/>
                  <a:pt x="853345" y="1241849"/>
                  <a:pt x="851916" y="1238134"/>
                </a:cubicBezTo>
                <a:cubicBezTo>
                  <a:pt x="850011" y="1233372"/>
                  <a:pt x="852392" y="1228038"/>
                  <a:pt x="857155" y="1226133"/>
                </a:cubicBezTo>
                <a:cubicBezTo>
                  <a:pt x="871538" y="1220513"/>
                  <a:pt x="885825" y="1214512"/>
                  <a:pt x="899541" y="1208321"/>
                </a:cubicBezTo>
                <a:cubicBezTo>
                  <a:pt x="904208" y="1206225"/>
                  <a:pt x="909733" y="1208321"/>
                  <a:pt x="911828" y="1212988"/>
                </a:cubicBezTo>
                <a:cubicBezTo>
                  <a:pt x="913924" y="1217655"/>
                  <a:pt x="911828" y="1223180"/>
                  <a:pt x="907161" y="1225275"/>
                </a:cubicBezTo>
                <a:cubicBezTo>
                  <a:pt x="893064" y="1231657"/>
                  <a:pt x="878491" y="1237753"/>
                  <a:pt x="863822" y="1243468"/>
                </a:cubicBezTo>
                <a:cubicBezTo>
                  <a:pt x="862774" y="1243849"/>
                  <a:pt x="861631" y="1244039"/>
                  <a:pt x="860584" y="1244039"/>
                </a:cubicBezTo>
                <a:close/>
                <a:moveTo>
                  <a:pt x="190310" y="1221560"/>
                </a:moveTo>
                <a:cubicBezTo>
                  <a:pt x="188214" y="1221560"/>
                  <a:pt x="186119" y="1220894"/>
                  <a:pt x="184404" y="1219465"/>
                </a:cubicBezTo>
                <a:cubicBezTo>
                  <a:pt x="171926" y="1209178"/>
                  <a:pt x="160306" y="1197939"/>
                  <a:pt x="149923" y="1186127"/>
                </a:cubicBezTo>
                <a:cubicBezTo>
                  <a:pt x="146590" y="1182318"/>
                  <a:pt x="146971" y="1176412"/>
                  <a:pt x="150781" y="1173078"/>
                </a:cubicBezTo>
                <a:cubicBezTo>
                  <a:pt x="154591" y="1169649"/>
                  <a:pt x="160496" y="1170030"/>
                  <a:pt x="163830" y="1173935"/>
                </a:cubicBezTo>
                <a:cubicBezTo>
                  <a:pt x="173546" y="1184985"/>
                  <a:pt x="184404" y="1195557"/>
                  <a:pt x="196120" y="1205177"/>
                </a:cubicBezTo>
                <a:cubicBezTo>
                  <a:pt x="200120" y="1208416"/>
                  <a:pt x="200692" y="1214226"/>
                  <a:pt x="197358" y="1218227"/>
                </a:cubicBezTo>
                <a:cubicBezTo>
                  <a:pt x="195644" y="1220418"/>
                  <a:pt x="192977" y="1221560"/>
                  <a:pt x="190310" y="1221560"/>
                </a:cubicBezTo>
                <a:close/>
                <a:moveTo>
                  <a:pt x="945261" y="1205749"/>
                </a:moveTo>
                <a:cubicBezTo>
                  <a:pt x="941927" y="1205749"/>
                  <a:pt x="938689" y="1203939"/>
                  <a:pt x="937070" y="1200796"/>
                </a:cubicBezTo>
                <a:cubicBezTo>
                  <a:pt x="934688" y="1196224"/>
                  <a:pt x="936498" y="1190700"/>
                  <a:pt x="940975" y="1188318"/>
                </a:cubicBezTo>
                <a:cubicBezTo>
                  <a:pt x="954691" y="1181175"/>
                  <a:pt x="968121" y="1173650"/>
                  <a:pt x="981075" y="1165839"/>
                </a:cubicBezTo>
                <a:cubicBezTo>
                  <a:pt x="985456" y="1163172"/>
                  <a:pt x="991172" y="1164601"/>
                  <a:pt x="993743" y="1168983"/>
                </a:cubicBezTo>
                <a:cubicBezTo>
                  <a:pt x="996410" y="1173364"/>
                  <a:pt x="994981" y="1179079"/>
                  <a:pt x="990600" y="1181651"/>
                </a:cubicBezTo>
                <a:cubicBezTo>
                  <a:pt x="977360" y="1189556"/>
                  <a:pt x="963549" y="1197367"/>
                  <a:pt x="949547" y="1204606"/>
                </a:cubicBezTo>
                <a:cubicBezTo>
                  <a:pt x="948214" y="1205368"/>
                  <a:pt x="946690" y="1205749"/>
                  <a:pt x="945261" y="1205749"/>
                </a:cubicBezTo>
                <a:close/>
                <a:moveTo>
                  <a:pt x="2078546" y="1166316"/>
                </a:moveTo>
                <a:cubicBezTo>
                  <a:pt x="2078260" y="1166316"/>
                  <a:pt x="2077974" y="1166316"/>
                  <a:pt x="2077688" y="1166316"/>
                </a:cubicBezTo>
                <a:cubicBezTo>
                  <a:pt x="2072545" y="1165839"/>
                  <a:pt x="2068830" y="1161363"/>
                  <a:pt x="2069306" y="1156314"/>
                </a:cubicBezTo>
                <a:cubicBezTo>
                  <a:pt x="2070068" y="1147551"/>
                  <a:pt x="2070450" y="1138598"/>
                  <a:pt x="2070450" y="1129739"/>
                </a:cubicBezTo>
                <a:cubicBezTo>
                  <a:pt x="2070450" y="1123548"/>
                  <a:pt x="2070259" y="1117452"/>
                  <a:pt x="2069877" y="1111261"/>
                </a:cubicBezTo>
                <a:cubicBezTo>
                  <a:pt x="2069592" y="1106118"/>
                  <a:pt x="2073402" y="1101736"/>
                  <a:pt x="2078546" y="1101450"/>
                </a:cubicBezTo>
                <a:cubicBezTo>
                  <a:pt x="2083594" y="1101260"/>
                  <a:pt x="2088071" y="1104975"/>
                  <a:pt x="2088356" y="1110118"/>
                </a:cubicBezTo>
                <a:cubicBezTo>
                  <a:pt x="2088737" y="1116690"/>
                  <a:pt x="2088927" y="1123167"/>
                  <a:pt x="2088927" y="1129739"/>
                </a:cubicBezTo>
                <a:cubicBezTo>
                  <a:pt x="2088927" y="1139074"/>
                  <a:pt x="2088547" y="1148599"/>
                  <a:pt x="2087690" y="1157934"/>
                </a:cubicBezTo>
                <a:cubicBezTo>
                  <a:pt x="2087308" y="1162696"/>
                  <a:pt x="2083308" y="1166316"/>
                  <a:pt x="2078546" y="1166316"/>
                </a:cubicBezTo>
                <a:close/>
                <a:moveTo>
                  <a:pt x="1024985" y="1157743"/>
                </a:moveTo>
                <a:cubicBezTo>
                  <a:pt x="1022033" y="1157743"/>
                  <a:pt x="1019175" y="1156314"/>
                  <a:pt x="1017365" y="1153743"/>
                </a:cubicBezTo>
                <a:cubicBezTo>
                  <a:pt x="1014413" y="1149552"/>
                  <a:pt x="1015460" y="1143741"/>
                  <a:pt x="1019651" y="1140884"/>
                </a:cubicBezTo>
                <a:cubicBezTo>
                  <a:pt x="1032319" y="1132121"/>
                  <a:pt x="1044702" y="1122881"/>
                  <a:pt x="1056418" y="1113452"/>
                </a:cubicBezTo>
                <a:cubicBezTo>
                  <a:pt x="1060418" y="1110213"/>
                  <a:pt x="1066228" y="1110880"/>
                  <a:pt x="1069467" y="1114881"/>
                </a:cubicBezTo>
                <a:cubicBezTo>
                  <a:pt x="1072706" y="1118881"/>
                  <a:pt x="1072039" y="1124691"/>
                  <a:pt x="1068038" y="1127930"/>
                </a:cubicBezTo>
                <a:cubicBezTo>
                  <a:pt x="1056037" y="1137645"/>
                  <a:pt x="1043273" y="1147170"/>
                  <a:pt x="1030224" y="1156219"/>
                </a:cubicBezTo>
                <a:cubicBezTo>
                  <a:pt x="1028700" y="1157172"/>
                  <a:pt x="1026795" y="1157743"/>
                  <a:pt x="1024985" y="1157743"/>
                </a:cubicBezTo>
                <a:close/>
                <a:moveTo>
                  <a:pt x="129254" y="1151933"/>
                </a:moveTo>
                <a:cubicBezTo>
                  <a:pt x="126206" y="1151933"/>
                  <a:pt x="123254" y="1150409"/>
                  <a:pt x="121444" y="1147647"/>
                </a:cubicBezTo>
                <a:cubicBezTo>
                  <a:pt x="113252" y="1134883"/>
                  <a:pt x="105156" y="1121167"/>
                  <a:pt x="97631" y="1106784"/>
                </a:cubicBezTo>
                <a:cubicBezTo>
                  <a:pt x="95250" y="1102212"/>
                  <a:pt x="96964" y="1096688"/>
                  <a:pt x="101537" y="1094306"/>
                </a:cubicBezTo>
                <a:cubicBezTo>
                  <a:pt x="106108" y="1091925"/>
                  <a:pt x="111633" y="1093640"/>
                  <a:pt x="114014" y="1098212"/>
                </a:cubicBezTo>
                <a:cubicBezTo>
                  <a:pt x="121348" y="1112118"/>
                  <a:pt x="129064" y="1125358"/>
                  <a:pt x="136970" y="1137645"/>
                </a:cubicBezTo>
                <a:cubicBezTo>
                  <a:pt x="139732" y="1141931"/>
                  <a:pt x="138494" y="1147647"/>
                  <a:pt x="134207" y="1150409"/>
                </a:cubicBezTo>
                <a:cubicBezTo>
                  <a:pt x="132683" y="1151456"/>
                  <a:pt x="130969" y="1151933"/>
                  <a:pt x="129254" y="1151933"/>
                </a:cubicBezTo>
                <a:close/>
                <a:moveTo>
                  <a:pt x="1097280" y="1099355"/>
                </a:moveTo>
                <a:cubicBezTo>
                  <a:pt x="1094803" y="1099355"/>
                  <a:pt x="1092327" y="1098402"/>
                  <a:pt x="1090518" y="1096402"/>
                </a:cubicBezTo>
                <a:cubicBezTo>
                  <a:pt x="1086993" y="1092687"/>
                  <a:pt x="1087183" y="1086782"/>
                  <a:pt x="1090898" y="1083258"/>
                </a:cubicBezTo>
                <a:cubicBezTo>
                  <a:pt x="1102042" y="1072780"/>
                  <a:pt x="1112806" y="1061731"/>
                  <a:pt x="1122902" y="1050587"/>
                </a:cubicBezTo>
                <a:cubicBezTo>
                  <a:pt x="1126331" y="1046777"/>
                  <a:pt x="1132237" y="1046491"/>
                  <a:pt x="1135951" y="1049920"/>
                </a:cubicBezTo>
                <a:cubicBezTo>
                  <a:pt x="1139762" y="1053349"/>
                  <a:pt x="1140047" y="1059159"/>
                  <a:pt x="1136618" y="1062969"/>
                </a:cubicBezTo>
                <a:cubicBezTo>
                  <a:pt x="1126236" y="1074495"/>
                  <a:pt x="1115092" y="1085829"/>
                  <a:pt x="1103567" y="1096688"/>
                </a:cubicBezTo>
                <a:cubicBezTo>
                  <a:pt x="1101852" y="1098497"/>
                  <a:pt x="1099566" y="1099355"/>
                  <a:pt x="1097280" y="1099355"/>
                </a:cubicBezTo>
                <a:close/>
                <a:moveTo>
                  <a:pt x="2072640" y="1073828"/>
                </a:moveTo>
                <a:cubicBezTo>
                  <a:pt x="2068354" y="1073828"/>
                  <a:pt x="2064544" y="1070875"/>
                  <a:pt x="2063591" y="1066589"/>
                </a:cubicBezTo>
                <a:cubicBezTo>
                  <a:pt x="2060258" y="1051730"/>
                  <a:pt x="2055781" y="1037347"/>
                  <a:pt x="2050161" y="1023821"/>
                </a:cubicBezTo>
                <a:cubicBezTo>
                  <a:pt x="2048161" y="1019059"/>
                  <a:pt x="2050447" y="1013725"/>
                  <a:pt x="2055209" y="1011725"/>
                </a:cubicBezTo>
                <a:cubicBezTo>
                  <a:pt x="2059972" y="1009725"/>
                  <a:pt x="2065401" y="1012010"/>
                  <a:pt x="2067306" y="1016773"/>
                </a:cubicBezTo>
                <a:cubicBezTo>
                  <a:pt x="2073307" y="1031346"/>
                  <a:pt x="2078165" y="1046777"/>
                  <a:pt x="2081784" y="1062588"/>
                </a:cubicBezTo>
                <a:cubicBezTo>
                  <a:pt x="2082927" y="1067541"/>
                  <a:pt x="2079784" y="1072494"/>
                  <a:pt x="2074735" y="1073637"/>
                </a:cubicBezTo>
                <a:cubicBezTo>
                  <a:pt x="2073974" y="1073733"/>
                  <a:pt x="2073307" y="1073828"/>
                  <a:pt x="2072640" y="1073828"/>
                </a:cubicBezTo>
                <a:close/>
                <a:moveTo>
                  <a:pt x="85725" y="1069827"/>
                </a:moveTo>
                <a:cubicBezTo>
                  <a:pt x="82105" y="1069827"/>
                  <a:pt x="78772" y="1067732"/>
                  <a:pt x="77248" y="1064303"/>
                </a:cubicBezTo>
                <a:cubicBezTo>
                  <a:pt x="71152" y="1050396"/>
                  <a:pt x="65246" y="1035633"/>
                  <a:pt x="59817" y="1020583"/>
                </a:cubicBezTo>
                <a:cubicBezTo>
                  <a:pt x="58103" y="1015725"/>
                  <a:pt x="60579" y="1010487"/>
                  <a:pt x="65341" y="1008677"/>
                </a:cubicBezTo>
                <a:cubicBezTo>
                  <a:pt x="70104" y="1006962"/>
                  <a:pt x="75438" y="1009439"/>
                  <a:pt x="77248" y="1014201"/>
                </a:cubicBezTo>
                <a:cubicBezTo>
                  <a:pt x="82582" y="1028965"/>
                  <a:pt x="88297" y="1043252"/>
                  <a:pt x="94297" y="1056873"/>
                </a:cubicBezTo>
                <a:cubicBezTo>
                  <a:pt x="96298" y="1061541"/>
                  <a:pt x="94202" y="1067065"/>
                  <a:pt x="89535" y="1069065"/>
                </a:cubicBezTo>
                <a:cubicBezTo>
                  <a:pt x="88202" y="1069637"/>
                  <a:pt x="86963" y="1069827"/>
                  <a:pt x="85725" y="1069827"/>
                </a:cubicBezTo>
                <a:close/>
                <a:moveTo>
                  <a:pt x="1159288" y="1030394"/>
                </a:moveTo>
                <a:cubicBezTo>
                  <a:pt x="1157383" y="1030394"/>
                  <a:pt x="1155383" y="1029822"/>
                  <a:pt x="1153763" y="1028489"/>
                </a:cubicBezTo>
                <a:cubicBezTo>
                  <a:pt x="1149667" y="1025441"/>
                  <a:pt x="1148906" y="1019630"/>
                  <a:pt x="1151953" y="1015535"/>
                </a:cubicBezTo>
                <a:cubicBezTo>
                  <a:pt x="1161098" y="1003343"/>
                  <a:pt x="1169765" y="990675"/>
                  <a:pt x="1177671" y="977911"/>
                </a:cubicBezTo>
                <a:cubicBezTo>
                  <a:pt x="1180338" y="973530"/>
                  <a:pt x="1186053" y="972196"/>
                  <a:pt x="1190435" y="974863"/>
                </a:cubicBezTo>
                <a:cubicBezTo>
                  <a:pt x="1194816" y="977530"/>
                  <a:pt x="1196149" y="983245"/>
                  <a:pt x="1193483" y="987626"/>
                </a:cubicBezTo>
                <a:cubicBezTo>
                  <a:pt x="1185291" y="1000866"/>
                  <a:pt x="1176243" y="1014011"/>
                  <a:pt x="1166812" y="1026679"/>
                </a:cubicBezTo>
                <a:cubicBezTo>
                  <a:pt x="1164908" y="1029060"/>
                  <a:pt x="1162145" y="1030394"/>
                  <a:pt x="1159288" y="1030394"/>
                </a:cubicBezTo>
                <a:close/>
                <a:moveTo>
                  <a:pt x="2036921" y="988484"/>
                </a:moveTo>
                <a:cubicBezTo>
                  <a:pt x="2033873" y="988484"/>
                  <a:pt x="2031016" y="987055"/>
                  <a:pt x="2029206" y="984293"/>
                </a:cubicBezTo>
                <a:cubicBezTo>
                  <a:pt x="2023110" y="975054"/>
                  <a:pt x="2016347" y="966386"/>
                  <a:pt x="2009013" y="958289"/>
                </a:cubicBezTo>
                <a:cubicBezTo>
                  <a:pt x="2006441" y="955432"/>
                  <a:pt x="2003679" y="952670"/>
                  <a:pt x="2000917" y="950003"/>
                </a:cubicBezTo>
                <a:cubicBezTo>
                  <a:pt x="1997202" y="946479"/>
                  <a:pt x="1997107" y="940573"/>
                  <a:pt x="2000726" y="936858"/>
                </a:cubicBezTo>
                <a:cubicBezTo>
                  <a:pt x="2004251" y="933143"/>
                  <a:pt x="2010156" y="933048"/>
                  <a:pt x="2013871" y="936668"/>
                </a:cubicBezTo>
                <a:cubicBezTo>
                  <a:pt x="2016919" y="939621"/>
                  <a:pt x="2019871" y="942668"/>
                  <a:pt x="2022729" y="945812"/>
                </a:cubicBezTo>
                <a:cubicBezTo>
                  <a:pt x="2030635" y="954575"/>
                  <a:pt x="2038064" y="964005"/>
                  <a:pt x="2044637" y="974006"/>
                </a:cubicBezTo>
                <a:cubicBezTo>
                  <a:pt x="2047494" y="978292"/>
                  <a:pt x="2046256" y="984007"/>
                  <a:pt x="2042065" y="986864"/>
                </a:cubicBezTo>
                <a:cubicBezTo>
                  <a:pt x="2040541" y="988008"/>
                  <a:pt x="2038731" y="988484"/>
                  <a:pt x="2036921" y="988484"/>
                </a:cubicBezTo>
                <a:close/>
                <a:moveTo>
                  <a:pt x="53721" y="982483"/>
                </a:moveTo>
                <a:cubicBezTo>
                  <a:pt x="49721" y="982483"/>
                  <a:pt x="46101" y="979911"/>
                  <a:pt x="44863" y="975911"/>
                </a:cubicBezTo>
                <a:cubicBezTo>
                  <a:pt x="40386" y="961242"/>
                  <a:pt x="36195" y="946002"/>
                  <a:pt x="32290" y="930667"/>
                </a:cubicBezTo>
                <a:cubicBezTo>
                  <a:pt x="31052" y="925714"/>
                  <a:pt x="34004" y="920666"/>
                  <a:pt x="38957" y="919427"/>
                </a:cubicBezTo>
                <a:cubicBezTo>
                  <a:pt x="43910" y="918189"/>
                  <a:pt x="48958" y="921142"/>
                  <a:pt x="50197" y="926095"/>
                </a:cubicBezTo>
                <a:cubicBezTo>
                  <a:pt x="54007" y="941145"/>
                  <a:pt x="58198" y="956099"/>
                  <a:pt x="62579" y="970481"/>
                </a:cubicBezTo>
                <a:cubicBezTo>
                  <a:pt x="64103" y="975339"/>
                  <a:pt x="61341" y="980578"/>
                  <a:pt x="56388" y="982007"/>
                </a:cubicBezTo>
                <a:cubicBezTo>
                  <a:pt x="55531" y="982388"/>
                  <a:pt x="54673" y="982483"/>
                  <a:pt x="53721" y="982483"/>
                </a:cubicBezTo>
                <a:close/>
                <a:moveTo>
                  <a:pt x="1668590" y="968386"/>
                </a:moveTo>
                <a:cubicBezTo>
                  <a:pt x="1663637" y="968386"/>
                  <a:pt x="1659541" y="964481"/>
                  <a:pt x="1659350" y="959433"/>
                </a:cubicBezTo>
                <a:cubicBezTo>
                  <a:pt x="1659160" y="954289"/>
                  <a:pt x="1663160" y="950003"/>
                  <a:pt x="1668304" y="949812"/>
                </a:cubicBezTo>
                <a:cubicBezTo>
                  <a:pt x="1682877" y="949336"/>
                  <a:pt x="1696783" y="946002"/>
                  <a:pt x="1709643" y="939906"/>
                </a:cubicBezTo>
                <a:cubicBezTo>
                  <a:pt x="1714310" y="937716"/>
                  <a:pt x="1719834" y="939716"/>
                  <a:pt x="1721930" y="944383"/>
                </a:cubicBezTo>
                <a:cubicBezTo>
                  <a:pt x="1724120" y="949050"/>
                  <a:pt x="1722120" y="954575"/>
                  <a:pt x="1717452" y="956670"/>
                </a:cubicBezTo>
                <a:cubicBezTo>
                  <a:pt x="1702308" y="963814"/>
                  <a:pt x="1686020" y="967719"/>
                  <a:pt x="1668875" y="968291"/>
                </a:cubicBezTo>
                <a:cubicBezTo>
                  <a:pt x="1668780" y="968386"/>
                  <a:pt x="1668685" y="968386"/>
                  <a:pt x="1668590" y="968386"/>
                </a:cubicBezTo>
                <a:close/>
                <a:moveTo>
                  <a:pt x="1622775" y="961718"/>
                </a:moveTo>
                <a:cubicBezTo>
                  <a:pt x="1621822" y="961718"/>
                  <a:pt x="1620869" y="961623"/>
                  <a:pt x="1620012" y="961338"/>
                </a:cubicBezTo>
                <a:cubicBezTo>
                  <a:pt x="1604962" y="956575"/>
                  <a:pt x="1590103" y="949526"/>
                  <a:pt x="1575911" y="940478"/>
                </a:cubicBezTo>
                <a:cubicBezTo>
                  <a:pt x="1571625" y="937716"/>
                  <a:pt x="1570387" y="932001"/>
                  <a:pt x="1573149" y="927714"/>
                </a:cubicBezTo>
                <a:cubicBezTo>
                  <a:pt x="1575911" y="923428"/>
                  <a:pt x="1581626" y="922190"/>
                  <a:pt x="1585912" y="924952"/>
                </a:cubicBezTo>
                <a:cubicBezTo>
                  <a:pt x="1598771" y="933143"/>
                  <a:pt x="1612106" y="939525"/>
                  <a:pt x="1625632" y="943812"/>
                </a:cubicBezTo>
                <a:cubicBezTo>
                  <a:pt x="1630490" y="945335"/>
                  <a:pt x="1633252" y="950574"/>
                  <a:pt x="1631727" y="955432"/>
                </a:cubicBezTo>
                <a:cubicBezTo>
                  <a:pt x="1630394" y="959242"/>
                  <a:pt x="1626680" y="961718"/>
                  <a:pt x="1622775" y="961718"/>
                </a:cubicBezTo>
                <a:close/>
                <a:moveTo>
                  <a:pt x="1208151" y="951431"/>
                </a:moveTo>
                <a:cubicBezTo>
                  <a:pt x="1206817" y="951431"/>
                  <a:pt x="1205389" y="951146"/>
                  <a:pt x="1204055" y="950479"/>
                </a:cubicBezTo>
                <a:cubicBezTo>
                  <a:pt x="1199484" y="948193"/>
                  <a:pt x="1197578" y="942668"/>
                  <a:pt x="1199864" y="938096"/>
                </a:cubicBezTo>
                <a:cubicBezTo>
                  <a:pt x="1206532" y="924571"/>
                  <a:pt x="1212723" y="910569"/>
                  <a:pt x="1218152" y="896377"/>
                </a:cubicBezTo>
                <a:cubicBezTo>
                  <a:pt x="1219962" y="891614"/>
                  <a:pt x="1225391" y="889233"/>
                  <a:pt x="1230154" y="891043"/>
                </a:cubicBezTo>
                <a:cubicBezTo>
                  <a:pt x="1234916" y="892853"/>
                  <a:pt x="1237298" y="898187"/>
                  <a:pt x="1235488" y="903045"/>
                </a:cubicBezTo>
                <a:cubicBezTo>
                  <a:pt x="1229868" y="917713"/>
                  <a:pt x="1223486" y="932286"/>
                  <a:pt x="1216533" y="946383"/>
                </a:cubicBezTo>
                <a:cubicBezTo>
                  <a:pt x="1214819" y="949526"/>
                  <a:pt x="1211485" y="951431"/>
                  <a:pt x="1208151" y="951431"/>
                </a:cubicBezTo>
                <a:close/>
                <a:moveTo>
                  <a:pt x="1752410" y="932191"/>
                </a:moveTo>
                <a:cubicBezTo>
                  <a:pt x="1749552" y="932191"/>
                  <a:pt x="1746790" y="930858"/>
                  <a:pt x="1744980" y="928476"/>
                </a:cubicBezTo>
                <a:cubicBezTo>
                  <a:pt x="1741932" y="924380"/>
                  <a:pt x="1742789" y="918570"/>
                  <a:pt x="1746885" y="915522"/>
                </a:cubicBezTo>
                <a:cubicBezTo>
                  <a:pt x="1752505" y="911331"/>
                  <a:pt x="1759077" y="906474"/>
                  <a:pt x="1765935" y="902187"/>
                </a:cubicBezTo>
                <a:cubicBezTo>
                  <a:pt x="1773079" y="897710"/>
                  <a:pt x="1780603" y="893710"/>
                  <a:pt x="1788319" y="890376"/>
                </a:cubicBezTo>
                <a:cubicBezTo>
                  <a:pt x="1792986" y="888376"/>
                  <a:pt x="1798510" y="890471"/>
                  <a:pt x="1800511" y="895139"/>
                </a:cubicBezTo>
                <a:cubicBezTo>
                  <a:pt x="1802511" y="899806"/>
                  <a:pt x="1800415" y="905330"/>
                  <a:pt x="1795748" y="907331"/>
                </a:cubicBezTo>
                <a:cubicBezTo>
                  <a:pt x="1788890" y="910379"/>
                  <a:pt x="1782128" y="913903"/>
                  <a:pt x="1775841" y="917808"/>
                </a:cubicBezTo>
                <a:cubicBezTo>
                  <a:pt x="1769555" y="921809"/>
                  <a:pt x="1763268" y="926381"/>
                  <a:pt x="1757934" y="930286"/>
                </a:cubicBezTo>
                <a:cubicBezTo>
                  <a:pt x="1756219" y="931620"/>
                  <a:pt x="1754315" y="932191"/>
                  <a:pt x="1752410" y="932191"/>
                </a:cubicBezTo>
                <a:close/>
                <a:moveTo>
                  <a:pt x="1970532" y="924476"/>
                </a:moveTo>
                <a:cubicBezTo>
                  <a:pt x="1968913" y="924476"/>
                  <a:pt x="1967294" y="924095"/>
                  <a:pt x="1965769" y="923142"/>
                </a:cubicBezTo>
                <a:cubicBezTo>
                  <a:pt x="1953101" y="915522"/>
                  <a:pt x="1939481" y="909236"/>
                  <a:pt x="1925479" y="904473"/>
                </a:cubicBezTo>
                <a:cubicBezTo>
                  <a:pt x="1920621" y="902854"/>
                  <a:pt x="1918050" y="897615"/>
                  <a:pt x="1919669" y="892758"/>
                </a:cubicBezTo>
                <a:cubicBezTo>
                  <a:pt x="1921288" y="887900"/>
                  <a:pt x="1926526" y="885233"/>
                  <a:pt x="1931384" y="886947"/>
                </a:cubicBezTo>
                <a:cubicBezTo>
                  <a:pt x="1946719" y="892091"/>
                  <a:pt x="1961484" y="898949"/>
                  <a:pt x="1975294" y="907235"/>
                </a:cubicBezTo>
                <a:cubicBezTo>
                  <a:pt x="1979676" y="909902"/>
                  <a:pt x="1981105" y="915522"/>
                  <a:pt x="1978438" y="919904"/>
                </a:cubicBezTo>
                <a:cubicBezTo>
                  <a:pt x="1976723" y="922856"/>
                  <a:pt x="1973675" y="924476"/>
                  <a:pt x="1970532" y="924476"/>
                </a:cubicBezTo>
                <a:close/>
                <a:moveTo>
                  <a:pt x="1544955" y="912474"/>
                </a:moveTo>
                <a:cubicBezTo>
                  <a:pt x="1542574" y="912474"/>
                  <a:pt x="1540097" y="911522"/>
                  <a:pt x="1538287" y="909617"/>
                </a:cubicBezTo>
                <a:cubicBezTo>
                  <a:pt x="1526858" y="897806"/>
                  <a:pt x="1516951" y="884756"/>
                  <a:pt x="1508760" y="871041"/>
                </a:cubicBezTo>
                <a:cubicBezTo>
                  <a:pt x="1506188" y="866659"/>
                  <a:pt x="1507617" y="860944"/>
                  <a:pt x="1511999" y="858372"/>
                </a:cubicBezTo>
                <a:cubicBezTo>
                  <a:pt x="1516380" y="855801"/>
                  <a:pt x="1522095" y="857229"/>
                  <a:pt x="1524667" y="861611"/>
                </a:cubicBezTo>
                <a:cubicBezTo>
                  <a:pt x="1532001" y="874088"/>
                  <a:pt x="1541050" y="885995"/>
                  <a:pt x="1551527" y="896758"/>
                </a:cubicBezTo>
                <a:cubicBezTo>
                  <a:pt x="1555051" y="900473"/>
                  <a:pt x="1554956" y="906283"/>
                  <a:pt x="1551337" y="909807"/>
                </a:cubicBezTo>
                <a:cubicBezTo>
                  <a:pt x="1549622" y="911522"/>
                  <a:pt x="1547336" y="912474"/>
                  <a:pt x="1544955" y="912474"/>
                </a:cubicBezTo>
                <a:close/>
                <a:moveTo>
                  <a:pt x="1836610" y="895615"/>
                </a:moveTo>
                <a:cubicBezTo>
                  <a:pt x="1832039" y="895615"/>
                  <a:pt x="1828038" y="892281"/>
                  <a:pt x="1827467" y="887614"/>
                </a:cubicBezTo>
                <a:cubicBezTo>
                  <a:pt x="1826800" y="882566"/>
                  <a:pt x="1830324" y="877899"/>
                  <a:pt x="1835372" y="877137"/>
                </a:cubicBezTo>
                <a:cubicBezTo>
                  <a:pt x="1851184" y="874946"/>
                  <a:pt x="1867662" y="874755"/>
                  <a:pt x="1884045" y="876470"/>
                </a:cubicBezTo>
                <a:cubicBezTo>
                  <a:pt x="1889093" y="877041"/>
                  <a:pt x="1892808" y="881518"/>
                  <a:pt x="1892332" y="886662"/>
                </a:cubicBezTo>
                <a:cubicBezTo>
                  <a:pt x="1891760" y="891710"/>
                  <a:pt x="1887188" y="895425"/>
                  <a:pt x="1882140" y="894948"/>
                </a:cubicBezTo>
                <a:cubicBezTo>
                  <a:pt x="1867281" y="893424"/>
                  <a:pt x="1852327" y="893615"/>
                  <a:pt x="1837944" y="895520"/>
                </a:cubicBezTo>
                <a:cubicBezTo>
                  <a:pt x="1837468" y="895615"/>
                  <a:pt x="1837087" y="895615"/>
                  <a:pt x="1836610" y="895615"/>
                </a:cubicBezTo>
                <a:close/>
                <a:moveTo>
                  <a:pt x="30861" y="892281"/>
                </a:moveTo>
                <a:cubicBezTo>
                  <a:pt x="26575" y="892281"/>
                  <a:pt x="22670" y="889233"/>
                  <a:pt x="21812" y="884852"/>
                </a:cubicBezTo>
                <a:cubicBezTo>
                  <a:pt x="18669" y="869612"/>
                  <a:pt x="15812" y="854086"/>
                  <a:pt x="13240" y="838655"/>
                </a:cubicBezTo>
                <a:cubicBezTo>
                  <a:pt x="12382" y="833607"/>
                  <a:pt x="15812" y="828845"/>
                  <a:pt x="20860" y="827988"/>
                </a:cubicBezTo>
                <a:cubicBezTo>
                  <a:pt x="26003" y="827130"/>
                  <a:pt x="30671" y="830559"/>
                  <a:pt x="31528" y="835608"/>
                </a:cubicBezTo>
                <a:cubicBezTo>
                  <a:pt x="34004" y="850752"/>
                  <a:pt x="36862" y="865992"/>
                  <a:pt x="39910" y="880946"/>
                </a:cubicBezTo>
                <a:cubicBezTo>
                  <a:pt x="40957" y="885995"/>
                  <a:pt x="37719" y="890852"/>
                  <a:pt x="32671" y="891900"/>
                </a:cubicBezTo>
                <a:cubicBezTo>
                  <a:pt x="32099" y="892281"/>
                  <a:pt x="31432" y="892281"/>
                  <a:pt x="30861" y="892281"/>
                </a:cubicBezTo>
                <a:close/>
                <a:moveTo>
                  <a:pt x="1241298" y="864849"/>
                </a:moveTo>
                <a:cubicBezTo>
                  <a:pt x="1240441" y="864849"/>
                  <a:pt x="1239583" y="864754"/>
                  <a:pt x="1238821" y="864468"/>
                </a:cubicBezTo>
                <a:cubicBezTo>
                  <a:pt x="1233869" y="863135"/>
                  <a:pt x="1231011" y="857991"/>
                  <a:pt x="1232440" y="853038"/>
                </a:cubicBezTo>
                <a:cubicBezTo>
                  <a:pt x="1236535" y="838560"/>
                  <a:pt x="1239965" y="823606"/>
                  <a:pt x="1242727" y="808652"/>
                </a:cubicBezTo>
                <a:cubicBezTo>
                  <a:pt x="1243679" y="803604"/>
                  <a:pt x="1248442" y="800365"/>
                  <a:pt x="1253490" y="801222"/>
                </a:cubicBezTo>
                <a:cubicBezTo>
                  <a:pt x="1258538" y="802175"/>
                  <a:pt x="1261872" y="807033"/>
                  <a:pt x="1260919" y="812081"/>
                </a:cubicBezTo>
                <a:cubicBezTo>
                  <a:pt x="1258062" y="827606"/>
                  <a:pt x="1254442" y="843132"/>
                  <a:pt x="1250251" y="858087"/>
                </a:cubicBezTo>
                <a:cubicBezTo>
                  <a:pt x="1249108" y="862182"/>
                  <a:pt x="1245394" y="864849"/>
                  <a:pt x="1241298" y="864849"/>
                </a:cubicBezTo>
                <a:close/>
                <a:moveTo>
                  <a:pt x="1497901" y="833131"/>
                </a:moveTo>
                <a:cubicBezTo>
                  <a:pt x="1493996" y="833131"/>
                  <a:pt x="1490472" y="830655"/>
                  <a:pt x="1489139" y="826845"/>
                </a:cubicBezTo>
                <a:cubicBezTo>
                  <a:pt x="1484281" y="812462"/>
                  <a:pt x="1480280" y="796841"/>
                  <a:pt x="1477328" y="780553"/>
                </a:cubicBezTo>
                <a:cubicBezTo>
                  <a:pt x="1476375" y="775505"/>
                  <a:pt x="1479709" y="770742"/>
                  <a:pt x="1484757" y="769790"/>
                </a:cubicBezTo>
                <a:cubicBezTo>
                  <a:pt x="1489805" y="768837"/>
                  <a:pt x="1494663" y="772171"/>
                  <a:pt x="1495520" y="777219"/>
                </a:cubicBezTo>
                <a:cubicBezTo>
                  <a:pt x="1498377" y="792650"/>
                  <a:pt x="1502092" y="807413"/>
                  <a:pt x="1506665" y="820939"/>
                </a:cubicBezTo>
                <a:cubicBezTo>
                  <a:pt x="1508284" y="825797"/>
                  <a:pt x="1505712" y="831035"/>
                  <a:pt x="1500854" y="832655"/>
                </a:cubicBezTo>
                <a:cubicBezTo>
                  <a:pt x="1499902" y="832941"/>
                  <a:pt x="1498854" y="833131"/>
                  <a:pt x="1497901" y="833131"/>
                </a:cubicBezTo>
                <a:close/>
                <a:moveTo>
                  <a:pt x="15907" y="800460"/>
                </a:moveTo>
                <a:cubicBezTo>
                  <a:pt x="11239" y="800460"/>
                  <a:pt x="7239" y="797031"/>
                  <a:pt x="6763" y="792269"/>
                </a:cubicBezTo>
                <a:cubicBezTo>
                  <a:pt x="4858" y="776457"/>
                  <a:pt x="3334" y="760741"/>
                  <a:pt x="2286" y="745501"/>
                </a:cubicBezTo>
                <a:cubicBezTo>
                  <a:pt x="1905" y="740358"/>
                  <a:pt x="5715" y="735976"/>
                  <a:pt x="10858" y="735595"/>
                </a:cubicBezTo>
                <a:cubicBezTo>
                  <a:pt x="15907" y="735214"/>
                  <a:pt x="20383" y="739024"/>
                  <a:pt x="20764" y="744167"/>
                </a:cubicBezTo>
                <a:cubicBezTo>
                  <a:pt x="21812" y="759122"/>
                  <a:pt x="23336" y="774552"/>
                  <a:pt x="25146" y="790078"/>
                </a:cubicBezTo>
                <a:cubicBezTo>
                  <a:pt x="25717" y="795126"/>
                  <a:pt x="22098" y="799793"/>
                  <a:pt x="17050" y="800365"/>
                </a:cubicBezTo>
                <a:cubicBezTo>
                  <a:pt x="16573" y="800460"/>
                  <a:pt x="16192" y="800460"/>
                  <a:pt x="15907" y="800460"/>
                </a:cubicBezTo>
                <a:close/>
                <a:moveTo>
                  <a:pt x="1258348" y="773695"/>
                </a:moveTo>
                <a:cubicBezTo>
                  <a:pt x="1258062" y="773695"/>
                  <a:pt x="1257681" y="773695"/>
                  <a:pt x="1257395" y="773695"/>
                </a:cubicBezTo>
                <a:cubicBezTo>
                  <a:pt x="1252347" y="773219"/>
                  <a:pt x="1248632" y="768647"/>
                  <a:pt x="1249108" y="763599"/>
                </a:cubicBezTo>
                <a:cubicBezTo>
                  <a:pt x="1250633" y="748644"/>
                  <a:pt x="1251585" y="733309"/>
                  <a:pt x="1251871" y="717974"/>
                </a:cubicBezTo>
                <a:cubicBezTo>
                  <a:pt x="1251966" y="712830"/>
                  <a:pt x="1256252" y="709020"/>
                  <a:pt x="1261301" y="708925"/>
                </a:cubicBezTo>
                <a:cubicBezTo>
                  <a:pt x="1266444" y="709020"/>
                  <a:pt x="1270444" y="713306"/>
                  <a:pt x="1270350" y="718355"/>
                </a:cubicBezTo>
                <a:cubicBezTo>
                  <a:pt x="1269968" y="734262"/>
                  <a:pt x="1269016" y="750073"/>
                  <a:pt x="1267492" y="765408"/>
                </a:cubicBezTo>
                <a:cubicBezTo>
                  <a:pt x="1267111" y="770171"/>
                  <a:pt x="1263110" y="773695"/>
                  <a:pt x="1258348" y="773695"/>
                </a:cubicBezTo>
                <a:close/>
                <a:moveTo>
                  <a:pt x="1480661" y="741977"/>
                </a:moveTo>
                <a:cubicBezTo>
                  <a:pt x="1475899" y="741977"/>
                  <a:pt x="1471803" y="738262"/>
                  <a:pt x="1471422" y="733404"/>
                </a:cubicBezTo>
                <a:cubicBezTo>
                  <a:pt x="1470375" y="719021"/>
                  <a:pt x="1469708" y="703686"/>
                  <a:pt x="1469612" y="686351"/>
                </a:cubicBezTo>
                <a:cubicBezTo>
                  <a:pt x="1469612" y="681207"/>
                  <a:pt x="1473708" y="677016"/>
                  <a:pt x="1478756" y="677016"/>
                </a:cubicBezTo>
                <a:cubicBezTo>
                  <a:pt x="1478756" y="677016"/>
                  <a:pt x="1478851" y="677016"/>
                  <a:pt x="1478851" y="677016"/>
                </a:cubicBezTo>
                <a:cubicBezTo>
                  <a:pt x="1483900" y="677016"/>
                  <a:pt x="1488091" y="681112"/>
                  <a:pt x="1488091" y="686160"/>
                </a:cubicBezTo>
                <a:cubicBezTo>
                  <a:pt x="1488281" y="703115"/>
                  <a:pt x="1488852" y="718069"/>
                  <a:pt x="1489901" y="732071"/>
                </a:cubicBezTo>
                <a:cubicBezTo>
                  <a:pt x="1490281" y="737214"/>
                  <a:pt x="1486471" y="741596"/>
                  <a:pt x="1481328" y="741977"/>
                </a:cubicBezTo>
                <a:cubicBezTo>
                  <a:pt x="1481137" y="741977"/>
                  <a:pt x="1480852" y="741977"/>
                  <a:pt x="1480661" y="741977"/>
                </a:cubicBezTo>
                <a:close/>
                <a:moveTo>
                  <a:pt x="968026" y="714354"/>
                </a:moveTo>
                <a:cubicBezTo>
                  <a:pt x="960120" y="714354"/>
                  <a:pt x="952024" y="713402"/>
                  <a:pt x="944023" y="711497"/>
                </a:cubicBezTo>
                <a:cubicBezTo>
                  <a:pt x="939070" y="710354"/>
                  <a:pt x="935927" y="705305"/>
                  <a:pt x="937070" y="700352"/>
                </a:cubicBezTo>
                <a:cubicBezTo>
                  <a:pt x="938213" y="695400"/>
                  <a:pt x="943261" y="692256"/>
                  <a:pt x="948214" y="693399"/>
                </a:cubicBezTo>
                <a:cubicBezTo>
                  <a:pt x="962311" y="696638"/>
                  <a:pt x="976122" y="696542"/>
                  <a:pt x="989457" y="692828"/>
                </a:cubicBezTo>
                <a:lnTo>
                  <a:pt x="994505" y="710639"/>
                </a:lnTo>
                <a:lnTo>
                  <a:pt x="994315" y="710735"/>
                </a:lnTo>
                <a:cubicBezTo>
                  <a:pt x="985742" y="713211"/>
                  <a:pt x="976884" y="714354"/>
                  <a:pt x="968026" y="714354"/>
                </a:cubicBezTo>
                <a:close/>
                <a:moveTo>
                  <a:pt x="9335" y="707687"/>
                </a:moveTo>
                <a:cubicBezTo>
                  <a:pt x="4286" y="707687"/>
                  <a:pt x="190" y="703591"/>
                  <a:pt x="95" y="698543"/>
                </a:cubicBezTo>
                <a:cubicBezTo>
                  <a:pt x="0" y="695114"/>
                  <a:pt x="0" y="691875"/>
                  <a:pt x="0" y="688542"/>
                </a:cubicBezTo>
                <a:cubicBezTo>
                  <a:pt x="0" y="675111"/>
                  <a:pt x="476" y="662538"/>
                  <a:pt x="1238" y="651204"/>
                </a:cubicBezTo>
                <a:cubicBezTo>
                  <a:pt x="1619" y="646155"/>
                  <a:pt x="6096" y="642250"/>
                  <a:pt x="11144" y="642631"/>
                </a:cubicBezTo>
                <a:cubicBezTo>
                  <a:pt x="16288" y="643012"/>
                  <a:pt x="20098" y="647489"/>
                  <a:pt x="19717" y="652537"/>
                </a:cubicBezTo>
                <a:cubicBezTo>
                  <a:pt x="18860" y="663396"/>
                  <a:pt x="18479" y="675492"/>
                  <a:pt x="18479" y="688542"/>
                </a:cubicBezTo>
                <a:cubicBezTo>
                  <a:pt x="18479" y="691685"/>
                  <a:pt x="18479" y="694923"/>
                  <a:pt x="18574" y="698257"/>
                </a:cubicBezTo>
                <a:cubicBezTo>
                  <a:pt x="18669" y="703401"/>
                  <a:pt x="14573" y="707592"/>
                  <a:pt x="9430" y="707687"/>
                </a:cubicBezTo>
                <a:cubicBezTo>
                  <a:pt x="9430" y="707687"/>
                  <a:pt x="9335" y="707687"/>
                  <a:pt x="9335" y="707687"/>
                </a:cubicBezTo>
                <a:close/>
                <a:moveTo>
                  <a:pt x="903732" y="693113"/>
                </a:moveTo>
                <a:cubicBezTo>
                  <a:pt x="902017" y="693113"/>
                  <a:pt x="900303" y="692637"/>
                  <a:pt x="898779" y="691685"/>
                </a:cubicBezTo>
                <a:cubicBezTo>
                  <a:pt x="886492" y="683874"/>
                  <a:pt x="874109" y="674063"/>
                  <a:pt x="860965" y="661967"/>
                </a:cubicBezTo>
                <a:cubicBezTo>
                  <a:pt x="857250" y="658538"/>
                  <a:pt x="856964" y="652632"/>
                  <a:pt x="860488" y="648917"/>
                </a:cubicBezTo>
                <a:cubicBezTo>
                  <a:pt x="864013" y="645108"/>
                  <a:pt x="869823" y="644917"/>
                  <a:pt x="873538" y="648441"/>
                </a:cubicBezTo>
                <a:cubicBezTo>
                  <a:pt x="885825" y="659871"/>
                  <a:pt x="897350" y="668920"/>
                  <a:pt x="908685" y="676159"/>
                </a:cubicBezTo>
                <a:cubicBezTo>
                  <a:pt x="912971" y="678921"/>
                  <a:pt x="914305" y="684636"/>
                  <a:pt x="911542" y="688922"/>
                </a:cubicBezTo>
                <a:cubicBezTo>
                  <a:pt x="909733" y="691589"/>
                  <a:pt x="906780" y="693113"/>
                  <a:pt x="903732" y="693113"/>
                </a:cubicBezTo>
                <a:close/>
                <a:moveTo>
                  <a:pt x="1032034" y="688160"/>
                </a:moveTo>
                <a:cubicBezTo>
                  <a:pt x="1029557" y="688160"/>
                  <a:pt x="1026985" y="687113"/>
                  <a:pt x="1025176" y="685113"/>
                </a:cubicBezTo>
                <a:cubicBezTo>
                  <a:pt x="1021747" y="681302"/>
                  <a:pt x="1021937" y="675492"/>
                  <a:pt x="1025747" y="672063"/>
                </a:cubicBezTo>
                <a:cubicBezTo>
                  <a:pt x="1032129" y="666253"/>
                  <a:pt x="1038035" y="659490"/>
                  <a:pt x="1043273" y="651966"/>
                </a:cubicBezTo>
                <a:cubicBezTo>
                  <a:pt x="1046417" y="647393"/>
                  <a:pt x="1049369" y="642631"/>
                  <a:pt x="1052036" y="637773"/>
                </a:cubicBezTo>
                <a:cubicBezTo>
                  <a:pt x="1054513" y="633296"/>
                  <a:pt x="1060133" y="631582"/>
                  <a:pt x="1064609" y="634059"/>
                </a:cubicBezTo>
                <a:cubicBezTo>
                  <a:pt x="1069086" y="636535"/>
                  <a:pt x="1070801" y="642155"/>
                  <a:pt x="1068324" y="646631"/>
                </a:cubicBezTo>
                <a:cubicBezTo>
                  <a:pt x="1065276" y="652156"/>
                  <a:pt x="1062037" y="657490"/>
                  <a:pt x="1058418" y="662634"/>
                </a:cubicBezTo>
                <a:cubicBezTo>
                  <a:pt x="1052418" y="671206"/>
                  <a:pt x="1045655" y="679017"/>
                  <a:pt x="1038225" y="685779"/>
                </a:cubicBezTo>
                <a:cubicBezTo>
                  <a:pt x="1036510" y="687399"/>
                  <a:pt x="1034320" y="688160"/>
                  <a:pt x="1032034" y="688160"/>
                </a:cubicBezTo>
                <a:close/>
                <a:moveTo>
                  <a:pt x="1260539" y="680826"/>
                </a:moveTo>
                <a:cubicBezTo>
                  <a:pt x="1255681" y="680826"/>
                  <a:pt x="1251585" y="677016"/>
                  <a:pt x="1251300" y="672063"/>
                </a:cubicBezTo>
                <a:cubicBezTo>
                  <a:pt x="1250537" y="657109"/>
                  <a:pt x="1249299" y="641679"/>
                  <a:pt x="1247489" y="626343"/>
                </a:cubicBezTo>
                <a:cubicBezTo>
                  <a:pt x="1246918" y="621295"/>
                  <a:pt x="1250537" y="616628"/>
                  <a:pt x="1255585" y="616056"/>
                </a:cubicBezTo>
                <a:cubicBezTo>
                  <a:pt x="1260729" y="615485"/>
                  <a:pt x="1265301" y="619104"/>
                  <a:pt x="1265873" y="624152"/>
                </a:cubicBezTo>
                <a:cubicBezTo>
                  <a:pt x="1267682" y="639964"/>
                  <a:pt x="1269016" y="655776"/>
                  <a:pt x="1269777" y="671111"/>
                </a:cubicBezTo>
                <a:cubicBezTo>
                  <a:pt x="1270064" y="676254"/>
                  <a:pt x="1266063" y="680541"/>
                  <a:pt x="1261015" y="680826"/>
                </a:cubicBezTo>
                <a:cubicBezTo>
                  <a:pt x="1260825" y="680826"/>
                  <a:pt x="1260634" y="680826"/>
                  <a:pt x="1260539" y="680826"/>
                </a:cubicBezTo>
                <a:close/>
                <a:moveTo>
                  <a:pt x="1479233" y="649013"/>
                </a:moveTo>
                <a:cubicBezTo>
                  <a:pt x="1479137" y="649013"/>
                  <a:pt x="1479137" y="649013"/>
                  <a:pt x="1479042" y="649013"/>
                </a:cubicBezTo>
                <a:cubicBezTo>
                  <a:pt x="1473899" y="648917"/>
                  <a:pt x="1469898" y="644631"/>
                  <a:pt x="1469993" y="639583"/>
                </a:cubicBezTo>
                <a:lnTo>
                  <a:pt x="1470375" y="623391"/>
                </a:lnTo>
                <a:cubicBezTo>
                  <a:pt x="1470565" y="615389"/>
                  <a:pt x="1470755" y="607484"/>
                  <a:pt x="1470851" y="599578"/>
                </a:cubicBezTo>
                <a:lnTo>
                  <a:pt x="1470946" y="593101"/>
                </a:lnTo>
                <a:cubicBezTo>
                  <a:pt x="1471041" y="588053"/>
                  <a:pt x="1475137" y="583957"/>
                  <a:pt x="1480185" y="583957"/>
                </a:cubicBezTo>
                <a:cubicBezTo>
                  <a:pt x="1480280" y="583957"/>
                  <a:pt x="1480280" y="583957"/>
                  <a:pt x="1480280" y="583957"/>
                </a:cubicBezTo>
                <a:cubicBezTo>
                  <a:pt x="1485424" y="584052"/>
                  <a:pt x="1489519" y="588243"/>
                  <a:pt x="1489425" y="593387"/>
                </a:cubicBezTo>
                <a:lnTo>
                  <a:pt x="1489329" y="599864"/>
                </a:lnTo>
                <a:cubicBezTo>
                  <a:pt x="1489234" y="607770"/>
                  <a:pt x="1489043" y="615771"/>
                  <a:pt x="1488852" y="623771"/>
                </a:cubicBezTo>
                <a:lnTo>
                  <a:pt x="1488472" y="639964"/>
                </a:lnTo>
                <a:cubicBezTo>
                  <a:pt x="1488376" y="645012"/>
                  <a:pt x="1484281" y="649013"/>
                  <a:pt x="1479233" y="649013"/>
                </a:cubicBezTo>
                <a:close/>
                <a:moveTo>
                  <a:pt x="834771" y="631010"/>
                </a:moveTo>
                <a:cubicBezTo>
                  <a:pt x="832199" y="631010"/>
                  <a:pt x="829723" y="629963"/>
                  <a:pt x="827913" y="627963"/>
                </a:cubicBezTo>
                <a:lnTo>
                  <a:pt x="821912" y="621200"/>
                </a:lnTo>
                <a:cubicBezTo>
                  <a:pt x="813721" y="611865"/>
                  <a:pt x="805434" y="602531"/>
                  <a:pt x="797052" y="593196"/>
                </a:cubicBezTo>
                <a:cubicBezTo>
                  <a:pt x="793623" y="589386"/>
                  <a:pt x="793909" y="583576"/>
                  <a:pt x="797719" y="580147"/>
                </a:cubicBezTo>
                <a:cubicBezTo>
                  <a:pt x="801529" y="576718"/>
                  <a:pt x="807434" y="577004"/>
                  <a:pt x="810768" y="580814"/>
                </a:cubicBezTo>
                <a:cubicBezTo>
                  <a:pt x="819150" y="590148"/>
                  <a:pt x="827437" y="599578"/>
                  <a:pt x="835723" y="609008"/>
                </a:cubicBezTo>
                <a:lnTo>
                  <a:pt x="841629" y="615675"/>
                </a:lnTo>
                <a:cubicBezTo>
                  <a:pt x="845058" y="619485"/>
                  <a:pt x="844772" y="625296"/>
                  <a:pt x="840962" y="628725"/>
                </a:cubicBezTo>
                <a:cubicBezTo>
                  <a:pt x="839248" y="630249"/>
                  <a:pt x="836962" y="631010"/>
                  <a:pt x="834771" y="631010"/>
                </a:cubicBezTo>
                <a:close/>
                <a:moveTo>
                  <a:pt x="16859" y="615104"/>
                </a:moveTo>
                <a:cubicBezTo>
                  <a:pt x="16288" y="615104"/>
                  <a:pt x="15716" y="615009"/>
                  <a:pt x="15049" y="614913"/>
                </a:cubicBezTo>
                <a:cubicBezTo>
                  <a:pt x="10001" y="613961"/>
                  <a:pt x="6763" y="609103"/>
                  <a:pt x="7715" y="604055"/>
                </a:cubicBezTo>
                <a:cubicBezTo>
                  <a:pt x="10763" y="588434"/>
                  <a:pt x="14573" y="573003"/>
                  <a:pt x="19145" y="557954"/>
                </a:cubicBezTo>
                <a:cubicBezTo>
                  <a:pt x="20669" y="553096"/>
                  <a:pt x="25813" y="550238"/>
                  <a:pt x="30671" y="551763"/>
                </a:cubicBezTo>
                <a:cubicBezTo>
                  <a:pt x="35528" y="553287"/>
                  <a:pt x="38290" y="558430"/>
                  <a:pt x="36862" y="563288"/>
                </a:cubicBezTo>
                <a:cubicBezTo>
                  <a:pt x="32480" y="577671"/>
                  <a:pt x="28765" y="592530"/>
                  <a:pt x="25908" y="607484"/>
                </a:cubicBezTo>
                <a:cubicBezTo>
                  <a:pt x="25146" y="612056"/>
                  <a:pt x="21241" y="615104"/>
                  <a:pt x="16859" y="615104"/>
                </a:cubicBezTo>
                <a:close/>
                <a:moveTo>
                  <a:pt x="1077087" y="608341"/>
                </a:moveTo>
                <a:cubicBezTo>
                  <a:pt x="1076325" y="608341"/>
                  <a:pt x="1075468" y="608246"/>
                  <a:pt x="1074706" y="608055"/>
                </a:cubicBezTo>
                <a:cubicBezTo>
                  <a:pt x="1069752" y="606722"/>
                  <a:pt x="1066800" y="601674"/>
                  <a:pt x="1068133" y="596721"/>
                </a:cubicBezTo>
                <a:cubicBezTo>
                  <a:pt x="1071658" y="583767"/>
                  <a:pt x="1074325" y="569574"/>
                  <a:pt x="1076611" y="552239"/>
                </a:cubicBezTo>
                <a:cubicBezTo>
                  <a:pt x="1077278" y="547191"/>
                  <a:pt x="1082040" y="543571"/>
                  <a:pt x="1086993" y="544238"/>
                </a:cubicBezTo>
                <a:cubicBezTo>
                  <a:pt x="1092041" y="544905"/>
                  <a:pt x="1095661" y="549572"/>
                  <a:pt x="1094994" y="554620"/>
                </a:cubicBezTo>
                <a:cubicBezTo>
                  <a:pt x="1092613" y="572813"/>
                  <a:pt x="1089755" y="587672"/>
                  <a:pt x="1086040" y="601483"/>
                </a:cubicBezTo>
                <a:cubicBezTo>
                  <a:pt x="1084993" y="605579"/>
                  <a:pt x="1081183" y="608341"/>
                  <a:pt x="1077087" y="608341"/>
                </a:cubicBezTo>
                <a:close/>
                <a:moveTo>
                  <a:pt x="1249966" y="588434"/>
                </a:moveTo>
                <a:cubicBezTo>
                  <a:pt x="1245584" y="588434"/>
                  <a:pt x="1241679" y="585291"/>
                  <a:pt x="1240822" y="580814"/>
                </a:cubicBezTo>
                <a:cubicBezTo>
                  <a:pt x="1238250" y="566050"/>
                  <a:pt x="1235107" y="550905"/>
                  <a:pt x="1231583" y="535760"/>
                </a:cubicBezTo>
                <a:cubicBezTo>
                  <a:pt x="1230440" y="530808"/>
                  <a:pt x="1233487" y="525759"/>
                  <a:pt x="1238536" y="524616"/>
                </a:cubicBezTo>
                <a:cubicBezTo>
                  <a:pt x="1243489" y="523473"/>
                  <a:pt x="1248537" y="526617"/>
                  <a:pt x="1249680" y="531570"/>
                </a:cubicBezTo>
                <a:cubicBezTo>
                  <a:pt x="1253299" y="547000"/>
                  <a:pt x="1256443" y="562526"/>
                  <a:pt x="1259110" y="577575"/>
                </a:cubicBezTo>
                <a:cubicBezTo>
                  <a:pt x="1259967" y="582624"/>
                  <a:pt x="1256634" y="587386"/>
                  <a:pt x="1251585" y="588338"/>
                </a:cubicBezTo>
                <a:cubicBezTo>
                  <a:pt x="1251014" y="588434"/>
                  <a:pt x="1250442" y="588434"/>
                  <a:pt x="1249966" y="588434"/>
                </a:cubicBezTo>
                <a:close/>
                <a:moveTo>
                  <a:pt x="772478" y="561954"/>
                </a:moveTo>
                <a:cubicBezTo>
                  <a:pt x="770001" y="561954"/>
                  <a:pt x="767524" y="561002"/>
                  <a:pt x="765715" y="559001"/>
                </a:cubicBezTo>
                <a:cubicBezTo>
                  <a:pt x="754761" y="547381"/>
                  <a:pt x="743903" y="536142"/>
                  <a:pt x="733520" y="525759"/>
                </a:cubicBezTo>
                <a:cubicBezTo>
                  <a:pt x="729901" y="522140"/>
                  <a:pt x="729901" y="516234"/>
                  <a:pt x="733520" y="512615"/>
                </a:cubicBezTo>
                <a:cubicBezTo>
                  <a:pt x="737140" y="508995"/>
                  <a:pt x="743045" y="508995"/>
                  <a:pt x="746665" y="512615"/>
                </a:cubicBezTo>
                <a:cubicBezTo>
                  <a:pt x="757142" y="523092"/>
                  <a:pt x="768191" y="534427"/>
                  <a:pt x="779240" y="546238"/>
                </a:cubicBezTo>
                <a:cubicBezTo>
                  <a:pt x="782764" y="549953"/>
                  <a:pt x="782574" y="555858"/>
                  <a:pt x="778859" y="559287"/>
                </a:cubicBezTo>
                <a:cubicBezTo>
                  <a:pt x="777049" y="561097"/>
                  <a:pt x="774763" y="561954"/>
                  <a:pt x="772478" y="561954"/>
                </a:cubicBezTo>
                <a:close/>
                <a:moveTo>
                  <a:pt x="1479709" y="555954"/>
                </a:moveTo>
                <a:cubicBezTo>
                  <a:pt x="1474756" y="555954"/>
                  <a:pt x="1470660" y="552048"/>
                  <a:pt x="1470469" y="547000"/>
                </a:cubicBezTo>
                <a:cubicBezTo>
                  <a:pt x="1469898" y="530522"/>
                  <a:pt x="1468755" y="515567"/>
                  <a:pt x="1467040" y="501375"/>
                </a:cubicBezTo>
                <a:cubicBezTo>
                  <a:pt x="1466469" y="496327"/>
                  <a:pt x="1470089" y="491660"/>
                  <a:pt x="1475137" y="491088"/>
                </a:cubicBezTo>
                <a:cubicBezTo>
                  <a:pt x="1480185" y="490421"/>
                  <a:pt x="1484852" y="494136"/>
                  <a:pt x="1485424" y="499184"/>
                </a:cubicBezTo>
                <a:cubicBezTo>
                  <a:pt x="1487138" y="513948"/>
                  <a:pt x="1488281" y="529379"/>
                  <a:pt x="1488948" y="546333"/>
                </a:cubicBezTo>
                <a:cubicBezTo>
                  <a:pt x="1489139" y="551477"/>
                  <a:pt x="1485138" y="555763"/>
                  <a:pt x="1479994" y="555954"/>
                </a:cubicBezTo>
                <a:cubicBezTo>
                  <a:pt x="1479900" y="555954"/>
                  <a:pt x="1479804" y="555954"/>
                  <a:pt x="1479709" y="555954"/>
                </a:cubicBezTo>
                <a:close/>
                <a:moveTo>
                  <a:pt x="44101" y="526331"/>
                </a:moveTo>
                <a:cubicBezTo>
                  <a:pt x="42863" y="526331"/>
                  <a:pt x="41624" y="526045"/>
                  <a:pt x="40386" y="525569"/>
                </a:cubicBezTo>
                <a:cubicBezTo>
                  <a:pt x="35719" y="523568"/>
                  <a:pt x="33528" y="518044"/>
                  <a:pt x="35528" y="513377"/>
                </a:cubicBezTo>
                <a:cubicBezTo>
                  <a:pt x="41910" y="498613"/>
                  <a:pt x="49149" y="484325"/>
                  <a:pt x="56960" y="470895"/>
                </a:cubicBezTo>
                <a:cubicBezTo>
                  <a:pt x="59531" y="466514"/>
                  <a:pt x="65246" y="464990"/>
                  <a:pt x="69628" y="467562"/>
                </a:cubicBezTo>
                <a:cubicBezTo>
                  <a:pt x="74009" y="470133"/>
                  <a:pt x="75533" y="475848"/>
                  <a:pt x="72962" y="480230"/>
                </a:cubicBezTo>
                <a:cubicBezTo>
                  <a:pt x="65437" y="493088"/>
                  <a:pt x="58579" y="506709"/>
                  <a:pt x="52483" y="520711"/>
                </a:cubicBezTo>
                <a:cubicBezTo>
                  <a:pt x="51149" y="524235"/>
                  <a:pt x="47720" y="526331"/>
                  <a:pt x="44101" y="526331"/>
                </a:cubicBezTo>
                <a:close/>
                <a:moveTo>
                  <a:pt x="1090708" y="516329"/>
                </a:moveTo>
                <a:cubicBezTo>
                  <a:pt x="1090422" y="516329"/>
                  <a:pt x="1090136" y="516329"/>
                  <a:pt x="1089851" y="516329"/>
                </a:cubicBezTo>
                <a:cubicBezTo>
                  <a:pt x="1084707" y="515853"/>
                  <a:pt x="1080993" y="511376"/>
                  <a:pt x="1081469" y="506233"/>
                </a:cubicBezTo>
                <a:cubicBezTo>
                  <a:pt x="1082802" y="491755"/>
                  <a:pt x="1084326" y="475467"/>
                  <a:pt x="1086421" y="459560"/>
                </a:cubicBezTo>
                <a:cubicBezTo>
                  <a:pt x="1087088" y="454512"/>
                  <a:pt x="1091851" y="450988"/>
                  <a:pt x="1096804" y="451655"/>
                </a:cubicBezTo>
                <a:cubicBezTo>
                  <a:pt x="1101852" y="452321"/>
                  <a:pt x="1105471" y="456989"/>
                  <a:pt x="1104710" y="462132"/>
                </a:cubicBezTo>
                <a:cubicBezTo>
                  <a:pt x="1102614" y="477563"/>
                  <a:pt x="1101090" y="493755"/>
                  <a:pt x="1099852" y="507947"/>
                </a:cubicBezTo>
                <a:cubicBezTo>
                  <a:pt x="1099471" y="512710"/>
                  <a:pt x="1095470" y="516329"/>
                  <a:pt x="1090708" y="516329"/>
                </a:cubicBezTo>
                <a:close/>
                <a:moveTo>
                  <a:pt x="1230916" y="497470"/>
                </a:moveTo>
                <a:cubicBezTo>
                  <a:pt x="1226534" y="497470"/>
                  <a:pt x="1222725" y="494422"/>
                  <a:pt x="1221867" y="489945"/>
                </a:cubicBezTo>
                <a:cubicBezTo>
                  <a:pt x="1218914" y="474420"/>
                  <a:pt x="1216247" y="458799"/>
                  <a:pt x="1213961" y="443654"/>
                </a:cubicBezTo>
                <a:cubicBezTo>
                  <a:pt x="1213200" y="438605"/>
                  <a:pt x="1216724" y="433843"/>
                  <a:pt x="1221772" y="433176"/>
                </a:cubicBezTo>
                <a:cubicBezTo>
                  <a:pt x="1226820" y="432414"/>
                  <a:pt x="1231583" y="435938"/>
                  <a:pt x="1232250" y="440987"/>
                </a:cubicBezTo>
                <a:cubicBezTo>
                  <a:pt x="1234440" y="455846"/>
                  <a:pt x="1237012" y="471181"/>
                  <a:pt x="1239965" y="486421"/>
                </a:cubicBezTo>
                <a:cubicBezTo>
                  <a:pt x="1240917" y="491469"/>
                  <a:pt x="1237678" y="496327"/>
                  <a:pt x="1232630" y="497279"/>
                </a:cubicBezTo>
                <a:cubicBezTo>
                  <a:pt x="1232059" y="497375"/>
                  <a:pt x="1231487" y="497470"/>
                  <a:pt x="1230916" y="497470"/>
                </a:cubicBezTo>
                <a:close/>
                <a:moveTo>
                  <a:pt x="706660" y="496327"/>
                </a:moveTo>
                <a:cubicBezTo>
                  <a:pt x="704374" y="496327"/>
                  <a:pt x="702183" y="495470"/>
                  <a:pt x="700373" y="493850"/>
                </a:cubicBezTo>
                <a:cubicBezTo>
                  <a:pt x="688753" y="483087"/>
                  <a:pt x="677132" y="472896"/>
                  <a:pt x="665797" y="463371"/>
                </a:cubicBezTo>
                <a:cubicBezTo>
                  <a:pt x="661892" y="460132"/>
                  <a:pt x="661321" y="454226"/>
                  <a:pt x="664655" y="450321"/>
                </a:cubicBezTo>
                <a:cubicBezTo>
                  <a:pt x="667893" y="446416"/>
                  <a:pt x="673798" y="445845"/>
                  <a:pt x="677704" y="449178"/>
                </a:cubicBezTo>
                <a:cubicBezTo>
                  <a:pt x="689229" y="458799"/>
                  <a:pt x="701135" y="469276"/>
                  <a:pt x="712946" y="480230"/>
                </a:cubicBezTo>
                <a:cubicBezTo>
                  <a:pt x="716661" y="483659"/>
                  <a:pt x="716947" y="489564"/>
                  <a:pt x="713422" y="493279"/>
                </a:cubicBezTo>
                <a:cubicBezTo>
                  <a:pt x="711613" y="495279"/>
                  <a:pt x="709136" y="496327"/>
                  <a:pt x="706660" y="496327"/>
                </a:cubicBezTo>
                <a:close/>
                <a:moveTo>
                  <a:pt x="1468279" y="463751"/>
                </a:moveTo>
                <a:cubicBezTo>
                  <a:pt x="1464088" y="463751"/>
                  <a:pt x="1460277" y="460894"/>
                  <a:pt x="1459230" y="456608"/>
                </a:cubicBezTo>
                <a:cubicBezTo>
                  <a:pt x="1455610" y="441368"/>
                  <a:pt x="1450943" y="426890"/>
                  <a:pt x="1445514" y="413745"/>
                </a:cubicBezTo>
                <a:cubicBezTo>
                  <a:pt x="1443514" y="408983"/>
                  <a:pt x="1445800" y="403554"/>
                  <a:pt x="1450562" y="401649"/>
                </a:cubicBezTo>
                <a:cubicBezTo>
                  <a:pt x="1455325" y="399743"/>
                  <a:pt x="1460754" y="401934"/>
                  <a:pt x="1462659" y="406697"/>
                </a:cubicBezTo>
                <a:cubicBezTo>
                  <a:pt x="1468469" y="420794"/>
                  <a:pt x="1473422" y="436129"/>
                  <a:pt x="1477328" y="452321"/>
                </a:cubicBezTo>
                <a:cubicBezTo>
                  <a:pt x="1478471" y="457275"/>
                  <a:pt x="1475423" y="462323"/>
                  <a:pt x="1470469" y="463466"/>
                </a:cubicBezTo>
                <a:cubicBezTo>
                  <a:pt x="1469708" y="463751"/>
                  <a:pt x="1469041" y="463751"/>
                  <a:pt x="1468279" y="463751"/>
                </a:cubicBezTo>
                <a:close/>
                <a:moveTo>
                  <a:pt x="91059" y="446321"/>
                </a:moveTo>
                <a:cubicBezTo>
                  <a:pt x="89059" y="446321"/>
                  <a:pt x="87058" y="445654"/>
                  <a:pt x="85344" y="444321"/>
                </a:cubicBezTo>
                <a:cubicBezTo>
                  <a:pt x="81344" y="441177"/>
                  <a:pt x="80581" y="435367"/>
                  <a:pt x="83725" y="431271"/>
                </a:cubicBezTo>
                <a:cubicBezTo>
                  <a:pt x="93631" y="418508"/>
                  <a:pt x="104489" y="406601"/>
                  <a:pt x="115824" y="395838"/>
                </a:cubicBezTo>
                <a:cubicBezTo>
                  <a:pt x="119539" y="392314"/>
                  <a:pt x="125349" y="392504"/>
                  <a:pt x="128969" y="396219"/>
                </a:cubicBezTo>
                <a:cubicBezTo>
                  <a:pt x="132493" y="399934"/>
                  <a:pt x="132302" y="405839"/>
                  <a:pt x="128588" y="409364"/>
                </a:cubicBezTo>
                <a:cubicBezTo>
                  <a:pt x="117920" y="419555"/>
                  <a:pt x="107728" y="430795"/>
                  <a:pt x="98298" y="442796"/>
                </a:cubicBezTo>
                <a:cubicBezTo>
                  <a:pt x="96583" y="445083"/>
                  <a:pt x="93821" y="446321"/>
                  <a:pt x="91059" y="446321"/>
                </a:cubicBezTo>
                <a:close/>
                <a:moveTo>
                  <a:pt x="635222" y="436700"/>
                </a:moveTo>
                <a:cubicBezTo>
                  <a:pt x="633317" y="436700"/>
                  <a:pt x="631412" y="436129"/>
                  <a:pt x="629698" y="434891"/>
                </a:cubicBezTo>
                <a:cubicBezTo>
                  <a:pt x="617220" y="425556"/>
                  <a:pt x="604456" y="416793"/>
                  <a:pt x="591979" y="408792"/>
                </a:cubicBezTo>
                <a:cubicBezTo>
                  <a:pt x="587692" y="406030"/>
                  <a:pt x="586454" y="400315"/>
                  <a:pt x="589216" y="396029"/>
                </a:cubicBezTo>
                <a:cubicBezTo>
                  <a:pt x="591979" y="391742"/>
                  <a:pt x="597694" y="390409"/>
                  <a:pt x="601980" y="393267"/>
                </a:cubicBezTo>
                <a:cubicBezTo>
                  <a:pt x="614839" y="401553"/>
                  <a:pt x="627888" y="410602"/>
                  <a:pt x="640747" y="420127"/>
                </a:cubicBezTo>
                <a:cubicBezTo>
                  <a:pt x="644842" y="423175"/>
                  <a:pt x="645700" y="428985"/>
                  <a:pt x="642652" y="433081"/>
                </a:cubicBezTo>
                <a:cubicBezTo>
                  <a:pt x="640842" y="435462"/>
                  <a:pt x="638080" y="436700"/>
                  <a:pt x="635222" y="436700"/>
                </a:cubicBezTo>
                <a:close/>
                <a:moveTo>
                  <a:pt x="1104519" y="424509"/>
                </a:moveTo>
                <a:cubicBezTo>
                  <a:pt x="1103662" y="424509"/>
                  <a:pt x="1102900" y="424413"/>
                  <a:pt x="1102042" y="424127"/>
                </a:cubicBezTo>
                <a:cubicBezTo>
                  <a:pt x="1097090" y="422794"/>
                  <a:pt x="1094232" y="417650"/>
                  <a:pt x="1095565" y="412697"/>
                </a:cubicBezTo>
                <a:cubicBezTo>
                  <a:pt x="1100233" y="395838"/>
                  <a:pt x="1106043" y="381075"/>
                  <a:pt x="1113377" y="367549"/>
                </a:cubicBezTo>
                <a:cubicBezTo>
                  <a:pt x="1115854" y="363072"/>
                  <a:pt x="1121474" y="361358"/>
                  <a:pt x="1125950" y="363834"/>
                </a:cubicBezTo>
                <a:cubicBezTo>
                  <a:pt x="1130427" y="366311"/>
                  <a:pt x="1132142" y="371930"/>
                  <a:pt x="1129665" y="376407"/>
                </a:cubicBezTo>
                <a:cubicBezTo>
                  <a:pt x="1122998" y="388695"/>
                  <a:pt x="1117664" y="402125"/>
                  <a:pt x="1113473" y="417555"/>
                </a:cubicBezTo>
                <a:cubicBezTo>
                  <a:pt x="1112330" y="421746"/>
                  <a:pt x="1108615" y="424509"/>
                  <a:pt x="1104519" y="424509"/>
                </a:cubicBezTo>
                <a:close/>
                <a:moveTo>
                  <a:pt x="1217485" y="405363"/>
                </a:moveTo>
                <a:cubicBezTo>
                  <a:pt x="1212723" y="405363"/>
                  <a:pt x="1208723" y="401744"/>
                  <a:pt x="1208246" y="396981"/>
                </a:cubicBezTo>
                <a:cubicBezTo>
                  <a:pt x="1206722" y="381075"/>
                  <a:pt x="1205674" y="365263"/>
                  <a:pt x="1205103" y="350023"/>
                </a:cubicBezTo>
                <a:cubicBezTo>
                  <a:pt x="1204912" y="344879"/>
                  <a:pt x="1208913" y="340593"/>
                  <a:pt x="1214056" y="340403"/>
                </a:cubicBezTo>
                <a:cubicBezTo>
                  <a:pt x="1219200" y="340212"/>
                  <a:pt x="1223486" y="344213"/>
                  <a:pt x="1223677" y="349356"/>
                </a:cubicBezTo>
                <a:cubicBezTo>
                  <a:pt x="1224248" y="364215"/>
                  <a:pt x="1225201" y="379646"/>
                  <a:pt x="1226725" y="395171"/>
                </a:cubicBezTo>
                <a:cubicBezTo>
                  <a:pt x="1227201" y="400220"/>
                  <a:pt x="1223486" y="404792"/>
                  <a:pt x="1218343" y="405268"/>
                </a:cubicBezTo>
                <a:cubicBezTo>
                  <a:pt x="1218057" y="405363"/>
                  <a:pt x="1217771" y="405363"/>
                  <a:pt x="1217485" y="405363"/>
                </a:cubicBezTo>
                <a:close/>
                <a:moveTo>
                  <a:pt x="556927" y="386599"/>
                </a:moveTo>
                <a:cubicBezTo>
                  <a:pt x="555403" y="386599"/>
                  <a:pt x="553974" y="386218"/>
                  <a:pt x="552545" y="385456"/>
                </a:cubicBezTo>
                <a:cubicBezTo>
                  <a:pt x="544068" y="380884"/>
                  <a:pt x="535591" y="376598"/>
                  <a:pt x="527209" y="372597"/>
                </a:cubicBezTo>
                <a:cubicBezTo>
                  <a:pt x="521970" y="370121"/>
                  <a:pt x="516731" y="367739"/>
                  <a:pt x="511397" y="365549"/>
                </a:cubicBezTo>
                <a:cubicBezTo>
                  <a:pt x="506730" y="363549"/>
                  <a:pt x="504539" y="358119"/>
                  <a:pt x="506539" y="353357"/>
                </a:cubicBezTo>
                <a:cubicBezTo>
                  <a:pt x="508540" y="348689"/>
                  <a:pt x="513969" y="346499"/>
                  <a:pt x="518731" y="348499"/>
                </a:cubicBezTo>
                <a:cubicBezTo>
                  <a:pt x="524256" y="350880"/>
                  <a:pt x="529780" y="353357"/>
                  <a:pt x="535114" y="355929"/>
                </a:cubicBezTo>
                <a:cubicBezTo>
                  <a:pt x="543782" y="360024"/>
                  <a:pt x="552545" y="364501"/>
                  <a:pt x="561308" y="369168"/>
                </a:cubicBezTo>
                <a:cubicBezTo>
                  <a:pt x="565785" y="371645"/>
                  <a:pt x="567499" y="377264"/>
                  <a:pt x="565118" y="381741"/>
                </a:cubicBezTo>
                <a:cubicBezTo>
                  <a:pt x="563404" y="384789"/>
                  <a:pt x="560261" y="386599"/>
                  <a:pt x="556927" y="386599"/>
                </a:cubicBezTo>
                <a:close/>
                <a:moveTo>
                  <a:pt x="158401" y="382694"/>
                </a:moveTo>
                <a:cubicBezTo>
                  <a:pt x="155448" y="382694"/>
                  <a:pt x="152495" y="381265"/>
                  <a:pt x="150781" y="378693"/>
                </a:cubicBezTo>
                <a:cubicBezTo>
                  <a:pt x="147923" y="374502"/>
                  <a:pt x="148971" y="368692"/>
                  <a:pt x="153257" y="365834"/>
                </a:cubicBezTo>
                <a:cubicBezTo>
                  <a:pt x="166402" y="356881"/>
                  <a:pt x="180404" y="348880"/>
                  <a:pt x="194977" y="342117"/>
                </a:cubicBezTo>
                <a:cubicBezTo>
                  <a:pt x="199644" y="339926"/>
                  <a:pt x="205169" y="341927"/>
                  <a:pt x="207264" y="346594"/>
                </a:cubicBezTo>
                <a:cubicBezTo>
                  <a:pt x="209455" y="351261"/>
                  <a:pt x="207454" y="356786"/>
                  <a:pt x="202787" y="358881"/>
                </a:cubicBezTo>
                <a:cubicBezTo>
                  <a:pt x="189166" y="365263"/>
                  <a:pt x="176022" y="372692"/>
                  <a:pt x="163735" y="381075"/>
                </a:cubicBezTo>
                <a:cubicBezTo>
                  <a:pt x="162020" y="382217"/>
                  <a:pt x="160211" y="382694"/>
                  <a:pt x="158401" y="382694"/>
                </a:cubicBezTo>
                <a:close/>
                <a:moveTo>
                  <a:pt x="1432179" y="378598"/>
                </a:moveTo>
                <a:cubicBezTo>
                  <a:pt x="1429226" y="378598"/>
                  <a:pt x="1426274" y="377169"/>
                  <a:pt x="1424464" y="374502"/>
                </a:cubicBezTo>
                <a:cubicBezTo>
                  <a:pt x="1421511" y="370121"/>
                  <a:pt x="1418273" y="365739"/>
                  <a:pt x="1414939" y="361643"/>
                </a:cubicBezTo>
                <a:cubicBezTo>
                  <a:pt x="1409034" y="354309"/>
                  <a:pt x="1402556" y="347451"/>
                  <a:pt x="1395603" y="341070"/>
                </a:cubicBezTo>
                <a:cubicBezTo>
                  <a:pt x="1391793" y="337641"/>
                  <a:pt x="1391507" y="331735"/>
                  <a:pt x="1394936" y="328020"/>
                </a:cubicBezTo>
                <a:cubicBezTo>
                  <a:pt x="1398365" y="324210"/>
                  <a:pt x="1404271" y="323925"/>
                  <a:pt x="1407985" y="327354"/>
                </a:cubicBezTo>
                <a:cubicBezTo>
                  <a:pt x="1415701" y="334402"/>
                  <a:pt x="1422844" y="342022"/>
                  <a:pt x="1429321" y="350023"/>
                </a:cubicBezTo>
                <a:cubicBezTo>
                  <a:pt x="1432941" y="354500"/>
                  <a:pt x="1436465" y="359262"/>
                  <a:pt x="1439704" y="364120"/>
                </a:cubicBezTo>
                <a:cubicBezTo>
                  <a:pt x="1442561" y="368311"/>
                  <a:pt x="1441514" y="374121"/>
                  <a:pt x="1437227" y="376979"/>
                </a:cubicBezTo>
                <a:cubicBezTo>
                  <a:pt x="1435799" y="378122"/>
                  <a:pt x="1433989" y="378598"/>
                  <a:pt x="1432179" y="378598"/>
                </a:cubicBezTo>
                <a:close/>
                <a:moveTo>
                  <a:pt x="471488" y="350213"/>
                </a:moveTo>
                <a:cubicBezTo>
                  <a:pt x="470535" y="350213"/>
                  <a:pt x="469678" y="350118"/>
                  <a:pt x="468725" y="349833"/>
                </a:cubicBezTo>
                <a:cubicBezTo>
                  <a:pt x="454247" y="345260"/>
                  <a:pt x="439388" y="341450"/>
                  <a:pt x="424624" y="338402"/>
                </a:cubicBezTo>
                <a:cubicBezTo>
                  <a:pt x="419576" y="337355"/>
                  <a:pt x="416338" y="332497"/>
                  <a:pt x="417386" y="327449"/>
                </a:cubicBezTo>
                <a:cubicBezTo>
                  <a:pt x="418433" y="322400"/>
                  <a:pt x="423291" y="319257"/>
                  <a:pt x="428339" y="320210"/>
                </a:cubicBezTo>
                <a:cubicBezTo>
                  <a:pt x="443674" y="323353"/>
                  <a:pt x="459200" y="327354"/>
                  <a:pt x="474250" y="332116"/>
                </a:cubicBezTo>
                <a:cubicBezTo>
                  <a:pt x="479107" y="333640"/>
                  <a:pt x="481870" y="338879"/>
                  <a:pt x="480346" y="343737"/>
                </a:cubicBezTo>
                <a:cubicBezTo>
                  <a:pt x="479107" y="347642"/>
                  <a:pt x="475488" y="350213"/>
                  <a:pt x="471488" y="350213"/>
                </a:cubicBezTo>
                <a:close/>
                <a:moveTo>
                  <a:pt x="1149382" y="344308"/>
                </a:moveTo>
                <a:cubicBezTo>
                  <a:pt x="1147001" y="344308"/>
                  <a:pt x="1144619" y="343355"/>
                  <a:pt x="1142810" y="341546"/>
                </a:cubicBezTo>
                <a:cubicBezTo>
                  <a:pt x="1139190" y="337926"/>
                  <a:pt x="1139190" y="332021"/>
                  <a:pt x="1142810" y="328401"/>
                </a:cubicBezTo>
                <a:cubicBezTo>
                  <a:pt x="1154240" y="316971"/>
                  <a:pt x="1167289" y="307065"/>
                  <a:pt x="1181671" y="298874"/>
                </a:cubicBezTo>
                <a:cubicBezTo>
                  <a:pt x="1186148" y="296302"/>
                  <a:pt x="1191768" y="297921"/>
                  <a:pt x="1194340" y="302303"/>
                </a:cubicBezTo>
                <a:cubicBezTo>
                  <a:pt x="1196912" y="306779"/>
                  <a:pt x="1195293" y="312399"/>
                  <a:pt x="1190911" y="314971"/>
                </a:cubicBezTo>
                <a:cubicBezTo>
                  <a:pt x="1177957" y="322400"/>
                  <a:pt x="1166241" y="331259"/>
                  <a:pt x="1155954" y="341546"/>
                </a:cubicBezTo>
                <a:cubicBezTo>
                  <a:pt x="1154144" y="343355"/>
                  <a:pt x="1151763" y="344308"/>
                  <a:pt x="1149382" y="344308"/>
                </a:cubicBezTo>
                <a:close/>
                <a:moveTo>
                  <a:pt x="242316" y="343451"/>
                </a:moveTo>
                <a:cubicBezTo>
                  <a:pt x="238315" y="343451"/>
                  <a:pt x="234601" y="340784"/>
                  <a:pt x="233458" y="336783"/>
                </a:cubicBezTo>
                <a:cubicBezTo>
                  <a:pt x="232029" y="331830"/>
                  <a:pt x="234887" y="326687"/>
                  <a:pt x="239744" y="325258"/>
                </a:cubicBezTo>
                <a:cubicBezTo>
                  <a:pt x="254698" y="320876"/>
                  <a:pt x="270415" y="317447"/>
                  <a:pt x="286417" y="315162"/>
                </a:cubicBezTo>
                <a:cubicBezTo>
                  <a:pt x="291465" y="314304"/>
                  <a:pt x="296228" y="317924"/>
                  <a:pt x="296894" y="322972"/>
                </a:cubicBezTo>
                <a:cubicBezTo>
                  <a:pt x="297656" y="328020"/>
                  <a:pt x="294132" y="332783"/>
                  <a:pt x="289084" y="333450"/>
                </a:cubicBezTo>
                <a:cubicBezTo>
                  <a:pt x="273939" y="335640"/>
                  <a:pt x="259080" y="338879"/>
                  <a:pt x="244888" y="342975"/>
                </a:cubicBezTo>
                <a:cubicBezTo>
                  <a:pt x="244030" y="343260"/>
                  <a:pt x="243173" y="343451"/>
                  <a:pt x="242316" y="343451"/>
                </a:cubicBezTo>
                <a:close/>
                <a:moveTo>
                  <a:pt x="380524" y="331640"/>
                </a:moveTo>
                <a:cubicBezTo>
                  <a:pt x="380238" y="331640"/>
                  <a:pt x="379952" y="331640"/>
                  <a:pt x="379666" y="331640"/>
                </a:cubicBezTo>
                <a:cubicBezTo>
                  <a:pt x="364427" y="330211"/>
                  <a:pt x="349187" y="329639"/>
                  <a:pt x="334232" y="329830"/>
                </a:cubicBezTo>
                <a:cubicBezTo>
                  <a:pt x="334137" y="329830"/>
                  <a:pt x="334137" y="329830"/>
                  <a:pt x="334042" y="329830"/>
                </a:cubicBezTo>
                <a:cubicBezTo>
                  <a:pt x="328994" y="329830"/>
                  <a:pt x="324898" y="325829"/>
                  <a:pt x="324803" y="320781"/>
                </a:cubicBezTo>
                <a:cubicBezTo>
                  <a:pt x="324707" y="315638"/>
                  <a:pt x="328803" y="311447"/>
                  <a:pt x="333946" y="311351"/>
                </a:cubicBezTo>
                <a:cubicBezTo>
                  <a:pt x="349567" y="311066"/>
                  <a:pt x="365474" y="311637"/>
                  <a:pt x="381476" y="313256"/>
                </a:cubicBezTo>
                <a:cubicBezTo>
                  <a:pt x="386524" y="313733"/>
                  <a:pt x="390335" y="318305"/>
                  <a:pt x="389858" y="323353"/>
                </a:cubicBezTo>
                <a:cubicBezTo>
                  <a:pt x="389287" y="328020"/>
                  <a:pt x="385286" y="331640"/>
                  <a:pt x="380524" y="331640"/>
                </a:cubicBezTo>
                <a:close/>
                <a:moveTo>
                  <a:pt x="1364075" y="316495"/>
                </a:moveTo>
                <a:cubicBezTo>
                  <a:pt x="1362551" y="316495"/>
                  <a:pt x="1361027" y="316114"/>
                  <a:pt x="1359599" y="315352"/>
                </a:cubicBezTo>
                <a:cubicBezTo>
                  <a:pt x="1346550" y="308208"/>
                  <a:pt x="1332738" y="302588"/>
                  <a:pt x="1318641" y="298683"/>
                </a:cubicBezTo>
                <a:cubicBezTo>
                  <a:pt x="1313688" y="297350"/>
                  <a:pt x="1310831" y="292206"/>
                  <a:pt x="1312164" y="287349"/>
                </a:cubicBezTo>
                <a:cubicBezTo>
                  <a:pt x="1313498" y="282396"/>
                  <a:pt x="1318641" y="279443"/>
                  <a:pt x="1323499" y="280871"/>
                </a:cubicBezTo>
                <a:cubicBezTo>
                  <a:pt x="1339024" y="285063"/>
                  <a:pt x="1354169" y="291254"/>
                  <a:pt x="1368552" y="299159"/>
                </a:cubicBezTo>
                <a:cubicBezTo>
                  <a:pt x="1373029" y="301636"/>
                  <a:pt x="1374648" y="307256"/>
                  <a:pt x="1372171" y="311733"/>
                </a:cubicBezTo>
                <a:cubicBezTo>
                  <a:pt x="1370552" y="314780"/>
                  <a:pt x="1367409" y="316495"/>
                  <a:pt x="1364075" y="316495"/>
                </a:cubicBezTo>
                <a:close/>
                <a:moveTo>
                  <a:pt x="1214247" y="312495"/>
                </a:moveTo>
                <a:cubicBezTo>
                  <a:pt x="1214152" y="312495"/>
                  <a:pt x="1214056" y="312495"/>
                  <a:pt x="1213961" y="312495"/>
                </a:cubicBezTo>
                <a:cubicBezTo>
                  <a:pt x="1208818" y="312304"/>
                  <a:pt x="1204818" y="308018"/>
                  <a:pt x="1205008" y="302970"/>
                </a:cubicBezTo>
                <a:cubicBezTo>
                  <a:pt x="1205484" y="286872"/>
                  <a:pt x="1206627" y="271061"/>
                  <a:pt x="1208342" y="255821"/>
                </a:cubicBezTo>
                <a:cubicBezTo>
                  <a:pt x="1208913" y="250772"/>
                  <a:pt x="1213580" y="247153"/>
                  <a:pt x="1218534" y="247629"/>
                </a:cubicBezTo>
                <a:cubicBezTo>
                  <a:pt x="1223581" y="248201"/>
                  <a:pt x="1227296" y="252773"/>
                  <a:pt x="1226725" y="257821"/>
                </a:cubicBezTo>
                <a:cubicBezTo>
                  <a:pt x="1225867" y="265441"/>
                  <a:pt x="1225201" y="273251"/>
                  <a:pt x="1224629" y="281157"/>
                </a:cubicBezTo>
                <a:cubicBezTo>
                  <a:pt x="1225296" y="280776"/>
                  <a:pt x="1226058" y="280491"/>
                  <a:pt x="1226820" y="280300"/>
                </a:cubicBezTo>
                <a:cubicBezTo>
                  <a:pt x="1240536" y="276585"/>
                  <a:pt x="1254538" y="274585"/>
                  <a:pt x="1268540" y="274109"/>
                </a:cubicBezTo>
                <a:cubicBezTo>
                  <a:pt x="1270254" y="274109"/>
                  <a:pt x="1271969" y="274013"/>
                  <a:pt x="1273683" y="274013"/>
                </a:cubicBezTo>
                <a:lnTo>
                  <a:pt x="1275398" y="274013"/>
                </a:lnTo>
                <a:cubicBezTo>
                  <a:pt x="1280541" y="274109"/>
                  <a:pt x="1284637" y="278300"/>
                  <a:pt x="1284542" y="283443"/>
                </a:cubicBezTo>
                <a:cubicBezTo>
                  <a:pt x="1284446" y="288492"/>
                  <a:pt x="1280351" y="292587"/>
                  <a:pt x="1275302" y="292587"/>
                </a:cubicBezTo>
                <a:cubicBezTo>
                  <a:pt x="1275207" y="292587"/>
                  <a:pt x="1275207" y="292587"/>
                  <a:pt x="1275112" y="292587"/>
                </a:cubicBezTo>
                <a:lnTo>
                  <a:pt x="1273778" y="292587"/>
                </a:lnTo>
                <a:cubicBezTo>
                  <a:pt x="1272254" y="292587"/>
                  <a:pt x="1270730" y="292587"/>
                  <a:pt x="1269111" y="292683"/>
                </a:cubicBezTo>
                <a:cubicBezTo>
                  <a:pt x="1256634" y="293063"/>
                  <a:pt x="1244060" y="294873"/>
                  <a:pt x="1231677" y="298207"/>
                </a:cubicBezTo>
                <a:cubicBezTo>
                  <a:pt x="1228915" y="298969"/>
                  <a:pt x="1226058" y="298397"/>
                  <a:pt x="1223868" y="296778"/>
                </a:cubicBezTo>
                <a:cubicBezTo>
                  <a:pt x="1223772" y="298969"/>
                  <a:pt x="1223677" y="301255"/>
                  <a:pt x="1223581" y="303446"/>
                </a:cubicBezTo>
                <a:cubicBezTo>
                  <a:pt x="1223391" y="308494"/>
                  <a:pt x="1219295" y="312495"/>
                  <a:pt x="1214247" y="312495"/>
                </a:cubicBezTo>
                <a:close/>
                <a:moveTo>
                  <a:pt x="1824895" y="255154"/>
                </a:moveTo>
                <a:cubicBezTo>
                  <a:pt x="1808321" y="255154"/>
                  <a:pt x="1792891" y="251154"/>
                  <a:pt x="1777556" y="242867"/>
                </a:cubicBezTo>
                <a:cubicBezTo>
                  <a:pt x="1773079" y="240390"/>
                  <a:pt x="1771364" y="234771"/>
                  <a:pt x="1773746" y="230294"/>
                </a:cubicBezTo>
                <a:cubicBezTo>
                  <a:pt x="1776222" y="225817"/>
                  <a:pt x="1781746" y="224102"/>
                  <a:pt x="1786319" y="226484"/>
                </a:cubicBezTo>
                <a:cubicBezTo>
                  <a:pt x="1798892" y="233246"/>
                  <a:pt x="1811465" y="236580"/>
                  <a:pt x="1824895" y="236580"/>
                </a:cubicBezTo>
                <a:lnTo>
                  <a:pt x="1826228" y="236580"/>
                </a:lnTo>
                <a:cubicBezTo>
                  <a:pt x="1831086" y="236580"/>
                  <a:pt x="1835563" y="240581"/>
                  <a:pt x="1835658" y="245724"/>
                </a:cubicBezTo>
                <a:cubicBezTo>
                  <a:pt x="1835753" y="250868"/>
                  <a:pt x="1831658" y="255059"/>
                  <a:pt x="1826514" y="255154"/>
                </a:cubicBezTo>
                <a:lnTo>
                  <a:pt x="1824895" y="255154"/>
                </a:lnTo>
                <a:close/>
                <a:moveTo>
                  <a:pt x="1871568" y="244867"/>
                </a:moveTo>
                <a:cubicBezTo>
                  <a:pt x="1867948" y="244867"/>
                  <a:pt x="1864424" y="242676"/>
                  <a:pt x="1862995" y="239057"/>
                </a:cubicBezTo>
                <a:cubicBezTo>
                  <a:pt x="1861090" y="234294"/>
                  <a:pt x="1863376" y="228865"/>
                  <a:pt x="1868043" y="226960"/>
                </a:cubicBezTo>
                <a:cubicBezTo>
                  <a:pt x="1880235" y="222007"/>
                  <a:pt x="1893475" y="214958"/>
                  <a:pt x="1907667" y="206005"/>
                </a:cubicBezTo>
                <a:cubicBezTo>
                  <a:pt x="1911953" y="203243"/>
                  <a:pt x="1917668" y="204576"/>
                  <a:pt x="1920431" y="208862"/>
                </a:cubicBezTo>
                <a:cubicBezTo>
                  <a:pt x="1923193" y="213149"/>
                  <a:pt x="1921859" y="218864"/>
                  <a:pt x="1917573" y="221626"/>
                </a:cubicBezTo>
                <a:cubicBezTo>
                  <a:pt x="1902524" y="231151"/>
                  <a:pt x="1888236" y="238771"/>
                  <a:pt x="1875092" y="244105"/>
                </a:cubicBezTo>
                <a:cubicBezTo>
                  <a:pt x="1873853" y="244676"/>
                  <a:pt x="1872710" y="244867"/>
                  <a:pt x="1871568" y="244867"/>
                </a:cubicBezTo>
                <a:close/>
                <a:moveTo>
                  <a:pt x="1224820" y="220197"/>
                </a:moveTo>
                <a:cubicBezTo>
                  <a:pt x="1224153" y="220197"/>
                  <a:pt x="1223581" y="220102"/>
                  <a:pt x="1222915" y="220007"/>
                </a:cubicBezTo>
                <a:cubicBezTo>
                  <a:pt x="1217867" y="218959"/>
                  <a:pt x="1214723" y="214006"/>
                  <a:pt x="1215771" y="209053"/>
                </a:cubicBezTo>
                <a:cubicBezTo>
                  <a:pt x="1219105" y="193051"/>
                  <a:pt x="1223296" y="177621"/>
                  <a:pt x="1228153" y="163142"/>
                </a:cubicBezTo>
                <a:cubicBezTo>
                  <a:pt x="1229773" y="158285"/>
                  <a:pt x="1235012" y="155618"/>
                  <a:pt x="1239869" y="157332"/>
                </a:cubicBezTo>
                <a:cubicBezTo>
                  <a:pt x="1244727" y="158951"/>
                  <a:pt x="1247299" y="164190"/>
                  <a:pt x="1245680" y="169048"/>
                </a:cubicBezTo>
                <a:cubicBezTo>
                  <a:pt x="1241012" y="182859"/>
                  <a:pt x="1237107" y="197528"/>
                  <a:pt x="1233869" y="212863"/>
                </a:cubicBezTo>
                <a:cubicBezTo>
                  <a:pt x="1233011" y="217244"/>
                  <a:pt x="1229106" y="220197"/>
                  <a:pt x="1224820" y="220197"/>
                </a:cubicBezTo>
                <a:close/>
                <a:moveTo>
                  <a:pt x="1745266" y="215816"/>
                </a:moveTo>
                <a:cubicBezTo>
                  <a:pt x="1742980" y="215816"/>
                  <a:pt x="1740599" y="214958"/>
                  <a:pt x="1738884" y="213244"/>
                </a:cubicBezTo>
                <a:cubicBezTo>
                  <a:pt x="1728121" y="202862"/>
                  <a:pt x="1717452" y="191146"/>
                  <a:pt x="1706499" y="179049"/>
                </a:cubicBezTo>
                <a:cubicBezTo>
                  <a:pt x="1703070" y="175239"/>
                  <a:pt x="1703356" y="169429"/>
                  <a:pt x="1707166" y="166000"/>
                </a:cubicBezTo>
                <a:cubicBezTo>
                  <a:pt x="1710976" y="162571"/>
                  <a:pt x="1716786" y="162857"/>
                  <a:pt x="1720215" y="166667"/>
                </a:cubicBezTo>
                <a:cubicBezTo>
                  <a:pt x="1730978" y="178573"/>
                  <a:pt x="1741456" y="190003"/>
                  <a:pt x="1751743" y="200004"/>
                </a:cubicBezTo>
                <a:cubicBezTo>
                  <a:pt x="1755458" y="203528"/>
                  <a:pt x="1755552" y="209434"/>
                  <a:pt x="1752028" y="213053"/>
                </a:cubicBezTo>
                <a:cubicBezTo>
                  <a:pt x="1750124" y="214863"/>
                  <a:pt x="1747647" y="215816"/>
                  <a:pt x="1745266" y="215816"/>
                </a:cubicBezTo>
                <a:close/>
                <a:moveTo>
                  <a:pt x="1681829" y="147807"/>
                </a:moveTo>
                <a:cubicBezTo>
                  <a:pt x="1679352" y="147807"/>
                  <a:pt x="1676971" y="146855"/>
                  <a:pt x="1675162" y="144950"/>
                </a:cubicBezTo>
                <a:cubicBezTo>
                  <a:pt x="1663637" y="132853"/>
                  <a:pt x="1652969" y="122375"/>
                  <a:pt x="1642491" y="112946"/>
                </a:cubicBezTo>
                <a:cubicBezTo>
                  <a:pt x="1638681" y="109517"/>
                  <a:pt x="1638395" y="103706"/>
                  <a:pt x="1641825" y="99896"/>
                </a:cubicBezTo>
                <a:cubicBezTo>
                  <a:pt x="1645253" y="96086"/>
                  <a:pt x="1651064" y="95801"/>
                  <a:pt x="1654874" y="99230"/>
                </a:cubicBezTo>
                <a:cubicBezTo>
                  <a:pt x="1665732" y="109040"/>
                  <a:pt x="1676781" y="119804"/>
                  <a:pt x="1688592" y="132281"/>
                </a:cubicBezTo>
                <a:cubicBezTo>
                  <a:pt x="1692116" y="135996"/>
                  <a:pt x="1691926" y="141902"/>
                  <a:pt x="1688306" y="145426"/>
                </a:cubicBezTo>
                <a:cubicBezTo>
                  <a:pt x="1686401" y="146950"/>
                  <a:pt x="1684115" y="147807"/>
                  <a:pt x="1681829" y="147807"/>
                </a:cubicBezTo>
                <a:close/>
                <a:moveTo>
                  <a:pt x="1254824" y="132472"/>
                </a:moveTo>
                <a:cubicBezTo>
                  <a:pt x="1253395" y="132472"/>
                  <a:pt x="1251966" y="132186"/>
                  <a:pt x="1250633" y="131424"/>
                </a:cubicBezTo>
                <a:cubicBezTo>
                  <a:pt x="1246060" y="129138"/>
                  <a:pt x="1244251" y="123519"/>
                  <a:pt x="1246632" y="118946"/>
                </a:cubicBezTo>
                <a:cubicBezTo>
                  <a:pt x="1254157" y="104183"/>
                  <a:pt x="1262824" y="90467"/>
                  <a:pt x="1272254" y="78179"/>
                </a:cubicBezTo>
                <a:cubicBezTo>
                  <a:pt x="1275398" y="74084"/>
                  <a:pt x="1281208" y="73322"/>
                  <a:pt x="1285209" y="76465"/>
                </a:cubicBezTo>
                <a:cubicBezTo>
                  <a:pt x="1289304" y="79608"/>
                  <a:pt x="1289971" y="85419"/>
                  <a:pt x="1286923" y="89419"/>
                </a:cubicBezTo>
                <a:cubicBezTo>
                  <a:pt x="1278160" y="100754"/>
                  <a:pt x="1270159" y="113517"/>
                  <a:pt x="1263110" y="127233"/>
                </a:cubicBezTo>
                <a:cubicBezTo>
                  <a:pt x="1261491" y="130662"/>
                  <a:pt x="1258157" y="132472"/>
                  <a:pt x="1254824" y="132472"/>
                </a:cubicBezTo>
                <a:close/>
                <a:moveTo>
                  <a:pt x="1612487" y="85990"/>
                </a:moveTo>
                <a:cubicBezTo>
                  <a:pt x="1610582" y="85990"/>
                  <a:pt x="1608677" y="85419"/>
                  <a:pt x="1607058" y="84275"/>
                </a:cubicBezTo>
                <a:cubicBezTo>
                  <a:pt x="1594771" y="75322"/>
                  <a:pt x="1581912" y="67130"/>
                  <a:pt x="1568767" y="59891"/>
                </a:cubicBezTo>
                <a:cubicBezTo>
                  <a:pt x="1564291" y="57415"/>
                  <a:pt x="1562671" y="51795"/>
                  <a:pt x="1565148" y="47319"/>
                </a:cubicBezTo>
                <a:cubicBezTo>
                  <a:pt x="1567624" y="42842"/>
                  <a:pt x="1573244" y="41223"/>
                  <a:pt x="1577721" y="43699"/>
                </a:cubicBezTo>
                <a:cubicBezTo>
                  <a:pt x="1591437" y="51319"/>
                  <a:pt x="1604962" y="59891"/>
                  <a:pt x="1617821" y="69226"/>
                </a:cubicBezTo>
                <a:cubicBezTo>
                  <a:pt x="1622012" y="72274"/>
                  <a:pt x="1622869" y="77989"/>
                  <a:pt x="1619917" y="82180"/>
                </a:cubicBezTo>
                <a:cubicBezTo>
                  <a:pt x="1618202" y="84656"/>
                  <a:pt x="1615345" y="85990"/>
                  <a:pt x="1612487" y="85990"/>
                </a:cubicBezTo>
                <a:close/>
                <a:moveTo>
                  <a:pt x="1311688" y="59796"/>
                </a:moveTo>
                <a:cubicBezTo>
                  <a:pt x="1309021" y="59796"/>
                  <a:pt x="1306354" y="58653"/>
                  <a:pt x="1304544" y="56367"/>
                </a:cubicBezTo>
                <a:cubicBezTo>
                  <a:pt x="1301306" y="52367"/>
                  <a:pt x="1301877" y="46556"/>
                  <a:pt x="1305782" y="43318"/>
                </a:cubicBezTo>
                <a:cubicBezTo>
                  <a:pt x="1318546" y="32840"/>
                  <a:pt x="1332357" y="24173"/>
                  <a:pt x="1347026" y="17410"/>
                </a:cubicBezTo>
                <a:cubicBezTo>
                  <a:pt x="1351693" y="15314"/>
                  <a:pt x="1357218" y="17315"/>
                  <a:pt x="1359313" y="21982"/>
                </a:cubicBezTo>
                <a:cubicBezTo>
                  <a:pt x="1361409" y="26649"/>
                  <a:pt x="1359408" y="32174"/>
                  <a:pt x="1354741" y="34269"/>
                </a:cubicBezTo>
                <a:cubicBezTo>
                  <a:pt x="1341501" y="40365"/>
                  <a:pt x="1329023" y="48176"/>
                  <a:pt x="1317498" y="57701"/>
                </a:cubicBezTo>
                <a:cubicBezTo>
                  <a:pt x="1315879" y="59129"/>
                  <a:pt x="1313784" y="59796"/>
                  <a:pt x="1311688" y="59796"/>
                </a:cubicBezTo>
                <a:close/>
                <a:moveTo>
                  <a:pt x="1531430" y="40937"/>
                </a:moveTo>
                <a:cubicBezTo>
                  <a:pt x="1530287" y="40937"/>
                  <a:pt x="1529048" y="40746"/>
                  <a:pt x="1527905" y="40270"/>
                </a:cubicBezTo>
                <a:cubicBezTo>
                  <a:pt x="1523048" y="38270"/>
                  <a:pt x="1518190" y="36365"/>
                  <a:pt x="1513046" y="34555"/>
                </a:cubicBezTo>
                <a:cubicBezTo>
                  <a:pt x="1503712" y="31126"/>
                  <a:pt x="1494282" y="28269"/>
                  <a:pt x="1485043" y="25887"/>
                </a:cubicBezTo>
                <a:cubicBezTo>
                  <a:pt x="1480090" y="24649"/>
                  <a:pt x="1477042" y="19601"/>
                  <a:pt x="1478375" y="14648"/>
                </a:cubicBezTo>
                <a:cubicBezTo>
                  <a:pt x="1479614" y="9695"/>
                  <a:pt x="1484662" y="6742"/>
                  <a:pt x="1489615" y="7980"/>
                </a:cubicBezTo>
                <a:cubicBezTo>
                  <a:pt x="1499426" y="10457"/>
                  <a:pt x="1509427" y="13600"/>
                  <a:pt x="1519428" y="17219"/>
                </a:cubicBezTo>
                <a:cubicBezTo>
                  <a:pt x="1524762" y="19125"/>
                  <a:pt x="1529906" y="21125"/>
                  <a:pt x="1534954" y="23220"/>
                </a:cubicBezTo>
                <a:cubicBezTo>
                  <a:pt x="1539716" y="25125"/>
                  <a:pt x="1541907" y="30554"/>
                  <a:pt x="1540002" y="35317"/>
                </a:cubicBezTo>
                <a:cubicBezTo>
                  <a:pt x="1538573" y="38746"/>
                  <a:pt x="1535049" y="40937"/>
                  <a:pt x="1531430" y="40937"/>
                </a:cubicBezTo>
                <a:close/>
                <a:moveTo>
                  <a:pt x="1395222" y="21410"/>
                </a:moveTo>
                <a:cubicBezTo>
                  <a:pt x="1390840" y="21410"/>
                  <a:pt x="1386840" y="18267"/>
                  <a:pt x="1386078" y="13695"/>
                </a:cubicBezTo>
                <a:cubicBezTo>
                  <a:pt x="1385221" y="8647"/>
                  <a:pt x="1388555" y="3884"/>
                  <a:pt x="1393602" y="3027"/>
                </a:cubicBezTo>
                <a:cubicBezTo>
                  <a:pt x="1409128" y="360"/>
                  <a:pt x="1425416" y="-592"/>
                  <a:pt x="1442085" y="360"/>
                </a:cubicBezTo>
                <a:cubicBezTo>
                  <a:pt x="1447228" y="646"/>
                  <a:pt x="1451134" y="5027"/>
                  <a:pt x="1450752" y="10171"/>
                </a:cubicBezTo>
                <a:cubicBezTo>
                  <a:pt x="1450467" y="15314"/>
                  <a:pt x="1446085" y="19125"/>
                  <a:pt x="1440942" y="18839"/>
                </a:cubicBezTo>
                <a:cubicBezTo>
                  <a:pt x="1425702" y="17981"/>
                  <a:pt x="1410843" y="18744"/>
                  <a:pt x="1396746" y="21220"/>
                </a:cubicBezTo>
                <a:cubicBezTo>
                  <a:pt x="1396270" y="21410"/>
                  <a:pt x="1395698" y="21410"/>
                  <a:pt x="1395222" y="2141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C83B1-6378-4DD3-A151-11517E48D56B}"/>
              </a:ext>
            </a:extLst>
          </p:cNvPr>
          <p:cNvSpPr txBox="1"/>
          <p:nvPr/>
        </p:nvSpPr>
        <p:spPr>
          <a:xfrm>
            <a:off x="1489325" y="1882604"/>
            <a:ext cx="65860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n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50000"/>
                      </a:schemeClr>
                    </a:gs>
                    <a:gs pos="64000">
                      <a:schemeClr val="accent2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 Almeida" pitchFamily="2" charset="0"/>
                <a:cs typeface="1.05_tushand" panose="02000000000000000000" pitchFamily="2" charset="0"/>
              </a:rPr>
              <a:t>thankyou</a:t>
            </a:r>
            <a:endParaRPr lang="th-TH" sz="4800" dirty="0">
              <a:ln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lumMod val="50000"/>
                    </a:schemeClr>
                  </a:gs>
                  <a:gs pos="64000">
                    <a:schemeClr val="accent2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 Almeida" pitchFamily="2" charset="0"/>
              <a:cs typeface="1.05_tushand" panose="02000000000000000000" pitchFamily="2" charset="0"/>
            </a:endParaRPr>
          </a:p>
        </p:txBody>
      </p:sp>
      <p:grpSp>
        <p:nvGrpSpPr>
          <p:cNvPr id="8" name="Graphic 15">
            <a:extLst>
              <a:ext uri="{FF2B5EF4-FFF2-40B4-BE49-F238E27FC236}">
                <a16:creationId xmlns:a16="http://schemas.microsoft.com/office/drawing/2014/main" id="{C17E0D09-D98D-4D23-BAF6-8288A97F3AFE}"/>
              </a:ext>
            </a:extLst>
          </p:cNvPr>
          <p:cNvGrpSpPr/>
          <p:nvPr/>
        </p:nvGrpSpPr>
        <p:grpSpPr>
          <a:xfrm rot="20537283">
            <a:off x="10103960" y="3138886"/>
            <a:ext cx="733193" cy="733193"/>
            <a:chOff x="8527281" y="3396648"/>
            <a:chExt cx="733193" cy="73319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50FB92F-87F4-465E-80A2-D8F648C2B7F4}"/>
                </a:ext>
              </a:extLst>
            </p:cNvPr>
            <p:cNvSpPr/>
            <p:nvPr/>
          </p:nvSpPr>
          <p:spPr>
            <a:xfrm rot="-4489367">
              <a:off x="8595085" y="3464452"/>
              <a:ext cx="597585" cy="597585"/>
            </a:xfrm>
            <a:custGeom>
              <a:avLst/>
              <a:gdLst>
                <a:gd name="connsiteX0" fmla="*/ 597586 w 597585"/>
                <a:gd name="connsiteY0" fmla="*/ 298793 h 597585"/>
                <a:gd name="connsiteX1" fmla="*/ 298793 w 597585"/>
                <a:gd name="connsiteY1" fmla="*/ 597586 h 597585"/>
                <a:gd name="connsiteX2" fmla="*/ 0 w 597585"/>
                <a:gd name="connsiteY2" fmla="*/ 298793 h 597585"/>
                <a:gd name="connsiteX3" fmla="*/ 298793 w 597585"/>
                <a:gd name="connsiteY3" fmla="*/ 0 h 597585"/>
                <a:gd name="connsiteX4" fmla="*/ 597586 w 597585"/>
                <a:gd name="connsiteY4" fmla="*/ 298793 h 59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585" h="597585">
                  <a:moveTo>
                    <a:pt x="597586" y="298793"/>
                  </a:moveTo>
                  <a:cubicBezTo>
                    <a:pt x="597586" y="463812"/>
                    <a:pt x="463812" y="597586"/>
                    <a:pt x="298793" y="597586"/>
                  </a:cubicBezTo>
                  <a:cubicBezTo>
                    <a:pt x="133774" y="597586"/>
                    <a:pt x="0" y="463812"/>
                    <a:pt x="0" y="298793"/>
                  </a:cubicBezTo>
                  <a:cubicBezTo>
                    <a:pt x="0" y="133774"/>
                    <a:pt x="133774" y="0"/>
                    <a:pt x="298793" y="0"/>
                  </a:cubicBezTo>
                  <a:cubicBezTo>
                    <a:pt x="463812" y="0"/>
                    <a:pt x="597586" y="133774"/>
                    <a:pt x="597586" y="298793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09BA8F1-D1F5-4EF4-9AB1-514FA4C9601D}"/>
                </a:ext>
              </a:extLst>
            </p:cNvPr>
            <p:cNvSpPr/>
            <p:nvPr/>
          </p:nvSpPr>
          <p:spPr>
            <a:xfrm>
              <a:off x="8604217" y="3479958"/>
              <a:ext cx="521207" cy="245949"/>
            </a:xfrm>
            <a:custGeom>
              <a:avLst/>
              <a:gdLst>
                <a:gd name="connsiteX0" fmla="*/ 521208 w 521207"/>
                <a:gd name="connsiteY0" fmla="*/ 94297 h 245949"/>
                <a:gd name="connsiteX1" fmla="*/ 417290 w 521207"/>
                <a:gd name="connsiteY1" fmla="*/ 99155 h 245949"/>
                <a:gd name="connsiteX2" fmla="*/ 162210 w 521207"/>
                <a:gd name="connsiteY2" fmla="*/ 245078 h 245949"/>
                <a:gd name="connsiteX3" fmla="*/ 0 w 521207"/>
                <a:gd name="connsiteY3" fmla="*/ 208978 h 245949"/>
                <a:gd name="connsiteX4" fmla="*/ 43719 w 521207"/>
                <a:gd name="connsiteY4" fmla="*/ 112681 h 245949"/>
                <a:gd name="connsiteX5" fmla="*/ 86487 w 521207"/>
                <a:gd name="connsiteY5" fmla="*/ 130111 h 245949"/>
                <a:gd name="connsiteX6" fmla="*/ 287655 w 521207"/>
                <a:gd name="connsiteY6" fmla="*/ 61722 h 245949"/>
                <a:gd name="connsiteX7" fmla="*/ 385763 w 521207"/>
                <a:gd name="connsiteY7" fmla="*/ 0 h 245949"/>
                <a:gd name="connsiteX8" fmla="*/ 521208 w 521207"/>
                <a:gd name="connsiteY8" fmla="*/ 94297 h 24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207" h="245949">
                  <a:moveTo>
                    <a:pt x="521208" y="94297"/>
                  </a:moveTo>
                  <a:cubicBezTo>
                    <a:pt x="488632" y="82677"/>
                    <a:pt x="454437" y="80963"/>
                    <a:pt x="417290" y="99155"/>
                  </a:cubicBezTo>
                  <a:cubicBezTo>
                    <a:pt x="327850" y="143161"/>
                    <a:pt x="268510" y="234601"/>
                    <a:pt x="162210" y="245078"/>
                  </a:cubicBezTo>
                  <a:cubicBezTo>
                    <a:pt x="115157" y="249650"/>
                    <a:pt x="54387" y="236029"/>
                    <a:pt x="0" y="208978"/>
                  </a:cubicBezTo>
                  <a:cubicBezTo>
                    <a:pt x="8572" y="174784"/>
                    <a:pt x="23431" y="142113"/>
                    <a:pt x="43719" y="112681"/>
                  </a:cubicBezTo>
                  <a:cubicBezTo>
                    <a:pt x="58960" y="120110"/>
                    <a:pt x="74200" y="126016"/>
                    <a:pt x="86487" y="130111"/>
                  </a:cubicBezTo>
                  <a:cubicBezTo>
                    <a:pt x="170307" y="158591"/>
                    <a:pt x="223266" y="112776"/>
                    <a:pt x="287655" y="61722"/>
                  </a:cubicBezTo>
                  <a:cubicBezTo>
                    <a:pt x="317945" y="37719"/>
                    <a:pt x="350615" y="15335"/>
                    <a:pt x="385763" y="0"/>
                  </a:cubicBezTo>
                  <a:cubicBezTo>
                    <a:pt x="437864" y="17812"/>
                    <a:pt x="485299" y="49911"/>
                    <a:pt x="521208" y="94297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E42E212-B6CB-48C3-8988-16FC337DF00D}"/>
                </a:ext>
              </a:extLst>
            </p:cNvPr>
            <p:cNvSpPr/>
            <p:nvPr/>
          </p:nvSpPr>
          <p:spPr>
            <a:xfrm>
              <a:off x="8600598" y="3676630"/>
              <a:ext cx="591980" cy="241954"/>
            </a:xfrm>
            <a:custGeom>
              <a:avLst/>
              <a:gdLst>
                <a:gd name="connsiteX0" fmla="*/ 582453 w 591980"/>
                <a:gd name="connsiteY0" fmla="*/ 11735 h 241954"/>
                <a:gd name="connsiteX1" fmla="*/ 589883 w 591980"/>
                <a:gd name="connsiteY1" fmla="*/ 121654 h 241954"/>
                <a:gd name="connsiteX2" fmla="*/ 258032 w 591980"/>
                <a:gd name="connsiteY2" fmla="*/ 164421 h 241954"/>
                <a:gd name="connsiteX3" fmla="*/ 38005 w 591980"/>
                <a:gd name="connsiteY3" fmla="*/ 241955 h 241954"/>
                <a:gd name="connsiteX4" fmla="*/ 26194 w 591980"/>
                <a:gd name="connsiteY4" fmla="*/ 220809 h 241954"/>
                <a:gd name="connsiteX5" fmla="*/ 0 w 591980"/>
                <a:gd name="connsiteY5" fmla="*/ 144609 h 241954"/>
                <a:gd name="connsiteX6" fmla="*/ 37814 w 591980"/>
                <a:gd name="connsiteY6" fmla="*/ 138513 h 241954"/>
                <a:gd name="connsiteX7" fmla="*/ 303752 w 591980"/>
                <a:gd name="connsiteY7" fmla="*/ 29642 h 241954"/>
                <a:gd name="connsiteX8" fmla="*/ 582453 w 591980"/>
                <a:gd name="connsiteY8" fmla="*/ 11735 h 24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0" h="241954">
                  <a:moveTo>
                    <a:pt x="582453" y="11735"/>
                  </a:moveTo>
                  <a:cubicBezTo>
                    <a:pt x="591978" y="48121"/>
                    <a:pt x="594170" y="85459"/>
                    <a:pt x="589883" y="121654"/>
                  </a:cubicBezTo>
                  <a:cubicBezTo>
                    <a:pt x="481869" y="91555"/>
                    <a:pt x="369189" y="104318"/>
                    <a:pt x="258032" y="164421"/>
                  </a:cubicBezTo>
                  <a:cubicBezTo>
                    <a:pt x="187928" y="202331"/>
                    <a:pt x="113729" y="229096"/>
                    <a:pt x="38005" y="241955"/>
                  </a:cubicBezTo>
                  <a:cubicBezTo>
                    <a:pt x="33718" y="235097"/>
                    <a:pt x="29909" y="228144"/>
                    <a:pt x="26194" y="220809"/>
                  </a:cubicBezTo>
                  <a:cubicBezTo>
                    <a:pt x="13716" y="196139"/>
                    <a:pt x="5048" y="170517"/>
                    <a:pt x="0" y="144609"/>
                  </a:cubicBezTo>
                  <a:cubicBezTo>
                    <a:pt x="12573" y="143180"/>
                    <a:pt x="25146" y="141180"/>
                    <a:pt x="37814" y="138513"/>
                  </a:cubicBezTo>
                  <a:cubicBezTo>
                    <a:pt x="134493" y="118701"/>
                    <a:pt x="212217" y="62218"/>
                    <a:pt x="303752" y="29642"/>
                  </a:cubicBezTo>
                  <a:cubicBezTo>
                    <a:pt x="397097" y="-3695"/>
                    <a:pt x="491871" y="-7791"/>
                    <a:pt x="582453" y="117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248F71-7E6E-4504-93C2-D4578060DA07}"/>
                </a:ext>
              </a:extLst>
            </p:cNvPr>
            <p:cNvSpPr/>
            <p:nvPr/>
          </p:nvSpPr>
          <p:spPr>
            <a:xfrm>
              <a:off x="8683179" y="3849703"/>
              <a:ext cx="482441" cy="185372"/>
            </a:xfrm>
            <a:custGeom>
              <a:avLst/>
              <a:gdLst>
                <a:gd name="connsiteX0" fmla="*/ 482441 w 482441"/>
                <a:gd name="connsiteY0" fmla="*/ 36973 h 185372"/>
                <a:gd name="connsiteX1" fmla="*/ 421767 w 482441"/>
                <a:gd name="connsiteY1" fmla="*/ 124698 h 185372"/>
                <a:gd name="connsiteX2" fmla="*/ 204597 w 482441"/>
                <a:gd name="connsiteY2" fmla="*/ 116316 h 185372"/>
                <a:gd name="connsiteX3" fmla="*/ 87249 w 482441"/>
                <a:gd name="connsiteY3" fmla="*/ 185373 h 185372"/>
                <a:gd name="connsiteX4" fmla="*/ 0 w 482441"/>
                <a:gd name="connsiteY4" fmla="*/ 125270 h 185372"/>
                <a:gd name="connsiteX5" fmla="*/ 55150 w 482441"/>
                <a:gd name="connsiteY5" fmla="*/ 80026 h 185372"/>
                <a:gd name="connsiteX6" fmla="*/ 215455 w 482441"/>
                <a:gd name="connsiteY6" fmla="*/ 7160 h 185372"/>
                <a:gd name="connsiteX7" fmla="*/ 482441 w 482441"/>
                <a:gd name="connsiteY7" fmla="*/ 36973 h 18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441" h="185372">
                  <a:moveTo>
                    <a:pt x="482441" y="36973"/>
                  </a:moveTo>
                  <a:cubicBezTo>
                    <a:pt x="467868" y="69358"/>
                    <a:pt x="447390" y="99076"/>
                    <a:pt x="421767" y="124698"/>
                  </a:cubicBezTo>
                  <a:cubicBezTo>
                    <a:pt x="351854" y="100981"/>
                    <a:pt x="274987" y="95647"/>
                    <a:pt x="204597" y="116316"/>
                  </a:cubicBezTo>
                  <a:cubicBezTo>
                    <a:pt x="160020" y="129461"/>
                    <a:pt x="122968" y="156226"/>
                    <a:pt x="87249" y="185373"/>
                  </a:cubicBezTo>
                  <a:cubicBezTo>
                    <a:pt x="55055" y="170990"/>
                    <a:pt x="25432" y="150701"/>
                    <a:pt x="0" y="125270"/>
                  </a:cubicBezTo>
                  <a:cubicBezTo>
                    <a:pt x="18098" y="110125"/>
                    <a:pt x="36005" y="94409"/>
                    <a:pt x="55150" y="80026"/>
                  </a:cubicBezTo>
                  <a:cubicBezTo>
                    <a:pt x="103156" y="43736"/>
                    <a:pt x="156020" y="17923"/>
                    <a:pt x="215455" y="7160"/>
                  </a:cubicBezTo>
                  <a:cubicBezTo>
                    <a:pt x="305658" y="-9223"/>
                    <a:pt x="398240" y="3254"/>
                    <a:pt x="482441" y="36973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3" name="Graphic 15">
            <a:extLst>
              <a:ext uri="{FF2B5EF4-FFF2-40B4-BE49-F238E27FC236}">
                <a16:creationId xmlns:a16="http://schemas.microsoft.com/office/drawing/2014/main" id="{71551E16-A9A8-4293-8ADB-E9F7D4F529A0}"/>
              </a:ext>
            </a:extLst>
          </p:cNvPr>
          <p:cNvGrpSpPr/>
          <p:nvPr/>
        </p:nvGrpSpPr>
        <p:grpSpPr>
          <a:xfrm rot="20537283">
            <a:off x="3310567" y="375679"/>
            <a:ext cx="1369217" cy="870839"/>
            <a:chOff x="6146131" y="1837154"/>
            <a:chExt cx="986043" cy="63981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0433E9E-7833-4B19-B5FD-B4F0F9B21096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99FF658-C280-4563-8654-F2F2A60B310D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385B26-D226-4400-ABCD-98E73726C4D3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B153D67-4434-4592-A31C-B242BCCB6630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5F86BE0-38D7-4EE4-8FBF-C2374BD8B648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5DA329-BD4D-43E0-B259-76502B17CCC5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D0D90D4-9BF7-49E9-801C-6828E25F1636}"/>
              </a:ext>
            </a:extLst>
          </p:cNvPr>
          <p:cNvSpPr/>
          <p:nvPr/>
        </p:nvSpPr>
        <p:spPr>
          <a:xfrm rot="20537283">
            <a:off x="8413111" y="6058313"/>
            <a:ext cx="48046" cy="88231"/>
          </a:xfrm>
          <a:custGeom>
            <a:avLst/>
            <a:gdLst>
              <a:gd name="connsiteX0" fmla="*/ 13273 w 22583"/>
              <a:gd name="connsiteY0" fmla="*/ 41372 h 41371"/>
              <a:gd name="connsiteX1" fmla="*/ 4224 w 22583"/>
              <a:gd name="connsiteY1" fmla="*/ 33847 h 41371"/>
              <a:gd name="connsiteX2" fmla="*/ 129 w 22583"/>
              <a:gd name="connsiteY2" fmla="*/ 10701 h 41371"/>
              <a:gd name="connsiteX3" fmla="*/ 7844 w 22583"/>
              <a:gd name="connsiteY3" fmla="*/ 129 h 41371"/>
              <a:gd name="connsiteX4" fmla="*/ 18416 w 22583"/>
              <a:gd name="connsiteY4" fmla="*/ 7844 h 41371"/>
              <a:gd name="connsiteX5" fmla="*/ 22417 w 22583"/>
              <a:gd name="connsiteY5" fmla="*/ 30323 h 41371"/>
              <a:gd name="connsiteX6" fmla="*/ 15083 w 22583"/>
              <a:gd name="connsiteY6" fmla="*/ 41181 h 41371"/>
              <a:gd name="connsiteX7" fmla="*/ 13273 w 22583"/>
              <a:gd name="connsiteY7" fmla="*/ 41372 h 4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83" h="41371">
                <a:moveTo>
                  <a:pt x="13273" y="41372"/>
                </a:moveTo>
                <a:cubicBezTo>
                  <a:pt x="8891" y="41372"/>
                  <a:pt x="5082" y="38324"/>
                  <a:pt x="4224" y="33847"/>
                </a:cubicBezTo>
                <a:cubicBezTo>
                  <a:pt x="2700" y="26037"/>
                  <a:pt x="1367" y="18321"/>
                  <a:pt x="129" y="10701"/>
                </a:cubicBezTo>
                <a:cubicBezTo>
                  <a:pt x="-728" y="5653"/>
                  <a:pt x="2796" y="890"/>
                  <a:pt x="7844" y="129"/>
                </a:cubicBezTo>
                <a:cubicBezTo>
                  <a:pt x="12892" y="-729"/>
                  <a:pt x="17655" y="2796"/>
                  <a:pt x="18416" y="7844"/>
                </a:cubicBezTo>
                <a:cubicBezTo>
                  <a:pt x="19560" y="15273"/>
                  <a:pt x="20988" y="22798"/>
                  <a:pt x="22417" y="30323"/>
                </a:cubicBezTo>
                <a:cubicBezTo>
                  <a:pt x="23370" y="35371"/>
                  <a:pt x="20131" y="40229"/>
                  <a:pt x="15083" y="41181"/>
                </a:cubicBezTo>
                <a:cubicBezTo>
                  <a:pt x="14511" y="41277"/>
                  <a:pt x="13845" y="41372"/>
                  <a:pt x="13273" y="4137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grpSp>
        <p:nvGrpSpPr>
          <p:cNvPr id="36" name="Graphic 15">
            <a:extLst>
              <a:ext uri="{FF2B5EF4-FFF2-40B4-BE49-F238E27FC236}">
                <a16:creationId xmlns:a16="http://schemas.microsoft.com/office/drawing/2014/main" id="{7A8CC461-54B3-4F05-993B-0AE9BCEB7AFF}"/>
              </a:ext>
            </a:extLst>
          </p:cNvPr>
          <p:cNvGrpSpPr/>
          <p:nvPr/>
        </p:nvGrpSpPr>
        <p:grpSpPr>
          <a:xfrm rot="20537283">
            <a:off x="4754061" y="2361342"/>
            <a:ext cx="2410264" cy="186152"/>
            <a:chOff x="6000368" y="1819751"/>
            <a:chExt cx="2410264" cy="186152"/>
          </a:xfrm>
          <a:solidFill>
            <a:srgbClr val="FCE5A7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89220B-25D3-4683-8447-C2AF83A7118D}"/>
                </a:ext>
              </a:extLst>
            </p:cNvPr>
            <p:cNvSpPr/>
            <p:nvPr/>
          </p:nvSpPr>
          <p:spPr>
            <a:xfrm>
              <a:off x="6000368" y="1897665"/>
              <a:ext cx="98071" cy="108238"/>
            </a:xfrm>
            <a:custGeom>
              <a:avLst/>
              <a:gdLst>
                <a:gd name="connsiteX0" fmla="*/ 0 w 98071"/>
                <a:gd name="connsiteY0" fmla="*/ 0 h 108238"/>
                <a:gd name="connsiteX1" fmla="*/ 92583 w 98071"/>
                <a:gd name="connsiteY1" fmla="*/ 104394 h 108238"/>
                <a:gd name="connsiteX2" fmla="*/ 0 w 98071"/>
                <a:gd name="connsiteY2" fmla="*/ 0 h 10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071" h="108238">
                  <a:moveTo>
                    <a:pt x="0" y="0"/>
                  </a:moveTo>
                  <a:cubicBezTo>
                    <a:pt x="0" y="0"/>
                    <a:pt x="64865" y="132207"/>
                    <a:pt x="92583" y="104394"/>
                  </a:cubicBezTo>
                  <a:cubicBezTo>
                    <a:pt x="125444" y="715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E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F7F4637-C072-43EF-8A86-2BF1F1871BAF}"/>
                </a:ext>
              </a:extLst>
            </p:cNvPr>
            <p:cNvSpPr/>
            <p:nvPr/>
          </p:nvSpPr>
          <p:spPr>
            <a:xfrm>
              <a:off x="8312562" y="1819751"/>
              <a:ext cx="98070" cy="108238"/>
            </a:xfrm>
            <a:custGeom>
              <a:avLst/>
              <a:gdLst>
                <a:gd name="connsiteX0" fmla="*/ 0 w 98070"/>
                <a:gd name="connsiteY0" fmla="*/ 0 h 108238"/>
                <a:gd name="connsiteX1" fmla="*/ 92583 w 98070"/>
                <a:gd name="connsiteY1" fmla="*/ 104394 h 108238"/>
                <a:gd name="connsiteX2" fmla="*/ 0 w 98070"/>
                <a:gd name="connsiteY2" fmla="*/ 0 h 10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070" h="108238">
                  <a:moveTo>
                    <a:pt x="0" y="0"/>
                  </a:moveTo>
                  <a:cubicBezTo>
                    <a:pt x="0" y="0"/>
                    <a:pt x="64865" y="132207"/>
                    <a:pt x="92583" y="104394"/>
                  </a:cubicBezTo>
                  <a:cubicBezTo>
                    <a:pt x="125444" y="715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E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782B4BF-4BA8-4C86-B687-E84E420E45DD}"/>
              </a:ext>
            </a:extLst>
          </p:cNvPr>
          <p:cNvSpPr/>
          <p:nvPr/>
        </p:nvSpPr>
        <p:spPr>
          <a:xfrm rot="20537283">
            <a:off x="2382818" y="2429516"/>
            <a:ext cx="6286500" cy="3603688"/>
          </a:xfrm>
          <a:custGeom>
            <a:avLst/>
            <a:gdLst>
              <a:gd name="connsiteX0" fmla="*/ 0 w 6286500"/>
              <a:gd name="connsiteY0" fmla="*/ 0 h 3603688"/>
              <a:gd name="connsiteX1" fmla="*/ 6286500 w 6286500"/>
              <a:gd name="connsiteY1" fmla="*/ 0 h 3603688"/>
              <a:gd name="connsiteX2" fmla="*/ 6286500 w 6286500"/>
              <a:gd name="connsiteY2" fmla="*/ 3603689 h 3603688"/>
              <a:gd name="connsiteX3" fmla="*/ 0 w 6286500"/>
              <a:gd name="connsiteY3" fmla="*/ 3603689 h 360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6500" h="3603688">
                <a:moveTo>
                  <a:pt x="0" y="0"/>
                </a:moveTo>
                <a:lnTo>
                  <a:pt x="6286500" y="0"/>
                </a:lnTo>
                <a:lnTo>
                  <a:pt x="6286500" y="3603689"/>
                </a:lnTo>
                <a:lnTo>
                  <a:pt x="0" y="3603689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E9C55373-45E6-4FF9-8594-CE0770D9C5B5}"/>
              </a:ext>
            </a:extLst>
          </p:cNvPr>
          <p:cNvGrpSpPr/>
          <p:nvPr/>
        </p:nvGrpSpPr>
        <p:grpSpPr>
          <a:xfrm rot="2255152">
            <a:off x="3325192" y="5144261"/>
            <a:ext cx="962176" cy="1164482"/>
            <a:chOff x="5881684" y="3147949"/>
            <a:chExt cx="428090" cy="557286"/>
          </a:xfrm>
        </p:grpSpPr>
        <p:grpSp>
          <p:nvGrpSpPr>
            <p:cNvPr id="41" name="Graphic 2">
              <a:extLst>
                <a:ext uri="{FF2B5EF4-FFF2-40B4-BE49-F238E27FC236}">
                  <a16:creationId xmlns:a16="http://schemas.microsoft.com/office/drawing/2014/main" id="{C55D7F1F-9F14-49B4-9C43-7FAD096D893D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6D58299-6DDF-4BB2-BE07-033AA3184936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9697D84-2B6F-490F-8C0C-53091006E364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1A43AD7-1C7B-457F-90DB-D0DA1C148D8D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09C6842-A34C-4E56-AF53-1B65A7BA967C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57E256B-9EAD-49C5-8A6D-83B6B5FEE66C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69E3364-0862-4C4D-8072-132930E5A32A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4227106-6904-4735-B2FF-3AE95B918177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71DC7A3-14BE-4E3C-B3ED-C4A8C1066313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006A914-E600-493C-8815-793751816041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6A8C7AC-A24E-4E98-8445-6475CC9026E5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53" name="Graphic 2">
                <a:extLst>
                  <a:ext uri="{FF2B5EF4-FFF2-40B4-BE49-F238E27FC236}">
                    <a16:creationId xmlns:a16="http://schemas.microsoft.com/office/drawing/2014/main" id="{4C307F83-6B37-42C2-8076-B79A0FE3EBE6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500508CD-9632-4248-90A4-DA76D749CDA8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0EA0D20C-7756-4F0F-9046-C21B1C6C01ED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2140DAD-E450-49DD-ADE6-C3A4AADFF3A7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265421B-DA14-40CD-9695-FF16F9F0D958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EF20B8A-02A8-44A1-B6EF-B6CADB2FC814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D211929-992E-448B-8217-EFE3B0123AC2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007B3BD-E424-4B12-9B80-E8E890F97213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0ACF65C-A2C7-40E3-ACC7-26560AFCB965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70B4E8C-BA9B-4580-AB6E-9EB0A62BE21F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1D49E8C-216C-4801-8273-E2999E5C5D6A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1FCE7D4-C637-4CDC-B7A4-10939FC30A07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22E2F6F-28B5-481D-9BF4-6805899DEE5D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C5E4F09-E3D7-491D-A6B9-835DA3A48CC1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65" name="Graphic 2">
                <a:extLst>
                  <a:ext uri="{FF2B5EF4-FFF2-40B4-BE49-F238E27FC236}">
                    <a16:creationId xmlns:a16="http://schemas.microsoft.com/office/drawing/2014/main" id="{CF6949CE-D006-4735-B3D8-EBED33C829C3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6304B61F-3216-4A88-871E-DD95E0873451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24BD70D8-BC97-4961-BC13-14E5A9779239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66" name="Graphic 2">
                <a:extLst>
                  <a:ext uri="{FF2B5EF4-FFF2-40B4-BE49-F238E27FC236}">
                    <a16:creationId xmlns:a16="http://schemas.microsoft.com/office/drawing/2014/main" id="{D96827F9-3F49-415A-A94E-63AA9D63646B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BDC468D0-78F3-4B05-B1BF-752CDDB59C00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2FACF46D-E0F6-453F-ACD2-8AA407833B36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F7A32A5-7269-45CC-A219-FAE1F102BBBC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73" name="Graphic 26">
            <a:extLst>
              <a:ext uri="{FF2B5EF4-FFF2-40B4-BE49-F238E27FC236}">
                <a16:creationId xmlns:a16="http://schemas.microsoft.com/office/drawing/2014/main" id="{8ABB07FB-B83F-4D6B-877E-4985A9888FB0}"/>
              </a:ext>
            </a:extLst>
          </p:cNvPr>
          <p:cNvGrpSpPr/>
          <p:nvPr/>
        </p:nvGrpSpPr>
        <p:grpSpPr>
          <a:xfrm rot="4294271">
            <a:off x="577081" y="3199274"/>
            <a:ext cx="1019469" cy="1465697"/>
            <a:chOff x="5967437" y="3219475"/>
            <a:chExt cx="259743" cy="423668"/>
          </a:xfrm>
        </p:grpSpPr>
        <p:grpSp>
          <p:nvGrpSpPr>
            <p:cNvPr id="74" name="Graphic 26">
              <a:extLst>
                <a:ext uri="{FF2B5EF4-FFF2-40B4-BE49-F238E27FC236}">
                  <a16:creationId xmlns:a16="http://schemas.microsoft.com/office/drawing/2014/main" id="{972E441A-0F98-43F0-9BFB-D3227F8BDC51}"/>
                </a:ext>
              </a:extLst>
            </p:cNvPr>
            <p:cNvGrpSpPr/>
            <p:nvPr/>
          </p:nvGrpSpPr>
          <p:grpSpPr>
            <a:xfrm>
              <a:off x="5967437" y="3219475"/>
              <a:ext cx="259743" cy="423668"/>
              <a:chOff x="5967437" y="3219475"/>
              <a:chExt cx="259743" cy="423668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53493417-A69E-493C-97BB-CFB1311B037B}"/>
                  </a:ext>
                </a:extLst>
              </p:cNvPr>
              <p:cNvSpPr/>
              <p:nvPr/>
            </p:nvSpPr>
            <p:spPr>
              <a:xfrm>
                <a:off x="5991700" y="3244310"/>
                <a:ext cx="235480" cy="398833"/>
              </a:xfrm>
              <a:custGeom>
                <a:avLst/>
                <a:gdLst>
                  <a:gd name="connsiteX0" fmla="*/ 31052 w 235480"/>
                  <a:gd name="connsiteY0" fmla="*/ 15145 h 398833"/>
                  <a:gd name="connsiteX1" fmla="*/ 0 w 235480"/>
                  <a:gd name="connsiteY1" fmla="*/ 30194 h 398833"/>
                  <a:gd name="connsiteX2" fmla="*/ 169831 w 235480"/>
                  <a:gd name="connsiteY2" fmla="*/ 379381 h 398833"/>
                  <a:gd name="connsiteX3" fmla="*/ 216027 w 235480"/>
                  <a:gd name="connsiteY3" fmla="*/ 395383 h 398833"/>
                  <a:gd name="connsiteX4" fmla="*/ 232029 w 235480"/>
                  <a:gd name="connsiteY4" fmla="*/ 349187 h 398833"/>
                  <a:gd name="connsiteX5" fmla="*/ 62198 w 235480"/>
                  <a:gd name="connsiteY5" fmla="*/ 0 h 398833"/>
                  <a:gd name="connsiteX6" fmla="*/ 31052 w 235480"/>
                  <a:gd name="connsiteY6" fmla="*/ 15145 h 39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480" h="398833">
                    <a:moveTo>
                      <a:pt x="31052" y="15145"/>
                    </a:moveTo>
                    <a:lnTo>
                      <a:pt x="0" y="30194"/>
                    </a:lnTo>
                    <a:lnTo>
                      <a:pt x="169831" y="379381"/>
                    </a:lnTo>
                    <a:cubicBezTo>
                      <a:pt x="178213" y="396526"/>
                      <a:pt x="198882" y="403670"/>
                      <a:pt x="216027" y="395383"/>
                    </a:cubicBezTo>
                    <a:cubicBezTo>
                      <a:pt x="233172" y="387001"/>
                      <a:pt x="240316" y="366332"/>
                      <a:pt x="232029" y="349187"/>
                    </a:cubicBezTo>
                    <a:lnTo>
                      <a:pt x="62198" y="0"/>
                    </a:lnTo>
                    <a:lnTo>
                      <a:pt x="31052" y="15145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98C85AF-F87B-4817-A278-A786E035A4AC}"/>
                  </a:ext>
                </a:extLst>
              </p:cNvPr>
              <p:cNvSpPr/>
              <p:nvPr/>
            </p:nvSpPr>
            <p:spPr>
              <a:xfrm>
                <a:off x="5967437" y="3219475"/>
                <a:ext cx="101155" cy="60388"/>
              </a:xfrm>
              <a:custGeom>
                <a:avLst/>
                <a:gdLst>
                  <a:gd name="connsiteX0" fmla="*/ 85509 w 101155"/>
                  <a:gd name="connsiteY0" fmla="*/ 1117 h 60388"/>
                  <a:gd name="connsiteX1" fmla="*/ 45790 w 101155"/>
                  <a:gd name="connsiteY1" fmla="*/ 20358 h 60388"/>
                  <a:gd name="connsiteX2" fmla="*/ 6070 w 101155"/>
                  <a:gd name="connsiteY2" fmla="*/ 39694 h 60388"/>
                  <a:gd name="connsiteX3" fmla="*/ 1117 w 101155"/>
                  <a:gd name="connsiteY3" fmla="*/ 54267 h 60388"/>
                  <a:gd name="connsiteX4" fmla="*/ 15691 w 101155"/>
                  <a:gd name="connsiteY4" fmla="*/ 59315 h 60388"/>
                  <a:gd name="connsiteX5" fmla="*/ 55315 w 101155"/>
                  <a:gd name="connsiteY5" fmla="*/ 39979 h 60388"/>
                  <a:gd name="connsiteX6" fmla="*/ 95034 w 101155"/>
                  <a:gd name="connsiteY6" fmla="*/ 20644 h 60388"/>
                  <a:gd name="connsiteX7" fmla="*/ 100082 w 101155"/>
                  <a:gd name="connsiteY7" fmla="*/ 6070 h 60388"/>
                  <a:gd name="connsiteX8" fmla="*/ 85509 w 101155"/>
                  <a:gd name="connsiteY8" fmla="*/ 1117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155" h="60388">
                    <a:moveTo>
                      <a:pt x="85509" y="1117"/>
                    </a:moveTo>
                    <a:lnTo>
                      <a:pt x="45790" y="20358"/>
                    </a:lnTo>
                    <a:lnTo>
                      <a:pt x="6070" y="39694"/>
                    </a:lnTo>
                    <a:cubicBezTo>
                      <a:pt x="736" y="42361"/>
                      <a:pt x="-1550" y="48838"/>
                      <a:pt x="1117" y="54267"/>
                    </a:cubicBezTo>
                    <a:cubicBezTo>
                      <a:pt x="3784" y="59696"/>
                      <a:pt x="10261" y="61887"/>
                      <a:pt x="15691" y="59315"/>
                    </a:cubicBezTo>
                    <a:lnTo>
                      <a:pt x="55315" y="39979"/>
                    </a:lnTo>
                    <a:lnTo>
                      <a:pt x="95034" y="20644"/>
                    </a:lnTo>
                    <a:cubicBezTo>
                      <a:pt x="100463" y="17977"/>
                      <a:pt x="102654" y="11500"/>
                      <a:pt x="100082" y="6070"/>
                    </a:cubicBezTo>
                    <a:cubicBezTo>
                      <a:pt x="97415" y="736"/>
                      <a:pt x="90938" y="-1550"/>
                      <a:pt x="85509" y="1117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7EFBC0A-2CA8-4B01-BB22-ADBE3CB5A307}"/>
                  </a:ext>
                </a:extLst>
              </p:cNvPr>
              <p:cNvSpPr/>
              <p:nvPr/>
            </p:nvSpPr>
            <p:spPr>
              <a:xfrm>
                <a:off x="5991700" y="3244310"/>
                <a:ext cx="65151" cy="36480"/>
              </a:xfrm>
              <a:custGeom>
                <a:avLst/>
                <a:gdLst>
                  <a:gd name="connsiteX0" fmla="*/ 65151 w 65151"/>
                  <a:gd name="connsiteY0" fmla="*/ 6287 h 36480"/>
                  <a:gd name="connsiteX1" fmla="*/ 62198 w 65151"/>
                  <a:gd name="connsiteY1" fmla="*/ 0 h 36480"/>
                  <a:gd name="connsiteX2" fmla="*/ 31909 w 65151"/>
                  <a:gd name="connsiteY2" fmla="*/ 14669 h 36480"/>
                  <a:gd name="connsiteX3" fmla="*/ 31528 w 65151"/>
                  <a:gd name="connsiteY3" fmla="*/ 14859 h 36480"/>
                  <a:gd name="connsiteX4" fmla="*/ 31052 w 65151"/>
                  <a:gd name="connsiteY4" fmla="*/ 15145 h 36480"/>
                  <a:gd name="connsiteX5" fmla="*/ 0 w 65151"/>
                  <a:gd name="connsiteY5" fmla="*/ 30194 h 36480"/>
                  <a:gd name="connsiteX6" fmla="*/ 3048 w 65151"/>
                  <a:gd name="connsiteY6" fmla="*/ 36481 h 36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151" h="36480">
                    <a:moveTo>
                      <a:pt x="65151" y="6287"/>
                    </a:moveTo>
                    <a:lnTo>
                      <a:pt x="62198" y="0"/>
                    </a:lnTo>
                    <a:lnTo>
                      <a:pt x="31909" y="14669"/>
                    </a:lnTo>
                    <a:lnTo>
                      <a:pt x="31528" y="14859"/>
                    </a:lnTo>
                    <a:lnTo>
                      <a:pt x="31052" y="15145"/>
                    </a:lnTo>
                    <a:lnTo>
                      <a:pt x="0" y="30194"/>
                    </a:lnTo>
                    <a:lnTo>
                      <a:pt x="3048" y="36481"/>
                    </a:lnTo>
                    <a:close/>
                  </a:path>
                </a:pathLst>
              </a:custGeom>
              <a:solidFill>
                <a:srgbClr val="0F5B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101FDCC-BE5A-4B04-B268-F0F85A727565}"/>
                </a:ext>
              </a:extLst>
            </p:cNvPr>
            <p:cNvSpPr/>
            <p:nvPr/>
          </p:nvSpPr>
          <p:spPr>
            <a:xfrm>
              <a:off x="6032753" y="3318890"/>
              <a:ext cx="187286" cy="317302"/>
            </a:xfrm>
            <a:custGeom>
              <a:avLst/>
              <a:gdLst>
                <a:gd name="connsiteX0" fmla="*/ 24765 w 187286"/>
                <a:gd name="connsiteY0" fmla="*/ 12097 h 317302"/>
                <a:gd name="connsiteX1" fmla="*/ 0 w 187286"/>
                <a:gd name="connsiteY1" fmla="*/ 24098 h 317302"/>
                <a:gd name="connsiteX2" fmla="*/ 135065 w 187286"/>
                <a:gd name="connsiteY2" fmla="*/ 301847 h 317302"/>
                <a:gd name="connsiteX3" fmla="*/ 171831 w 187286"/>
                <a:gd name="connsiteY3" fmla="*/ 314516 h 317302"/>
                <a:gd name="connsiteX4" fmla="*/ 184499 w 187286"/>
                <a:gd name="connsiteY4" fmla="*/ 277749 h 317302"/>
                <a:gd name="connsiteX5" fmla="*/ 49530 w 187286"/>
                <a:gd name="connsiteY5" fmla="*/ 0 h 317302"/>
                <a:gd name="connsiteX6" fmla="*/ 24765 w 187286"/>
                <a:gd name="connsiteY6" fmla="*/ 12097 h 31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286" h="317302">
                  <a:moveTo>
                    <a:pt x="24765" y="12097"/>
                  </a:moveTo>
                  <a:lnTo>
                    <a:pt x="0" y="24098"/>
                  </a:lnTo>
                  <a:lnTo>
                    <a:pt x="135065" y="301847"/>
                  </a:lnTo>
                  <a:cubicBezTo>
                    <a:pt x="141732" y="315468"/>
                    <a:pt x="158115" y="321183"/>
                    <a:pt x="171831" y="314516"/>
                  </a:cubicBezTo>
                  <a:cubicBezTo>
                    <a:pt x="185452" y="307848"/>
                    <a:pt x="191167" y="291465"/>
                    <a:pt x="184499" y="277749"/>
                  </a:cubicBezTo>
                  <a:lnTo>
                    <a:pt x="49530" y="0"/>
                  </a:lnTo>
                  <a:lnTo>
                    <a:pt x="24765" y="12097"/>
                  </a:lnTo>
                  <a:close/>
                </a:path>
              </a:pathLst>
            </a:custGeom>
            <a:solidFill>
              <a:srgbClr val="D759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76" name="Graphic 26">
              <a:extLst>
                <a:ext uri="{FF2B5EF4-FFF2-40B4-BE49-F238E27FC236}">
                  <a16:creationId xmlns:a16="http://schemas.microsoft.com/office/drawing/2014/main" id="{468CE36D-F1ED-466A-9D9A-A2B7D6BDE7D4}"/>
                </a:ext>
              </a:extLst>
            </p:cNvPr>
            <p:cNvGrpSpPr/>
            <p:nvPr/>
          </p:nvGrpSpPr>
          <p:grpSpPr>
            <a:xfrm>
              <a:off x="6064723" y="3334382"/>
              <a:ext cx="128464" cy="281245"/>
              <a:chOff x="6064723" y="3334382"/>
              <a:chExt cx="128464" cy="281245"/>
            </a:xfrm>
            <a:solidFill>
              <a:srgbClr val="FFFFFF"/>
            </a:solidFill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C45E99D-5485-4043-9A96-F33EB6FF8FE4}"/>
                  </a:ext>
                </a:extLst>
              </p:cNvPr>
              <p:cNvSpPr/>
              <p:nvPr/>
            </p:nvSpPr>
            <p:spPr>
              <a:xfrm>
                <a:off x="6064723" y="3334382"/>
                <a:ext cx="30833" cy="30833"/>
              </a:xfrm>
              <a:custGeom>
                <a:avLst/>
                <a:gdLst>
                  <a:gd name="connsiteX0" fmla="*/ 29276 w 30833"/>
                  <a:gd name="connsiteY0" fmla="*/ 8702 h 30833"/>
                  <a:gd name="connsiteX1" fmla="*/ 22132 w 30833"/>
                  <a:gd name="connsiteY1" fmla="*/ 29276 h 30833"/>
                  <a:gd name="connsiteX2" fmla="*/ 1558 w 30833"/>
                  <a:gd name="connsiteY2" fmla="*/ 22132 h 30833"/>
                  <a:gd name="connsiteX3" fmla="*/ 8702 w 30833"/>
                  <a:gd name="connsiteY3" fmla="*/ 1558 h 30833"/>
                  <a:gd name="connsiteX4" fmla="*/ 29276 w 30833"/>
                  <a:gd name="connsiteY4" fmla="*/ 8702 h 3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33">
                    <a:moveTo>
                      <a:pt x="29276" y="8702"/>
                    </a:moveTo>
                    <a:cubicBezTo>
                      <a:pt x="32990" y="16322"/>
                      <a:pt x="29847" y="25561"/>
                      <a:pt x="22132" y="29276"/>
                    </a:cubicBezTo>
                    <a:cubicBezTo>
                      <a:pt x="14512" y="32990"/>
                      <a:pt x="5273" y="29847"/>
                      <a:pt x="1558" y="22132"/>
                    </a:cubicBezTo>
                    <a:cubicBezTo>
                      <a:pt x="-2157" y="14512"/>
                      <a:pt x="986" y="5273"/>
                      <a:pt x="8702" y="1558"/>
                    </a:cubicBezTo>
                    <a:cubicBezTo>
                      <a:pt x="16322" y="-2157"/>
                      <a:pt x="25561" y="986"/>
                      <a:pt x="29276" y="87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48C2F335-D042-4F67-95E3-5441142CC1D8}"/>
                  </a:ext>
                </a:extLst>
              </p:cNvPr>
              <p:cNvSpPr/>
              <p:nvPr/>
            </p:nvSpPr>
            <p:spPr>
              <a:xfrm>
                <a:off x="6102252" y="3425934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322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8C5D948-04B8-4DC6-9F5D-F7912D4E7A3C}"/>
                  </a:ext>
                </a:extLst>
              </p:cNvPr>
              <p:cNvSpPr/>
              <p:nvPr/>
            </p:nvSpPr>
            <p:spPr>
              <a:xfrm>
                <a:off x="6107014" y="3470987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322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9738F53-65D0-4F1F-BBB9-270F83F9EC81}"/>
                  </a:ext>
                </a:extLst>
              </p:cNvPr>
              <p:cNvSpPr/>
              <p:nvPr/>
            </p:nvSpPr>
            <p:spPr>
              <a:xfrm>
                <a:off x="6065104" y="3384828"/>
                <a:ext cx="30833" cy="30775"/>
              </a:xfrm>
              <a:custGeom>
                <a:avLst/>
                <a:gdLst>
                  <a:gd name="connsiteX0" fmla="*/ 29276 w 30833"/>
                  <a:gd name="connsiteY0" fmla="*/ 8644 h 30775"/>
                  <a:gd name="connsiteX1" fmla="*/ 22132 w 30833"/>
                  <a:gd name="connsiteY1" fmla="*/ 29218 h 30775"/>
                  <a:gd name="connsiteX2" fmla="*/ 1558 w 30833"/>
                  <a:gd name="connsiteY2" fmla="*/ 22074 h 30775"/>
                  <a:gd name="connsiteX3" fmla="*/ 8702 w 30833"/>
                  <a:gd name="connsiteY3" fmla="*/ 1500 h 30775"/>
                  <a:gd name="connsiteX4" fmla="*/ 29276 w 30833"/>
                  <a:gd name="connsiteY4" fmla="*/ 8644 h 30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775">
                    <a:moveTo>
                      <a:pt x="29276" y="8644"/>
                    </a:moveTo>
                    <a:cubicBezTo>
                      <a:pt x="32990" y="16264"/>
                      <a:pt x="29847" y="25503"/>
                      <a:pt x="22132" y="29218"/>
                    </a:cubicBezTo>
                    <a:cubicBezTo>
                      <a:pt x="14512" y="32932"/>
                      <a:pt x="5273" y="29789"/>
                      <a:pt x="1558" y="22074"/>
                    </a:cubicBezTo>
                    <a:cubicBezTo>
                      <a:pt x="-2157" y="14454"/>
                      <a:pt x="986" y="5215"/>
                      <a:pt x="8702" y="1500"/>
                    </a:cubicBezTo>
                    <a:cubicBezTo>
                      <a:pt x="16322" y="-2120"/>
                      <a:pt x="25561" y="1024"/>
                      <a:pt x="29276" y="86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15E1902-C192-4D66-8836-BDA4EFCAE03A}"/>
                  </a:ext>
                </a:extLst>
              </p:cNvPr>
              <p:cNvSpPr/>
              <p:nvPr/>
            </p:nvSpPr>
            <p:spPr>
              <a:xfrm>
                <a:off x="6153877" y="3517755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417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914FA5B-DDC2-43A1-9C71-0D7E63CCC1AF}"/>
                  </a:ext>
                </a:extLst>
              </p:cNvPr>
              <p:cNvSpPr/>
              <p:nvPr/>
            </p:nvSpPr>
            <p:spPr>
              <a:xfrm>
                <a:off x="6162354" y="3584811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417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86" name="Graphic 44275">
            <a:extLst>
              <a:ext uri="{FF2B5EF4-FFF2-40B4-BE49-F238E27FC236}">
                <a16:creationId xmlns:a16="http://schemas.microsoft.com/office/drawing/2014/main" id="{F3CFC191-DCBE-44DA-93B1-0C48C13C94B7}"/>
              </a:ext>
            </a:extLst>
          </p:cNvPr>
          <p:cNvGrpSpPr/>
          <p:nvPr/>
        </p:nvGrpSpPr>
        <p:grpSpPr>
          <a:xfrm rot="12236753" flipH="1">
            <a:off x="1936151" y="4018904"/>
            <a:ext cx="872144" cy="1003126"/>
            <a:chOff x="5895956" y="3205138"/>
            <a:chExt cx="399616" cy="448193"/>
          </a:xfrm>
        </p:grpSpPr>
        <p:grpSp>
          <p:nvGrpSpPr>
            <p:cNvPr id="87" name="Graphic 44275">
              <a:extLst>
                <a:ext uri="{FF2B5EF4-FFF2-40B4-BE49-F238E27FC236}">
                  <a16:creationId xmlns:a16="http://schemas.microsoft.com/office/drawing/2014/main" id="{3B9796BD-A6BB-413B-BBFE-5880518D52CA}"/>
                </a:ext>
              </a:extLst>
            </p:cNvPr>
            <p:cNvGrpSpPr/>
            <p:nvPr/>
          </p:nvGrpSpPr>
          <p:grpSpPr>
            <a:xfrm>
              <a:off x="6126080" y="3277771"/>
              <a:ext cx="108250" cy="123046"/>
              <a:chOff x="6126080" y="3277771"/>
              <a:chExt cx="108250" cy="123046"/>
            </a:xfrm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27178768-EEB5-4184-9EAA-63B4B8F0B71D}"/>
                  </a:ext>
                </a:extLst>
              </p:cNvPr>
              <p:cNvSpPr/>
              <p:nvPr/>
            </p:nvSpPr>
            <p:spPr>
              <a:xfrm rot="-8450884">
                <a:off x="6164774" y="3272522"/>
                <a:ext cx="30862" cy="133544"/>
              </a:xfrm>
              <a:custGeom>
                <a:avLst/>
                <a:gdLst>
                  <a:gd name="connsiteX0" fmla="*/ 0 w 30862"/>
                  <a:gd name="connsiteY0" fmla="*/ 0 h 133544"/>
                  <a:gd name="connsiteX1" fmla="*/ 30862 w 30862"/>
                  <a:gd name="connsiteY1" fmla="*/ 0 h 133544"/>
                  <a:gd name="connsiteX2" fmla="*/ 30862 w 30862"/>
                  <a:gd name="connsiteY2" fmla="*/ 133545 h 133544"/>
                  <a:gd name="connsiteX3" fmla="*/ 0 w 30862"/>
                  <a:gd name="connsiteY3" fmla="*/ 133545 h 133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62" h="133544">
                    <a:moveTo>
                      <a:pt x="0" y="0"/>
                    </a:moveTo>
                    <a:lnTo>
                      <a:pt x="30862" y="0"/>
                    </a:lnTo>
                    <a:lnTo>
                      <a:pt x="30862" y="133545"/>
                    </a:lnTo>
                    <a:lnTo>
                      <a:pt x="0" y="133545"/>
                    </a:lnTo>
                    <a:close/>
                  </a:path>
                </a:pathLst>
              </a:custGeom>
              <a:solidFill>
                <a:srgbClr val="444F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588068BB-046D-4D54-9C8B-97E87B53FB11}"/>
                  </a:ext>
                </a:extLst>
              </p:cNvPr>
              <p:cNvSpPr/>
              <p:nvPr/>
            </p:nvSpPr>
            <p:spPr>
              <a:xfrm rot="-8446264">
                <a:off x="6171799" y="3270995"/>
                <a:ext cx="7524" cy="123344"/>
              </a:xfrm>
              <a:custGeom>
                <a:avLst/>
                <a:gdLst>
                  <a:gd name="connsiteX0" fmla="*/ 0 w 7524"/>
                  <a:gd name="connsiteY0" fmla="*/ 0 h 123344"/>
                  <a:gd name="connsiteX1" fmla="*/ 7525 w 7524"/>
                  <a:gd name="connsiteY1" fmla="*/ 0 h 123344"/>
                  <a:gd name="connsiteX2" fmla="*/ 7525 w 7524"/>
                  <a:gd name="connsiteY2" fmla="*/ 123345 h 123344"/>
                  <a:gd name="connsiteX3" fmla="*/ 0 w 7524"/>
                  <a:gd name="connsiteY3" fmla="*/ 123345 h 12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4" h="123344">
                    <a:moveTo>
                      <a:pt x="0" y="0"/>
                    </a:moveTo>
                    <a:lnTo>
                      <a:pt x="7525" y="0"/>
                    </a:lnTo>
                    <a:lnTo>
                      <a:pt x="7525" y="123345"/>
                    </a:lnTo>
                    <a:lnTo>
                      <a:pt x="0" y="123345"/>
                    </a:ln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18239E4-5BC9-4D15-AF3B-5538F55F413A}"/>
                </a:ext>
              </a:extLst>
            </p:cNvPr>
            <p:cNvSpPr/>
            <p:nvPr/>
          </p:nvSpPr>
          <p:spPr>
            <a:xfrm>
              <a:off x="5895956" y="3346970"/>
              <a:ext cx="306360" cy="306360"/>
            </a:xfrm>
            <a:custGeom>
              <a:avLst/>
              <a:gdLst>
                <a:gd name="connsiteX0" fmla="*/ 56502 w 306360"/>
                <a:gd name="connsiteY0" fmla="*/ 271957 h 306360"/>
                <a:gd name="connsiteX1" fmla="*/ 271957 w 306360"/>
                <a:gd name="connsiteY1" fmla="*/ 249859 h 306360"/>
                <a:gd name="connsiteX2" fmla="*/ 249859 w 306360"/>
                <a:gd name="connsiteY2" fmla="*/ 34404 h 306360"/>
                <a:gd name="connsiteX3" fmla="*/ 34404 w 306360"/>
                <a:gd name="connsiteY3" fmla="*/ 56502 h 306360"/>
                <a:gd name="connsiteX4" fmla="*/ 56502 w 306360"/>
                <a:gd name="connsiteY4" fmla="*/ 271957 h 306360"/>
                <a:gd name="connsiteX5" fmla="*/ 234143 w 306360"/>
                <a:gd name="connsiteY5" fmla="*/ 53739 h 306360"/>
                <a:gd name="connsiteX6" fmla="*/ 252621 w 306360"/>
                <a:gd name="connsiteY6" fmla="*/ 234143 h 306360"/>
                <a:gd name="connsiteX7" fmla="*/ 72218 w 306360"/>
                <a:gd name="connsiteY7" fmla="*/ 252621 h 306360"/>
                <a:gd name="connsiteX8" fmla="*/ 53739 w 306360"/>
                <a:gd name="connsiteY8" fmla="*/ 72218 h 306360"/>
                <a:gd name="connsiteX9" fmla="*/ 234143 w 306360"/>
                <a:gd name="connsiteY9" fmla="*/ 53739 h 30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360" h="306360">
                  <a:moveTo>
                    <a:pt x="56502" y="271957"/>
                  </a:moveTo>
                  <a:cubicBezTo>
                    <a:pt x="122129" y="325392"/>
                    <a:pt x="218522" y="315486"/>
                    <a:pt x="271957" y="249859"/>
                  </a:cubicBezTo>
                  <a:cubicBezTo>
                    <a:pt x="325392" y="184232"/>
                    <a:pt x="315486" y="87744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68F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107EE54-61B3-48E0-A885-C4BFAAE8F2ED}"/>
                </a:ext>
              </a:extLst>
            </p:cNvPr>
            <p:cNvSpPr/>
            <p:nvPr/>
          </p:nvSpPr>
          <p:spPr>
            <a:xfrm>
              <a:off x="5920936" y="3371950"/>
              <a:ext cx="256401" cy="256401"/>
            </a:xfrm>
            <a:custGeom>
              <a:avLst/>
              <a:gdLst>
                <a:gd name="connsiteX0" fmla="*/ 209163 w 256401"/>
                <a:gd name="connsiteY0" fmla="*/ 28760 h 256401"/>
                <a:gd name="connsiteX1" fmla="*/ 227642 w 256401"/>
                <a:gd name="connsiteY1" fmla="*/ 209163 h 256401"/>
                <a:gd name="connsiteX2" fmla="*/ 47238 w 256401"/>
                <a:gd name="connsiteY2" fmla="*/ 227642 h 256401"/>
                <a:gd name="connsiteX3" fmla="*/ 28760 w 256401"/>
                <a:gd name="connsiteY3" fmla="*/ 47238 h 256401"/>
                <a:gd name="connsiteX4" fmla="*/ 209163 w 256401"/>
                <a:gd name="connsiteY4" fmla="*/ 28760 h 25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401" h="256401">
                  <a:moveTo>
                    <a:pt x="209163" y="28760"/>
                  </a:moveTo>
                  <a:cubicBezTo>
                    <a:pt x="264027" y="73432"/>
                    <a:pt x="272314" y="154299"/>
                    <a:pt x="227642" y="209163"/>
                  </a:cubicBezTo>
                  <a:cubicBezTo>
                    <a:pt x="182969" y="264027"/>
                    <a:pt x="102102" y="272314"/>
                    <a:pt x="47238" y="227642"/>
                  </a:cubicBezTo>
                  <a:cubicBezTo>
                    <a:pt x="-7626" y="182969"/>
                    <a:pt x="-15913" y="102102"/>
                    <a:pt x="28760" y="47238"/>
                  </a:cubicBezTo>
                  <a:cubicBezTo>
                    <a:pt x="73432" y="-7626"/>
                    <a:pt x="154299" y="-15913"/>
                    <a:pt x="209163" y="2876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A00EB62-8409-4AA0-831F-EFCC1610D346}"/>
                </a:ext>
              </a:extLst>
            </p:cNvPr>
            <p:cNvSpPr/>
            <p:nvPr/>
          </p:nvSpPr>
          <p:spPr>
            <a:xfrm>
              <a:off x="5978937" y="3410806"/>
              <a:ext cx="198362" cy="217542"/>
            </a:xfrm>
            <a:custGeom>
              <a:avLst/>
              <a:gdLst>
                <a:gd name="connsiteX0" fmla="*/ 171545 w 198362"/>
                <a:gd name="connsiteY0" fmla="*/ 98393 h 217542"/>
                <a:gd name="connsiteX1" fmla="*/ 0 w 198362"/>
                <a:gd name="connsiteY1" fmla="*/ 196691 h 217542"/>
                <a:gd name="connsiteX2" fmla="*/ 169640 w 198362"/>
                <a:gd name="connsiteY2" fmla="*/ 170307 h 217542"/>
                <a:gd name="connsiteX3" fmla="*/ 162211 w 198362"/>
                <a:gd name="connsiteY3" fmla="*/ 0 h 217542"/>
                <a:gd name="connsiteX4" fmla="*/ 171545 w 198362"/>
                <a:gd name="connsiteY4" fmla="*/ 98393 h 21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62" h="217542">
                  <a:moveTo>
                    <a:pt x="171545" y="98393"/>
                  </a:moveTo>
                  <a:cubicBezTo>
                    <a:pt x="141923" y="161544"/>
                    <a:pt x="67723" y="208598"/>
                    <a:pt x="0" y="196691"/>
                  </a:cubicBezTo>
                  <a:cubicBezTo>
                    <a:pt x="54197" y="232220"/>
                    <a:pt x="127825" y="221647"/>
                    <a:pt x="169640" y="170307"/>
                  </a:cubicBezTo>
                  <a:cubicBezTo>
                    <a:pt x="211074" y="119444"/>
                    <a:pt x="206883" y="46006"/>
                    <a:pt x="162211" y="0"/>
                  </a:cubicBezTo>
                  <a:cubicBezTo>
                    <a:pt x="180689" y="29813"/>
                    <a:pt x="187262" y="64960"/>
                    <a:pt x="171545" y="98393"/>
                  </a:cubicBezTo>
                  <a:close/>
                </a:path>
              </a:pathLst>
            </a:custGeom>
            <a:solidFill>
              <a:srgbClr val="C8C8C8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E2776E-BD30-4F6E-870F-2D079F04536D}"/>
                </a:ext>
              </a:extLst>
            </p:cNvPr>
            <p:cNvSpPr/>
            <p:nvPr/>
          </p:nvSpPr>
          <p:spPr>
            <a:xfrm>
              <a:off x="6178969" y="3205138"/>
              <a:ext cx="116573" cy="128033"/>
            </a:xfrm>
            <a:custGeom>
              <a:avLst/>
              <a:gdLst>
                <a:gd name="connsiteX0" fmla="*/ 89910 w 116573"/>
                <a:gd name="connsiteY0" fmla="*/ 3072 h 128033"/>
                <a:gd name="connsiteX1" fmla="*/ 111531 w 116573"/>
                <a:gd name="connsiteY1" fmla="*/ 20693 h 128033"/>
                <a:gd name="connsiteX2" fmla="*/ 113532 w 116573"/>
                <a:gd name="connsiteY2" fmla="*/ 39934 h 128033"/>
                <a:gd name="connsiteX3" fmla="*/ 45904 w 116573"/>
                <a:gd name="connsiteY3" fmla="*/ 122992 h 128033"/>
                <a:gd name="connsiteX4" fmla="*/ 26664 w 116573"/>
                <a:gd name="connsiteY4" fmla="*/ 124992 h 128033"/>
                <a:gd name="connsiteX5" fmla="*/ 5042 w 116573"/>
                <a:gd name="connsiteY5" fmla="*/ 107371 h 128033"/>
                <a:gd name="connsiteX6" fmla="*/ 3042 w 116573"/>
                <a:gd name="connsiteY6" fmla="*/ 88130 h 128033"/>
                <a:gd name="connsiteX7" fmla="*/ 70669 w 116573"/>
                <a:gd name="connsiteY7" fmla="*/ 5072 h 128033"/>
                <a:gd name="connsiteX8" fmla="*/ 89910 w 116573"/>
                <a:gd name="connsiteY8" fmla="*/ 3072 h 12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573" h="128033">
                  <a:moveTo>
                    <a:pt x="89910" y="3072"/>
                  </a:moveTo>
                  <a:lnTo>
                    <a:pt x="111531" y="20693"/>
                  </a:lnTo>
                  <a:cubicBezTo>
                    <a:pt x="117342" y="25456"/>
                    <a:pt x="118294" y="34028"/>
                    <a:pt x="113532" y="39934"/>
                  </a:cubicBezTo>
                  <a:lnTo>
                    <a:pt x="45904" y="122992"/>
                  </a:lnTo>
                  <a:cubicBezTo>
                    <a:pt x="41142" y="128802"/>
                    <a:pt x="32569" y="129754"/>
                    <a:pt x="26664" y="124992"/>
                  </a:cubicBezTo>
                  <a:lnTo>
                    <a:pt x="5042" y="107371"/>
                  </a:lnTo>
                  <a:cubicBezTo>
                    <a:pt x="-768" y="102608"/>
                    <a:pt x="-1721" y="94036"/>
                    <a:pt x="3042" y="88130"/>
                  </a:cubicBezTo>
                  <a:lnTo>
                    <a:pt x="70669" y="5072"/>
                  </a:lnTo>
                  <a:cubicBezTo>
                    <a:pt x="75432" y="-833"/>
                    <a:pt x="84004" y="-1691"/>
                    <a:pt x="89910" y="3072"/>
                  </a:cubicBezTo>
                  <a:close/>
                </a:path>
              </a:pathLst>
            </a:custGeom>
            <a:solidFill>
              <a:srgbClr val="1D2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3E06B99-E49D-457E-996F-066256057090}"/>
                </a:ext>
              </a:extLst>
            </p:cNvPr>
            <p:cNvSpPr/>
            <p:nvPr/>
          </p:nvSpPr>
          <p:spPr>
            <a:xfrm>
              <a:off x="6242494" y="3205138"/>
              <a:ext cx="53078" cy="101084"/>
            </a:xfrm>
            <a:custGeom>
              <a:avLst/>
              <a:gdLst>
                <a:gd name="connsiteX0" fmla="*/ 191 w 53078"/>
                <a:gd name="connsiteY0" fmla="*/ 101084 h 101084"/>
                <a:gd name="connsiteX1" fmla="*/ 50006 w 53078"/>
                <a:gd name="connsiteY1" fmla="*/ 39934 h 101084"/>
                <a:gd name="connsiteX2" fmla="*/ 48006 w 53078"/>
                <a:gd name="connsiteY2" fmla="*/ 20693 h 101084"/>
                <a:gd name="connsiteX3" fmla="*/ 26384 w 53078"/>
                <a:gd name="connsiteY3" fmla="*/ 3072 h 101084"/>
                <a:gd name="connsiteX4" fmla="*/ 7144 w 53078"/>
                <a:gd name="connsiteY4" fmla="*/ 5072 h 101084"/>
                <a:gd name="connsiteX5" fmla="*/ 0 w 53078"/>
                <a:gd name="connsiteY5" fmla="*/ 13835 h 101084"/>
                <a:gd name="connsiteX6" fmla="*/ 191 w 53078"/>
                <a:gd name="connsiteY6" fmla="*/ 101084 h 10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78" h="101084">
                  <a:moveTo>
                    <a:pt x="191" y="101084"/>
                  </a:moveTo>
                  <a:lnTo>
                    <a:pt x="50006" y="39934"/>
                  </a:lnTo>
                  <a:cubicBezTo>
                    <a:pt x="54769" y="34123"/>
                    <a:pt x="53912" y="25456"/>
                    <a:pt x="48006" y="20693"/>
                  </a:cubicBezTo>
                  <a:lnTo>
                    <a:pt x="26384" y="3072"/>
                  </a:lnTo>
                  <a:cubicBezTo>
                    <a:pt x="20479" y="-1691"/>
                    <a:pt x="11906" y="-833"/>
                    <a:pt x="7144" y="5072"/>
                  </a:cubicBezTo>
                  <a:lnTo>
                    <a:pt x="0" y="13835"/>
                  </a:lnTo>
                  <a:cubicBezTo>
                    <a:pt x="29527" y="29170"/>
                    <a:pt x="15335" y="70509"/>
                    <a:pt x="191" y="101084"/>
                  </a:cubicBezTo>
                  <a:close/>
                </a:path>
              </a:pathLst>
            </a:custGeom>
            <a:solidFill>
              <a:srgbClr val="1D2465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D8823D5-F6DE-4DDB-9CA0-C75018C79D37}"/>
                </a:ext>
              </a:extLst>
            </p:cNvPr>
            <p:cNvSpPr/>
            <p:nvPr/>
          </p:nvSpPr>
          <p:spPr>
            <a:xfrm>
              <a:off x="5934056" y="3385224"/>
              <a:ext cx="137273" cy="151788"/>
            </a:xfrm>
            <a:custGeom>
              <a:avLst/>
              <a:gdLst>
                <a:gd name="connsiteX0" fmla="*/ 2399 w 137273"/>
                <a:gd name="connsiteY0" fmla="*/ 151789 h 151788"/>
                <a:gd name="connsiteX1" fmla="*/ 24497 w 137273"/>
                <a:gd name="connsiteY1" fmla="*/ 50348 h 151788"/>
                <a:gd name="connsiteX2" fmla="*/ 137273 w 137273"/>
                <a:gd name="connsiteY2" fmla="*/ 2056 h 151788"/>
                <a:gd name="connsiteX3" fmla="*/ 46881 w 137273"/>
                <a:gd name="connsiteY3" fmla="*/ 63397 h 151788"/>
                <a:gd name="connsiteX4" fmla="*/ 2399 w 137273"/>
                <a:gd name="connsiteY4" fmla="*/ 151789 h 15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73" h="151788">
                  <a:moveTo>
                    <a:pt x="2399" y="151789"/>
                  </a:moveTo>
                  <a:cubicBezTo>
                    <a:pt x="2399" y="151789"/>
                    <a:pt x="-10745" y="97401"/>
                    <a:pt x="24497" y="50348"/>
                  </a:cubicBezTo>
                  <a:cubicBezTo>
                    <a:pt x="59740" y="3294"/>
                    <a:pt x="124319" y="-4612"/>
                    <a:pt x="137273" y="2056"/>
                  </a:cubicBezTo>
                  <a:cubicBezTo>
                    <a:pt x="104317" y="18058"/>
                    <a:pt x="77837" y="28821"/>
                    <a:pt x="46881" y="63397"/>
                  </a:cubicBezTo>
                  <a:cubicBezTo>
                    <a:pt x="14020" y="100354"/>
                    <a:pt x="2399" y="151789"/>
                    <a:pt x="2399" y="151789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708D0CB-5BEA-40DD-96B0-D5CF1B25AE66}"/>
                </a:ext>
              </a:extLst>
            </p:cNvPr>
            <p:cNvSpPr/>
            <p:nvPr/>
          </p:nvSpPr>
          <p:spPr>
            <a:xfrm>
              <a:off x="5899004" y="3339541"/>
              <a:ext cx="306360" cy="306360"/>
            </a:xfrm>
            <a:custGeom>
              <a:avLst/>
              <a:gdLst>
                <a:gd name="connsiteX0" fmla="*/ 56502 w 306360"/>
                <a:gd name="connsiteY0" fmla="*/ 271957 h 306360"/>
                <a:gd name="connsiteX1" fmla="*/ 271957 w 306360"/>
                <a:gd name="connsiteY1" fmla="*/ 249859 h 306360"/>
                <a:gd name="connsiteX2" fmla="*/ 249859 w 306360"/>
                <a:gd name="connsiteY2" fmla="*/ 34404 h 306360"/>
                <a:gd name="connsiteX3" fmla="*/ 34404 w 306360"/>
                <a:gd name="connsiteY3" fmla="*/ 56502 h 306360"/>
                <a:gd name="connsiteX4" fmla="*/ 56502 w 306360"/>
                <a:gd name="connsiteY4" fmla="*/ 271957 h 306360"/>
                <a:gd name="connsiteX5" fmla="*/ 234143 w 306360"/>
                <a:gd name="connsiteY5" fmla="*/ 53739 h 306360"/>
                <a:gd name="connsiteX6" fmla="*/ 252621 w 306360"/>
                <a:gd name="connsiteY6" fmla="*/ 234143 h 306360"/>
                <a:gd name="connsiteX7" fmla="*/ 72218 w 306360"/>
                <a:gd name="connsiteY7" fmla="*/ 252621 h 306360"/>
                <a:gd name="connsiteX8" fmla="*/ 53739 w 306360"/>
                <a:gd name="connsiteY8" fmla="*/ 72218 h 306360"/>
                <a:gd name="connsiteX9" fmla="*/ 234143 w 306360"/>
                <a:gd name="connsiteY9" fmla="*/ 53739 h 30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360" h="306360">
                  <a:moveTo>
                    <a:pt x="56502" y="271957"/>
                  </a:moveTo>
                  <a:cubicBezTo>
                    <a:pt x="122129" y="325392"/>
                    <a:pt x="218617" y="315486"/>
                    <a:pt x="271957" y="249859"/>
                  </a:cubicBezTo>
                  <a:cubicBezTo>
                    <a:pt x="325392" y="184232"/>
                    <a:pt x="315486" y="87839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EB6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12" name="Graphic 905">
            <a:extLst>
              <a:ext uri="{FF2B5EF4-FFF2-40B4-BE49-F238E27FC236}">
                <a16:creationId xmlns:a16="http://schemas.microsoft.com/office/drawing/2014/main" id="{D571AF76-FEEC-4CEB-A62C-927C75798151}"/>
              </a:ext>
            </a:extLst>
          </p:cNvPr>
          <p:cNvSpPr/>
          <p:nvPr/>
        </p:nvSpPr>
        <p:spPr>
          <a:xfrm rot="1450717">
            <a:off x="6612576" y="3710483"/>
            <a:ext cx="325945" cy="525303"/>
          </a:xfrm>
          <a:custGeom>
            <a:avLst/>
            <a:gdLst>
              <a:gd name="connsiteX0" fmla="*/ 134017 w 325945"/>
              <a:gd name="connsiteY0" fmla="*/ 304895 h 525303"/>
              <a:gd name="connsiteX1" fmla="*/ 154305 w 325945"/>
              <a:gd name="connsiteY1" fmla="*/ 269081 h 525303"/>
              <a:gd name="connsiteX2" fmla="*/ 161830 w 325945"/>
              <a:gd name="connsiteY2" fmla="*/ 256985 h 525303"/>
              <a:gd name="connsiteX3" fmla="*/ 181642 w 325945"/>
              <a:gd name="connsiteY3" fmla="*/ 224409 h 525303"/>
              <a:gd name="connsiteX4" fmla="*/ 201263 w 325945"/>
              <a:gd name="connsiteY4" fmla="*/ 186785 h 525303"/>
              <a:gd name="connsiteX5" fmla="*/ 211550 w 325945"/>
              <a:gd name="connsiteY5" fmla="*/ 149543 h 525303"/>
              <a:gd name="connsiteX6" fmla="*/ 197930 w 325945"/>
              <a:gd name="connsiteY6" fmla="*/ 123444 h 525303"/>
              <a:gd name="connsiteX7" fmla="*/ 157258 w 325945"/>
              <a:gd name="connsiteY7" fmla="*/ 115824 h 525303"/>
              <a:gd name="connsiteX8" fmla="*/ 134207 w 325945"/>
              <a:gd name="connsiteY8" fmla="*/ 118682 h 525303"/>
              <a:gd name="connsiteX9" fmla="*/ 116586 w 325945"/>
              <a:gd name="connsiteY9" fmla="*/ 130397 h 525303"/>
              <a:gd name="connsiteX10" fmla="*/ 107156 w 325945"/>
              <a:gd name="connsiteY10" fmla="*/ 144780 h 525303"/>
              <a:gd name="connsiteX11" fmla="*/ 88773 w 325945"/>
              <a:gd name="connsiteY11" fmla="*/ 168783 h 525303"/>
              <a:gd name="connsiteX12" fmla="*/ 72771 w 325945"/>
              <a:gd name="connsiteY12" fmla="*/ 177641 h 525303"/>
              <a:gd name="connsiteX13" fmla="*/ 54769 w 325945"/>
              <a:gd name="connsiteY13" fmla="*/ 180499 h 525303"/>
              <a:gd name="connsiteX14" fmla="*/ 54769 w 325945"/>
              <a:gd name="connsiteY14" fmla="*/ 180499 h 525303"/>
              <a:gd name="connsiteX15" fmla="*/ 14478 w 325945"/>
              <a:gd name="connsiteY15" fmla="*/ 164497 h 525303"/>
              <a:gd name="connsiteX16" fmla="*/ 0 w 325945"/>
              <a:gd name="connsiteY16" fmla="*/ 122396 h 525303"/>
              <a:gd name="connsiteX17" fmla="*/ 0 w 325945"/>
              <a:gd name="connsiteY17" fmla="*/ 122301 h 525303"/>
              <a:gd name="connsiteX18" fmla="*/ 6953 w 325945"/>
              <a:gd name="connsiteY18" fmla="*/ 86678 h 525303"/>
              <a:gd name="connsiteX19" fmla="*/ 26480 w 325945"/>
              <a:gd name="connsiteY19" fmla="*/ 55055 h 525303"/>
              <a:gd name="connsiteX20" fmla="*/ 82963 w 325945"/>
              <a:gd name="connsiteY20" fmla="*/ 13811 h 525303"/>
              <a:gd name="connsiteX21" fmla="*/ 155639 w 325945"/>
              <a:gd name="connsiteY21" fmla="*/ 0 h 525303"/>
              <a:gd name="connsiteX22" fmla="*/ 279178 w 325945"/>
              <a:gd name="connsiteY22" fmla="*/ 41148 h 525303"/>
              <a:gd name="connsiteX23" fmla="*/ 325946 w 325945"/>
              <a:gd name="connsiteY23" fmla="*/ 154781 h 525303"/>
              <a:gd name="connsiteX24" fmla="*/ 257937 w 325945"/>
              <a:gd name="connsiteY24" fmla="*/ 321088 h 525303"/>
              <a:gd name="connsiteX25" fmla="*/ 253841 w 325945"/>
              <a:gd name="connsiteY25" fmla="*/ 327565 h 525303"/>
              <a:gd name="connsiteX26" fmla="*/ 250412 w 325945"/>
              <a:gd name="connsiteY26" fmla="*/ 333089 h 525303"/>
              <a:gd name="connsiteX27" fmla="*/ 227267 w 325945"/>
              <a:gd name="connsiteY27" fmla="*/ 366808 h 525303"/>
              <a:gd name="connsiteX28" fmla="*/ 212789 w 325945"/>
              <a:gd name="connsiteY28" fmla="*/ 381286 h 525303"/>
              <a:gd name="connsiteX29" fmla="*/ 193453 w 325945"/>
              <a:gd name="connsiteY29" fmla="*/ 390811 h 525303"/>
              <a:gd name="connsiteX30" fmla="*/ 187928 w 325945"/>
              <a:gd name="connsiteY30" fmla="*/ 391763 h 525303"/>
              <a:gd name="connsiteX31" fmla="*/ 182213 w 325945"/>
              <a:gd name="connsiteY31" fmla="*/ 392144 h 525303"/>
              <a:gd name="connsiteX32" fmla="*/ 142970 w 325945"/>
              <a:gd name="connsiteY32" fmla="*/ 378619 h 525303"/>
              <a:gd name="connsiteX33" fmla="*/ 125444 w 325945"/>
              <a:gd name="connsiteY33" fmla="*/ 341567 h 525303"/>
              <a:gd name="connsiteX34" fmla="*/ 126968 w 325945"/>
              <a:gd name="connsiteY34" fmla="*/ 322802 h 525303"/>
              <a:gd name="connsiteX35" fmla="*/ 134017 w 325945"/>
              <a:gd name="connsiteY35" fmla="*/ 304895 h 525303"/>
              <a:gd name="connsiteX36" fmla="*/ 134017 w 325945"/>
              <a:gd name="connsiteY36" fmla="*/ 304895 h 525303"/>
              <a:gd name="connsiteX37" fmla="*/ 170879 w 325945"/>
              <a:gd name="connsiteY37" fmla="*/ 283655 h 525303"/>
              <a:gd name="connsiteX38" fmla="*/ 151162 w 325945"/>
              <a:gd name="connsiteY38" fmla="*/ 318516 h 525303"/>
              <a:gd name="connsiteX39" fmla="*/ 150876 w 325945"/>
              <a:gd name="connsiteY39" fmla="*/ 319088 h 525303"/>
              <a:gd name="connsiteX40" fmla="*/ 150686 w 325945"/>
              <a:gd name="connsiteY40" fmla="*/ 319469 h 525303"/>
              <a:gd name="connsiteX41" fmla="*/ 145542 w 325945"/>
              <a:gd name="connsiteY41" fmla="*/ 332042 h 525303"/>
              <a:gd name="connsiteX42" fmla="*/ 144399 w 325945"/>
              <a:gd name="connsiteY42" fmla="*/ 346710 h 525303"/>
              <a:gd name="connsiteX43" fmla="*/ 151733 w 325945"/>
              <a:gd name="connsiteY43" fmla="*/ 362807 h 525303"/>
              <a:gd name="connsiteX44" fmla="*/ 177356 w 325945"/>
              <a:gd name="connsiteY44" fmla="*/ 370904 h 525303"/>
              <a:gd name="connsiteX45" fmla="*/ 181261 w 325945"/>
              <a:gd name="connsiteY45" fmla="*/ 370713 h 525303"/>
              <a:gd name="connsiteX46" fmla="*/ 185071 w 325945"/>
              <a:gd name="connsiteY46" fmla="*/ 370046 h 525303"/>
              <a:gd name="connsiteX47" fmla="*/ 199454 w 325945"/>
              <a:gd name="connsiteY47" fmla="*/ 362903 h 525303"/>
              <a:gd name="connsiteX48" fmla="*/ 211646 w 325945"/>
              <a:gd name="connsiteY48" fmla="*/ 350520 h 525303"/>
              <a:gd name="connsiteX49" fmla="*/ 233839 w 325945"/>
              <a:gd name="connsiteY49" fmla="*/ 318230 h 525303"/>
              <a:gd name="connsiteX50" fmla="*/ 241459 w 325945"/>
              <a:gd name="connsiteY50" fmla="*/ 306229 h 525303"/>
              <a:gd name="connsiteX51" fmla="*/ 306896 w 325945"/>
              <a:gd name="connsiteY51" fmla="*/ 149543 h 525303"/>
              <a:gd name="connsiteX52" fmla="*/ 269653 w 325945"/>
              <a:gd name="connsiteY52" fmla="*/ 56198 h 525303"/>
              <a:gd name="connsiteX53" fmla="*/ 160401 w 325945"/>
              <a:gd name="connsiteY53" fmla="*/ 21050 h 525303"/>
              <a:gd name="connsiteX54" fmla="*/ 93345 w 325945"/>
              <a:gd name="connsiteY54" fmla="*/ 33814 h 525303"/>
              <a:gd name="connsiteX55" fmla="*/ 41624 w 325945"/>
              <a:gd name="connsiteY55" fmla="*/ 71533 h 525303"/>
              <a:gd name="connsiteX56" fmla="*/ 24670 w 325945"/>
              <a:gd name="connsiteY56" fmla="*/ 98870 h 525303"/>
              <a:gd name="connsiteX57" fmla="*/ 19050 w 325945"/>
              <a:gd name="connsiteY57" fmla="*/ 127540 h 525303"/>
              <a:gd name="connsiteX58" fmla="*/ 19050 w 325945"/>
              <a:gd name="connsiteY58" fmla="*/ 127635 h 525303"/>
              <a:gd name="connsiteX59" fmla="*/ 26003 w 325945"/>
              <a:gd name="connsiteY59" fmla="*/ 151067 h 525303"/>
              <a:gd name="connsiteX60" fmla="*/ 50006 w 325945"/>
              <a:gd name="connsiteY60" fmla="*/ 159163 h 525303"/>
              <a:gd name="connsiteX61" fmla="*/ 50102 w 325945"/>
              <a:gd name="connsiteY61" fmla="*/ 159163 h 525303"/>
              <a:gd name="connsiteX62" fmla="*/ 63437 w 325945"/>
              <a:gd name="connsiteY62" fmla="*/ 157163 h 525303"/>
              <a:gd name="connsiteX63" fmla="*/ 75152 w 325945"/>
              <a:gd name="connsiteY63" fmla="*/ 150590 h 525303"/>
              <a:gd name="connsiteX64" fmla="*/ 90392 w 325945"/>
              <a:gd name="connsiteY64" fmla="*/ 130302 h 525303"/>
              <a:gd name="connsiteX65" fmla="*/ 101060 w 325945"/>
              <a:gd name="connsiteY65" fmla="*/ 114014 h 525303"/>
              <a:gd name="connsiteX66" fmla="*/ 124968 w 325945"/>
              <a:gd name="connsiteY66" fmla="*/ 98108 h 525303"/>
              <a:gd name="connsiteX67" fmla="*/ 152400 w 325945"/>
              <a:gd name="connsiteY67" fmla="*/ 94583 h 525303"/>
              <a:gd name="connsiteX68" fmla="*/ 202692 w 325945"/>
              <a:gd name="connsiteY68" fmla="*/ 104870 h 525303"/>
              <a:gd name="connsiteX69" fmla="*/ 230600 w 325945"/>
              <a:gd name="connsiteY69" fmla="*/ 154686 h 525303"/>
              <a:gd name="connsiteX70" fmla="*/ 218789 w 325945"/>
              <a:gd name="connsiteY70" fmla="*/ 199549 h 525303"/>
              <a:gd name="connsiteX71" fmla="*/ 198311 w 325945"/>
              <a:gd name="connsiteY71" fmla="*/ 238601 h 525303"/>
              <a:gd name="connsiteX72" fmla="*/ 178308 w 325945"/>
              <a:gd name="connsiteY72" fmla="*/ 271558 h 525303"/>
              <a:gd name="connsiteX73" fmla="*/ 171450 w 325945"/>
              <a:gd name="connsiteY73" fmla="*/ 282702 h 525303"/>
              <a:gd name="connsiteX74" fmla="*/ 170879 w 325945"/>
              <a:gd name="connsiteY74" fmla="*/ 283655 h 525303"/>
              <a:gd name="connsiteX75" fmla="*/ 170879 w 325945"/>
              <a:gd name="connsiteY75" fmla="*/ 283655 h 525303"/>
              <a:gd name="connsiteX76" fmla="*/ 170498 w 325945"/>
              <a:gd name="connsiteY76" fmla="*/ 397097 h 525303"/>
              <a:gd name="connsiteX77" fmla="*/ 216408 w 325945"/>
              <a:gd name="connsiteY77" fmla="*/ 417100 h 525303"/>
              <a:gd name="connsiteX78" fmla="*/ 237173 w 325945"/>
              <a:gd name="connsiteY78" fmla="*/ 464439 h 525303"/>
              <a:gd name="connsiteX79" fmla="*/ 218027 w 325945"/>
              <a:gd name="connsiteY79" fmla="*/ 507492 h 525303"/>
              <a:gd name="connsiteX80" fmla="*/ 173450 w 325945"/>
              <a:gd name="connsiteY80" fmla="*/ 525304 h 525303"/>
              <a:gd name="connsiteX81" fmla="*/ 129159 w 325945"/>
              <a:gd name="connsiteY81" fmla="*/ 505397 h 525303"/>
              <a:gd name="connsiteX82" fmla="*/ 109347 w 325945"/>
              <a:gd name="connsiteY82" fmla="*/ 458057 h 525303"/>
              <a:gd name="connsiteX83" fmla="*/ 127730 w 325945"/>
              <a:gd name="connsiteY83" fmla="*/ 414909 h 525303"/>
              <a:gd name="connsiteX84" fmla="*/ 170498 w 325945"/>
              <a:gd name="connsiteY84" fmla="*/ 397097 h 525303"/>
              <a:gd name="connsiteX85" fmla="*/ 170498 w 325945"/>
              <a:gd name="connsiteY85" fmla="*/ 397097 h 525303"/>
              <a:gd name="connsiteX86" fmla="*/ 205740 w 325945"/>
              <a:gd name="connsiteY86" fmla="*/ 431197 h 525303"/>
              <a:gd name="connsiteX87" fmla="*/ 175260 w 325945"/>
              <a:gd name="connsiteY87" fmla="*/ 418243 h 525303"/>
              <a:gd name="connsiteX88" fmla="*/ 142018 w 325945"/>
              <a:gd name="connsiteY88" fmla="*/ 432149 h 525303"/>
              <a:gd name="connsiteX89" fmla="*/ 128207 w 325945"/>
              <a:gd name="connsiteY89" fmla="*/ 463201 h 525303"/>
              <a:gd name="connsiteX90" fmla="*/ 140018 w 325945"/>
              <a:gd name="connsiteY90" fmla="*/ 491681 h 525303"/>
              <a:gd name="connsiteX91" fmla="*/ 168593 w 325945"/>
              <a:gd name="connsiteY91" fmla="*/ 504158 h 525303"/>
              <a:gd name="connsiteX92" fmla="*/ 203740 w 325945"/>
              <a:gd name="connsiteY92" fmla="*/ 489871 h 525303"/>
              <a:gd name="connsiteX93" fmla="*/ 218123 w 325945"/>
              <a:gd name="connsiteY93" fmla="*/ 459200 h 525303"/>
              <a:gd name="connsiteX94" fmla="*/ 205740 w 325945"/>
              <a:gd name="connsiteY94" fmla="*/ 431197 h 52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25945" h="525303">
                <a:moveTo>
                  <a:pt x="134017" y="304895"/>
                </a:moveTo>
                <a:cubicBezTo>
                  <a:pt x="139827" y="292608"/>
                  <a:pt x="147257" y="280511"/>
                  <a:pt x="154305" y="269081"/>
                </a:cubicBezTo>
                <a:lnTo>
                  <a:pt x="161830" y="256985"/>
                </a:lnTo>
                <a:cubicBezTo>
                  <a:pt x="168497" y="246221"/>
                  <a:pt x="175165" y="235553"/>
                  <a:pt x="181642" y="224409"/>
                </a:cubicBezTo>
                <a:cubicBezTo>
                  <a:pt x="187547" y="214313"/>
                  <a:pt x="195167" y="200787"/>
                  <a:pt x="201263" y="186785"/>
                </a:cubicBezTo>
                <a:cubicBezTo>
                  <a:pt x="207074" y="173546"/>
                  <a:pt x="211550" y="160020"/>
                  <a:pt x="211550" y="149543"/>
                </a:cubicBezTo>
                <a:cubicBezTo>
                  <a:pt x="211550" y="136017"/>
                  <a:pt x="206121" y="127921"/>
                  <a:pt x="197930" y="123444"/>
                </a:cubicBezTo>
                <a:cubicBezTo>
                  <a:pt x="187357" y="117539"/>
                  <a:pt x="172403" y="115824"/>
                  <a:pt x="157258" y="115824"/>
                </a:cubicBezTo>
                <a:cubicBezTo>
                  <a:pt x="149162" y="115824"/>
                  <a:pt x="141256" y="116491"/>
                  <a:pt x="134207" y="118682"/>
                </a:cubicBezTo>
                <a:cubicBezTo>
                  <a:pt x="127540" y="120777"/>
                  <a:pt x="121539" y="124397"/>
                  <a:pt x="116586" y="130397"/>
                </a:cubicBezTo>
                <a:cubicBezTo>
                  <a:pt x="112871" y="134969"/>
                  <a:pt x="110014" y="139827"/>
                  <a:pt x="107156" y="144780"/>
                </a:cubicBezTo>
                <a:cubicBezTo>
                  <a:pt x="102203" y="153257"/>
                  <a:pt x="97346" y="161735"/>
                  <a:pt x="88773" y="168783"/>
                </a:cubicBezTo>
                <a:cubicBezTo>
                  <a:pt x="83915" y="172784"/>
                  <a:pt x="78581" y="175736"/>
                  <a:pt x="72771" y="177641"/>
                </a:cubicBezTo>
                <a:cubicBezTo>
                  <a:pt x="67056" y="179546"/>
                  <a:pt x="61055" y="180404"/>
                  <a:pt x="54769" y="180499"/>
                </a:cubicBezTo>
                <a:lnTo>
                  <a:pt x="54769" y="180499"/>
                </a:lnTo>
                <a:cubicBezTo>
                  <a:pt x="37433" y="180499"/>
                  <a:pt x="24003" y="174784"/>
                  <a:pt x="14478" y="164497"/>
                </a:cubicBezTo>
                <a:cubicBezTo>
                  <a:pt x="4858" y="153829"/>
                  <a:pt x="0" y="139446"/>
                  <a:pt x="0" y="122396"/>
                </a:cubicBezTo>
                <a:lnTo>
                  <a:pt x="0" y="122301"/>
                </a:lnTo>
                <a:cubicBezTo>
                  <a:pt x="0" y="109823"/>
                  <a:pt x="2477" y="97822"/>
                  <a:pt x="6953" y="86678"/>
                </a:cubicBezTo>
                <a:cubicBezTo>
                  <a:pt x="11525" y="75152"/>
                  <a:pt x="18288" y="64484"/>
                  <a:pt x="26480" y="55055"/>
                </a:cubicBezTo>
                <a:cubicBezTo>
                  <a:pt x="42863" y="36290"/>
                  <a:pt x="61817" y="22765"/>
                  <a:pt x="82963" y="13811"/>
                </a:cubicBezTo>
                <a:cubicBezTo>
                  <a:pt x="105156" y="4382"/>
                  <a:pt x="129635" y="0"/>
                  <a:pt x="155639" y="0"/>
                </a:cubicBezTo>
                <a:cubicBezTo>
                  <a:pt x="204883" y="0"/>
                  <a:pt x="248412" y="13621"/>
                  <a:pt x="279178" y="41148"/>
                </a:cubicBezTo>
                <a:cubicBezTo>
                  <a:pt x="308420" y="67342"/>
                  <a:pt x="325946" y="105156"/>
                  <a:pt x="325946" y="154781"/>
                </a:cubicBezTo>
                <a:cubicBezTo>
                  <a:pt x="325946" y="214503"/>
                  <a:pt x="288893" y="272510"/>
                  <a:pt x="257937" y="321088"/>
                </a:cubicBezTo>
                <a:lnTo>
                  <a:pt x="253841" y="327565"/>
                </a:lnTo>
                <a:cubicBezTo>
                  <a:pt x="252889" y="329089"/>
                  <a:pt x="252603" y="329565"/>
                  <a:pt x="250412" y="333089"/>
                </a:cubicBezTo>
                <a:cubicBezTo>
                  <a:pt x="243173" y="344519"/>
                  <a:pt x="235744" y="356330"/>
                  <a:pt x="227267" y="366808"/>
                </a:cubicBezTo>
                <a:cubicBezTo>
                  <a:pt x="222980" y="372047"/>
                  <a:pt x="218313" y="377095"/>
                  <a:pt x="212789" y="381286"/>
                </a:cubicBezTo>
                <a:cubicBezTo>
                  <a:pt x="207169" y="385667"/>
                  <a:pt x="200787" y="389001"/>
                  <a:pt x="193453" y="390811"/>
                </a:cubicBezTo>
                <a:cubicBezTo>
                  <a:pt x="191643" y="391287"/>
                  <a:pt x="189738" y="391573"/>
                  <a:pt x="187928" y="391763"/>
                </a:cubicBezTo>
                <a:cubicBezTo>
                  <a:pt x="186023" y="391954"/>
                  <a:pt x="184118" y="392144"/>
                  <a:pt x="182213" y="392144"/>
                </a:cubicBezTo>
                <a:cubicBezTo>
                  <a:pt x="168116" y="392144"/>
                  <a:pt x="153734" y="387572"/>
                  <a:pt x="142970" y="378619"/>
                </a:cubicBezTo>
                <a:cubicBezTo>
                  <a:pt x="132398" y="369761"/>
                  <a:pt x="125444" y="357378"/>
                  <a:pt x="125444" y="341567"/>
                </a:cubicBezTo>
                <a:cubicBezTo>
                  <a:pt x="125444" y="334994"/>
                  <a:pt x="125730" y="328898"/>
                  <a:pt x="126968" y="322802"/>
                </a:cubicBezTo>
                <a:cubicBezTo>
                  <a:pt x="128207" y="316516"/>
                  <a:pt x="130302" y="310706"/>
                  <a:pt x="134017" y="304895"/>
                </a:cubicBezTo>
                <a:lnTo>
                  <a:pt x="134017" y="304895"/>
                </a:lnTo>
                <a:close/>
                <a:moveTo>
                  <a:pt x="170879" y="283655"/>
                </a:moveTo>
                <a:cubicBezTo>
                  <a:pt x="163925" y="294894"/>
                  <a:pt x="156686" y="306705"/>
                  <a:pt x="151162" y="318516"/>
                </a:cubicBezTo>
                <a:lnTo>
                  <a:pt x="150876" y="319088"/>
                </a:lnTo>
                <a:lnTo>
                  <a:pt x="150686" y="319469"/>
                </a:lnTo>
                <a:cubicBezTo>
                  <a:pt x="147923" y="323660"/>
                  <a:pt x="146399" y="327850"/>
                  <a:pt x="145542" y="332042"/>
                </a:cubicBezTo>
                <a:cubicBezTo>
                  <a:pt x="144590" y="336518"/>
                  <a:pt x="144399" y="341376"/>
                  <a:pt x="144399" y="346710"/>
                </a:cubicBezTo>
                <a:cubicBezTo>
                  <a:pt x="144399" y="353759"/>
                  <a:pt x="147257" y="359093"/>
                  <a:pt x="151733" y="362807"/>
                </a:cubicBezTo>
                <a:cubicBezTo>
                  <a:pt x="158115" y="368141"/>
                  <a:pt x="167640" y="370904"/>
                  <a:pt x="177356" y="370904"/>
                </a:cubicBezTo>
                <a:cubicBezTo>
                  <a:pt x="178689" y="370904"/>
                  <a:pt x="180023" y="370808"/>
                  <a:pt x="181261" y="370713"/>
                </a:cubicBezTo>
                <a:cubicBezTo>
                  <a:pt x="182499" y="370523"/>
                  <a:pt x="183833" y="370332"/>
                  <a:pt x="185071" y="370046"/>
                </a:cubicBezTo>
                <a:cubicBezTo>
                  <a:pt x="190405" y="368713"/>
                  <a:pt x="195167" y="366236"/>
                  <a:pt x="199454" y="362903"/>
                </a:cubicBezTo>
                <a:cubicBezTo>
                  <a:pt x="203930" y="359474"/>
                  <a:pt x="207931" y="355187"/>
                  <a:pt x="211646" y="350520"/>
                </a:cubicBezTo>
                <a:cubicBezTo>
                  <a:pt x="219647" y="340709"/>
                  <a:pt x="226886" y="329279"/>
                  <a:pt x="233839" y="318230"/>
                </a:cubicBezTo>
                <a:lnTo>
                  <a:pt x="241459" y="306229"/>
                </a:lnTo>
                <a:cubicBezTo>
                  <a:pt x="271272" y="259556"/>
                  <a:pt x="306896" y="203740"/>
                  <a:pt x="306896" y="149543"/>
                </a:cubicBezTo>
                <a:cubicBezTo>
                  <a:pt x="306896" y="108109"/>
                  <a:pt x="292989" y="77057"/>
                  <a:pt x="269653" y="56198"/>
                </a:cubicBezTo>
                <a:cubicBezTo>
                  <a:pt x="243364" y="32671"/>
                  <a:pt x="204883" y="21050"/>
                  <a:pt x="160401" y="21050"/>
                </a:cubicBezTo>
                <a:cubicBezTo>
                  <a:pt x="136398" y="21050"/>
                  <a:pt x="113824" y="25051"/>
                  <a:pt x="93345" y="33814"/>
                </a:cubicBezTo>
                <a:cubicBezTo>
                  <a:pt x="74009" y="42101"/>
                  <a:pt x="56579" y="54483"/>
                  <a:pt x="41624" y="71533"/>
                </a:cubicBezTo>
                <a:cubicBezTo>
                  <a:pt x="34481" y="79820"/>
                  <a:pt x="28575" y="89059"/>
                  <a:pt x="24670" y="98870"/>
                </a:cubicBezTo>
                <a:cubicBezTo>
                  <a:pt x="21050" y="108014"/>
                  <a:pt x="19050" y="117634"/>
                  <a:pt x="19050" y="127540"/>
                </a:cubicBezTo>
                <a:lnTo>
                  <a:pt x="19050" y="127635"/>
                </a:lnTo>
                <a:cubicBezTo>
                  <a:pt x="19050" y="138017"/>
                  <a:pt x="21431" y="146018"/>
                  <a:pt x="26003" y="151067"/>
                </a:cubicBezTo>
                <a:cubicBezTo>
                  <a:pt x="30766" y="156305"/>
                  <a:pt x="38767" y="159163"/>
                  <a:pt x="50006" y="159163"/>
                </a:cubicBezTo>
                <a:lnTo>
                  <a:pt x="50102" y="159163"/>
                </a:lnTo>
                <a:cubicBezTo>
                  <a:pt x="54864" y="159163"/>
                  <a:pt x="59341" y="158496"/>
                  <a:pt x="63437" y="157163"/>
                </a:cubicBezTo>
                <a:cubicBezTo>
                  <a:pt x="67628" y="155734"/>
                  <a:pt x="71533" y="153638"/>
                  <a:pt x="75152" y="150590"/>
                </a:cubicBezTo>
                <a:cubicBezTo>
                  <a:pt x="82010" y="144971"/>
                  <a:pt x="86201" y="137636"/>
                  <a:pt x="90392" y="130302"/>
                </a:cubicBezTo>
                <a:cubicBezTo>
                  <a:pt x="93631" y="124778"/>
                  <a:pt x="96774" y="119253"/>
                  <a:pt x="101060" y="114014"/>
                </a:cubicBezTo>
                <a:cubicBezTo>
                  <a:pt x="107728" y="105823"/>
                  <a:pt x="115919" y="100965"/>
                  <a:pt x="124968" y="98108"/>
                </a:cubicBezTo>
                <a:cubicBezTo>
                  <a:pt x="133731" y="95345"/>
                  <a:pt x="142970" y="94583"/>
                  <a:pt x="152400" y="94583"/>
                </a:cubicBezTo>
                <a:cubicBezTo>
                  <a:pt x="170212" y="94583"/>
                  <a:pt x="188405" y="96965"/>
                  <a:pt x="202692" y="104870"/>
                </a:cubicBezTo>
                <a:cubicBezTo>
                  <a:pt x="219361" y="114109"/>
                  <a:pt x="230600" y="129540"/>
                  <a:pt x="230600" y="154686"/>
                </a:cubicBezTo>
                <a:cubicBezTo>
                  <a:pt x="230600" y="168402"/>
                  <a:pt x="225552" y="184404"/>
                  <a:pt x="218789" y="199549"/>
                </a:cubicBezTo>
                <a:cubicBezTo>
                  <a:pt x="212408" y="214027"/>
                  <a:pt x="204502" y="228124"/>
                  <a:pt x="198311" y="238601"/>
                </a:cubicBezTo>
                <a:cubicBezTo>
                  <a:pt x="191929" y="249555"/>
                  <a:pt x="185071" y="260509"/>
                  <a:pt x="178308" y="271558"/>
                </a:cubicBezTo>
                <a:cubicBezTo>
                  <a:pt x="177165" y="273463"/>
                  <a:pt x="175927" y="275463"/>
                  <a:pt x="171450" y="282702"/>
                </a:cubicBezTo>
                <a:lnTo>
                  <a:pt x="170879" y="283655"/>
                </a:lnTo>
                <a:lnTo>
                  <a:pt x="170879" y="283655"/>
                </a:lnTo>
                <a:close/>
                <a:moveTo>
                  <a:pt x="170498" y="397097"/>
                </a:moveTo>
                <a:cubicBezTo>
                  <a:pt x="187547" y="397097"/>
                  <a:pt x="204121" y="404908"/>
                  <a:pt x="216408" y="417100"/>
                </a:cubicBezTo>
                <a:cubicBezTo>
                  <a:pt x="228981" y="429578"/>
                  <a:pt x="237173" y="446532"/>
                  <a:pt x="237173" y="464439"/>
                </a:cubicBezTo>
                <a:cubicBezTo>
                  <a:pt x="237173" y="481584"/>
                  <a:pt x="229553" y="496634"/>
                  <a:pt x="218027" y="507492"/>
                </a:cubicBezTo>
                <a:cubicBezTo>
                  <a:pt x="206216" y="518541"/>
                  <a:pt x="189929" y="525304"/>
                  <a:pt x="173450" y="525304"/>
                </a:cubicBezTo>
                <a:cubicBezTo>
                  <a:pt x="156496" y="525304"/>
                  <a:pt x="140780" y="517493"/>
                  <a:pt x="129159" y="505397"/>
                </a:cubicBezTo>
                <a:cubicBezTo>
                  <a:pt x="116967" y="492728"/>
                  <a:pt x="109347" y="475679"/>
                  <a:pt x="109347" y="458057"/>
                </a:cubicBezTo>
                <a:cubicBezTo>
                  <a:pt x="109347" y="441103"/>
                  <a:pt x="116491" y="425863"/>
                  <a:pt x="127730" y="414909"/>
                </a:cubicBezTo>
                <a:cubicBezTo>
                  <a:pt x="138684" y="403955"/>
                  <a:pt x="154115" y="397097"/>
                  <a:pt x="170498" y="397097"/>
                </a:cubicBezTo>
                <a:lnTo>
                  <a:pt x="170498" y="397097"/>
                </a:lnTo>
                <a:close/>
                <a:moveTo>
                  <a:pt x="205740" y="431197"/>
                </a:moveTo>
                <a:cubicBezTo>
                  <a:pt x="197739" y="423291"/>
                  <a:pt x="186785" y="418243"/>
                  <a:pt x="175260" y="418243"/>
                </a:cubicBezTo>
                <a:cubicBezTo>
                  <a:pt x="162687" y="418243"/>
                  <a:pt x="150781" y="423577"/>
                  <a:pt x="142018" y="432149"/>
                </a:cubicBezTo>
                <a:cubicBezTo>
                  <a:pt x="133636" y="440341"/>
                  <a:pt x="128207" y="451390"/>
                  <a:pt x="128207" y="463201"/>
                </a:cubicBezTo>
                <a:cubicBezTo>
                  <a:pt x="128207" y="473869"/>
                  <a:pt x="132779" y="484251"/>
                  <a:pt x="140018" y="491681"/>
                </a:cubicBezTo>
                <a:cubicBezTo>
                  <a:pt x="147352" y="499205"/>
                  <a:pt x="157448" y="504158"/>
                  <a:pt x="168593" y="504158"/>
                </a:cubicBezTo>
                <a:cubicBezTo>
                  <a:pt x="181451" y="504158"/>
                  <a:pt x="194215" y="498729"/>
                  <a:pt x="203740" y="489871"/>
                </a:cubicBezTo>
                <a:cubicBezTo>
                  <a:pt x="212408" y="481775"/>
                  <a:pt x="218123" y="471011"/>
                  <a:pt x="218123" y="459200"/>
                </a:cubicBezTo>
                <a:cubicBezTo>
                  <a:pt x="218123" y="448628"/>
                  <a:pt x="213265" y="438626"/>
                  <a:pt x="205740" y="43119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37" name="Graphic 44260">
            <a:extLst>
              <a:ext uri="{FF2B5EF4-FFF2-40B4-BE49-F238E27FC236}">
                <a16:creationId xmlns:a16="http://schemas.microsoft.com/office/drawing/2014/main" id="{A93334CA-36DF-4436-A1BB-571DACA7772A}"/>
              </a:ext>
            </a:extLst>
          </p:cNvPr>
          <p:cNvGrpSpPr/>
          <p:nvPr/>
        </p:nvGrpSpPr>
        <p:grpSpPr>
          <a:xfrm>
            <a:off x="10930517" y="400917"/>
            <a:ext cx="1374335" cy="1473811"/>
            <a:chOff x="5972175" y="3276600"/>
            <a:chExt cx="245554" cy="304990"/>
          </a:xfrm>
        </p:grpSpPr>
        <p:sp>
          <p:nvSpPr>
            <p:cNvPr id="138" name="Freeform: Shape 44262">
              <a:extLst>
                <a:ext uri="{FF2B5EF4-FFF2-40B4-BE49-F238E27FC236}">
                  <a16:creationId xmlns:a16="http://schemas.microsoft.com/office/drawing/2014/main" id="{6A217E51-B660-4D55-B49A-4423E7508AC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9" name="Freeform: Shape 44263">
              <a:extLst>
                <a:ext uri="{FF2B5EF4-FFF2-40B4-BE49-F238E27FC236}">
                  <a16:creationId xmlns:a16="http://schemas.microsoft.com/office/drawing/2014/main" id="{ABA2D673-A02F-4811-ADD1-093FC0F4F00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73" name="Graphic 15">
            <a:extLst>
              <a:ext uri="{FF2B5EF4-FFF2-40B4-BE49-F238E27FC236}">
                <a16:creationId xmlns:a16="http://schemas.microsoft.com/office/drawing/2014/main" id="{C0A8E2E4-DC1E-426F-AD5E-D7E7B4BD2732}"/>
              </a:ext>
            </a:extLst>
          </p:cNvPr>
          <p:cNvGrpSpPr/>
          <p:nvPr/>
        </p:nvGrpSpPr>
        <p:grpSpPr>
          <a:xfrm rot="20537283">
            <a:off x="5138238" y="4045100"/>
            <a:ext cx="891240" cy="891240"/>
            <a:chOff x="6779513" y="2922174"/>
            <a:chExt cx="547687" cy="547687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B248D2EF-02F2-40EF-B424-647C073CF441}"/>
                </a:ext>
              </a:extLst>
            </p:cNvPr>
            <p:cNvSpPr/>
            <p:nvPr/>
          </p:nvSpPr>
          <p:spPr>
            <a:xfrm>
              <a:off x="6779513" y="2922174"/>
              <a:ext cx="547687" cy="547687"/>
            </a:xfrm>
            <a:custGeom>
              <a:avLst/>
              <a:gdLst>
                <a:gd name="connsiteX0" fmla="*/ 547688 w 547687"/>
                <a:gd name="connsiteY0" fmla="*/ 273844 h 547687"/>
                <a:gd name="connsiteX1" fmla="*/ 273844 w 547687"/>
                <a:gd name="connsiteY1" fmla="*/ 547687 h 547687"/>
                <a:gd name="connsiteX2" fmla="*/ 0 w 547687"/>
                <a:gd name="connsiteY2" fmla="*/ 273844 h 547687"/>
                <a:gd name="connsiteX3" fmla="*/ 273844 w 547687"/>
                <a:gd name="connsiteY3" fmla="*/ 0 h 547687"/>
                <a:gd name="connsiteX4" fmla="*/ 547688 w 547687"/>
                <a:gd name="connsiteY4" fmla="*/ 273844 h 5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547687">
                  <a:moveTo>
                    <a:pt x="547688" y="273844"/>
                  </a:moveTo>
                  <a:cubicBezTo>
                    <a:pt x="547688" y="425083"/>
                    <a:pt x="425083" y="547687"/>
                    <a:pt x="273844" y="547687"/>
                  </a:cubicBezTo>
                  <a:cubicBezTo>
                    <a:pt x="122604" y="547687"/>
                    <a:pt x="0" y="425083"/>
                    <a:pt x="0" y="273844"/>
                  </a:cubicBezTo>
                  <a:cubicBezTo>
                    <a:pt x="0" y="122604"/>
                    <a:pt x="122604" y="0"/>
                    <a:pt x="273844" y="0"/>
                  </a:cubicBezTo>
                  <a:cubicBezTo>
                    <a:pt x="425083" y="0"/>
                    <a:pt x="547688" y="122604"/>
                    <a:pt x="547688" y="273844"/>
                  </a:cubicBezTo>
                  <a:close/>
                </a:path>
              </a:pathLst>
            </a:custGeom>
            <a:solidFill>
              <a:srgbClr val="D3EF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594C7ED-144C-43DB-93EE-44F198D88B94}"/>
                </a:ext>
              </a:extLst>
            </p:cNvPr>
            <p:cNvSpPr/>
            <p:nvPr/>
          </p:nvSpPr>
          <p:spPr>
            <a:xfrm>
              <a:off x="7009065" y="3110388"/>
              <a:ext cx="107823" cy="107823"/>
            </a:xfrm>
            <a:custGeom>
              <a:avLst/>
              <a:gdLst>
                <a:gd name="connsiteX0" fmla="*/ 107823 w 107823"/>
                <a:gd name="connsiteY0" fmla="*/ 53912 h 107823"/>
                <a:gd name="connsiteX1" fmla="*/ 53912 w 107823"/>
                <a:gd name="connsiteY1" fmla="*/ 107823 h 107823"/>
                <a:gd name="connsiteX2" fmla="*/ 0 w 107823"/>
                <a:gd name="connsiteY2" fmla="*/ 53912 h 107823"/>
                <a:gd name="connsiteX3" fmla="*/ 53912 w 107823"/>
                <a:gd name="connsiteY3" fmla="*/ 0 h 107823"/>
                <a:gd name="connsiteX4" fmla="*/ 107823 w 107823"/>
                <a:gd name="connsiteY4" fmla="*/ 53912 h 10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3" h="107823">
                  <a:moveTo>
                    <a:pt x="107823" y="53912"/>
                  </a:moveTo>
                  <a:cubicBezTo>
                    <a:pt x="107823" y="83725"/>
                    <a:pt x="83630" y="107823"/>
                    <a:pt x="53912" y="107823"/>
                  </a:cubicBezTo>
                  <a:cubicBezTo>
                    <a:pt x="24099" y="107823"/>
                    <a:pt x="0" y="83630"/>
                    <a:pt x="0" y="53912"/>
                  </a:cubicBezTo>
                  <a:cubicBezTo>
                    <a:pt x="0" y="24099"/>
                    <a:pt x="24194" y="0"/>
                    <a:pt x="53912" y="0"/>
                  </a:cubicBezTo>
                  <a:cubicBezTo>
                    <a:pt x="83630" y="-95"/>
                    <a:pt x="107823" y="24099"/>
                    <a:pt x="107823" y="53912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596C31FC-7FA1-47CA-8CCF-B0157AD8F9B3}"/>
                </a:ext>
              </a:extLst>
            </p:cNvPr>
            <p:cNvSpPr/>
            <p:nvPr/>
          </p:nvSpPr>
          <p:spPr>
            <a:xfrm>
              <a:off x="6996302" y="3050762"/>
              <a:ext cx="24955" cy="24955"/>
            </a:xfrm>
            <a:custGeom>
              <a:avLst/>
              <a:gdLst>
                <a:gd name="connsiteX0" fmla="*/ 24956 w 24955"/>
                <a:gd name="connsiteY0" fmla="*/ 12478 h 24955"/>
                <a:gd name="connsiteX1" fmla="*/ 12478 w 24955"/>
                <a:gd name="connsiteY1" fmla="*/ 24956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6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7"/>
                    <a:pt x="5587" y="0"/>
                    <a:pt x="12478" y="0"/>
                  </a:cubicBezTo>
                  <a:cubicBezTo>
                    <a:pt x="19369" y="0"/>
                    <a:pt x="24956" y="5587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286C442-F9D9-4D7C-9F20-E74AE656A48C}"/>
                </a:ext>
              </a:extLst>
            </p:cNvPr>
            <p:cNvSpPr/>
            <p:nvPr/>
          </p:nvSpPr>
          <p:spPr>
            <a:xfrm>
              <a:off x="7280623" y="3196018"/>
              <a:ext cx="24955" cy="24955"/>
            </a:xfrm>
            <a:custGeom>
              <a:avLst/>
              <a:gdLst>
                <a:gd name="connsiteX0" fmla="*/ 24955 w 24955"/>
                <a:gd name="connsiteY0" fmla="*/ 12478 h 24955"/>
                <a:gd name="connsiteX1" fmla="*/ 12478 w 24955"/>
                <a:gd name="connsiteY1" fmla="*/ 24956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5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5" y="12478"/>
                  </a:moveTo>
                  <a:cubicBezTo>
                    <a:pt x="24955" y="19336"/>
                    <a:pt x="19336" y="24956"/>
                    <a:pt x="12478" y="24956"/>
                  </a:cubicBezTo>
                  <a:cubicBezTo>
                    <a:pt x="5620" y="24956"/>
                    <a:pt x="0" y="19336"/>
                    <a:pt x="0" y="12478"/>
                  </a:cubicBezTo>
                  <a:cubicBezTo>
                    <a:pt x="0" y="5620"/>
                    <a:pt x="5620" y="0"/>
                    <a:pt x="12478" y="0"/>
                  </a:cubicBezTo>
                  <a:cubicBezTo>
                    <a:pt x="19336" y="0"/>
                    <a:pt x="24955" y="5620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1869783-DC96-46F8-83D1-D93D6A34775E}"/>
                </a:ext>
              </a:extLst>
            </p:cNvPr>
            <p:cNvSpPr/>
            <p:nvPr/>
          </p:nvSpPr>
          <p:spPr>
            <a:xfrm>
              <a:off x="7224902" y="3075813"/>
              <a:ext cx="24955" cy="24955"/>
            </a:xfrm>
            <a:custGeom>
              <a:avLst/>
              <a:gdLst>
                <a:gd name="connsiteX0" fmla="*/ 24956 w 24955"/>
                <a:gd name="connsiteY0" fmla="*/ 12478 h 24955"/>
                <a:gd name="connsiteX1" fmla="*/ 12478 w 24955"/>
                <a:gd name="connsiteY1" fmla="*/ 24955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6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99A9542-4DC2-4B72-8B02-EBC35374D1B6}"/>
                </a:ext>
              </a:extLst>
            </p:cNvPr>
            <p:cNvSpPr/>
            <p:nvPr/>
          </p:nvSpPr>
          <p:spPr>
            <a:xfrm>
              <a:off x="7062977" y="3258312"/>
              <a:ext cx="24955" cy="24955"/>
            </a:xfrm>
            <a:custGeom>
              <a:avLst/>
              <a:gdLst>
                <a:gd name="connsiteX0" fmla="*/ 24956 w 24955"/>
                <a:gd name="connsiteY0" fmla="*/ 12478 h 24955"/>
                <a:gd name="connsiteX1" fmla="*/ 12478 w 24955"/>
                <a:gd name="connsiteY1" fmla="*/ 24955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6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5DEBF4A8-5C7D-4FD9-B75E-8D3B65EEE2E5}"/>
                </a:ext>
              </a:extLst>
            </p:cNvPr>
            <p:cNvSpPr/>
            <p:nvPr/>
          </p:nvSpPr>
          <p:spPr>
            <a:xfrm>
              <a:off x="7224902" y="3283362"/>
              <a:ext cx="24955" cy="24955"/>
            </a:xfrm>
            <a:custGeom>
              <a:avLst/>
              <a:gdLst>
                <a:gd name="connsiteX0" fmla="*/ 24956 w 24955"/>
                <a:gd name="connsiteY0" fmla="*/ 12478 h 24955"/>
                <a:gd name="connsiteX1" fmla="*/ 12478 w 24955"/>
                <a:gd name="connsiteY1" fmla="*/ 24956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6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7879E58-3CD8-4666-B384-A862A5BCDF79}"/>
                </a:ext>
              </a:extLst>
            </p:cNvPr>
            <p:cNvSpPr/>
            <p:nvPr/>
          </p:nvSpPr>
          <p:spPr>
            <a:xfrm>
              <a:off x="6916864" y="3212306"/>
              <a:ext cx="24955" cy="24955"/>
            </a:xfrm>
            <a:custGeom>
              <a:avLst/>
              <a:gdLst>
                <a:gd name="connsiteX0" fmla="*/ 24955 w 24955"/>
                <a:gd name="connsiteY0" fmla="*/ 12478 h 24955"/>
                <a:gd name="connsiteX1" fmla="*/ 12478 w 24955"/>
                <a:gd name="connsiteY1" fmla="*/ 24955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5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5" y="12478"/>
                  </a:moveTo>
                  <a:cubicBezTo>
                    <a:pt x="24955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5" y="5586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C607C301-EFC0-4EAD-ADCE-2C975EBCC1B6}"/>
                </a:ext>
              </a:extLst>
            </p:cNvPr>
            <p:cNvSpPr/>
            <p:nvPr/>
          </p:nvSpPr>
          <p:spPr>
            <a:xfrm>
              <a:off x="7148607" y="3142011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D9A0899-8CBD-4B9F-B183-47C49370432C}"/>
                </a:ext>
              </a:extLst>
            </p:cNvPr>
            <p:cNvSpPr/>
            <p:nvPr/>
          </p:nvSpPr>
          <p:spPr>
            <a:xfrm>
              <a:off x="7053357" y="3347656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CD86C21E-875F-4B77-882F-DEA8E17134D3}"/>
                </a:ext>
              </a:extLst>
            </p:cNvPr>
            <p:cNvSpPr/>
            <p:nvPr/>
          </p:nvSpPr>
          <p:spPr>
            <a:xfrm>
              <a:off x="6853141" y="3100768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110F49A-C2BD-4FE2-8F18-C38CB5C13F41}"/>
                </a:ext>
              </a:extLst>
            </p:cNvPr>
            <p:cNvSpPr/>
            <p:nvPr/>
          </p:nvSpPr>
          <p:spPr>
            <a:xfrm>
              <a:off x="6948582" y="3261836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97700C8C-7318-457F-BCCD-B8CE3757F95A}"/>
                </a:ext>
              </a:extLst>
            </p:cNvPr>
            <p:cNvSpPr/>
            <p:nvPr/>
          </p:nvSpPr>
          <p:spPr>
            <a:xfrm>
              <a:off x="7143844" y="3244595"/>
              <a:ext cx="52387" cy="52387"/>
            </a:xfrm>
            <a:custGeom>
              <a:avLst/>
              <a:gdLst>
                <a:gd name="connsiteX0" fmla="*/ 52388 w 52387"/>
                <a:gd name="connsiteY0" fmla="*/ 26194 h 52387"/>
                <a:gd name="connsiteX1" fmla="*/ 26194 w 52387"/>
                <a:gd name="connsiteY1" fmla="*/ 52388 h 52387"/>
                <a:gd name="connsiteX2" fmla="*/ 0 w 52387"/>
                <a:gd name="connsiteY2" fmla="*/ 26194 h 52387"/>
                <a:gd name="connsiteX3" fmla="*/ 26194 w 52387"/>
                <a:gd name="connsiteY3" fmla="*/ 0 h 52387"/>
                <a:gd name="connsiteX4" fmla="*/ 52388 w 52387"/>
                <a:gd name="connsiteY4" fmla="*/ 26194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87" h="52387">
                  <a:moveTo>
                    <a:pt x="52388" y="26194"/>
                  </a:moveTo>
                  <a:cubicBezTo>
                    <a:pt x="52388" y="40672"/>
                    <a:pt x="40672" y="52388"/>
                    <a:pt x="26194" y="52388"/>
                  </a:cubicBezTo>
                  <a:cubicBezTo>
                    <a:pt x="11716" y="52388"/>
                    <a:pt x="0" y="40672"/>
                    <a:pt x="0" y="26194"/>
                  </a:cubicBezTo>
                  <a:cubicBezTo>
                    <a:pt x="0" y="11716"/>
                    <a:pt x="11716" y="0"/>
                    <a:pt x="26194" y="0"/>
                  </a:cubicBezTo>
                  <a:cubicBezTo>
                    <a:pt x="40672" y="0"/>
                    <a:pt x="52388" y="11811"/>
                    <a:pt x="52388" y="26194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88D581E-D237-475E-9A03-8B504820644E}"/>
                </a:ext>
              </a:extLst>
            </p:cNvPr>
            <p:cNvSpPr/>
            <p:nvPr/>
          </p:nvSpPr>
          <p:spPr>
            <a:xfrm>
              <a:off x="6865048" y="3273742"/>
              <a:ext cx="52387" cy="52387"/>
            </a:xfrm>
            <a:custGeom>
              <a:avLst/>
              <a:gdLst>
                <a:gd name="connsiteX0" fmla="*/ 52387 w 52387"/>
                <a:gd name="connsiteY0" fmla="*/ 26194 h 52387"/>
                <a:gd name="connsiteX1" fmla="*/ 26194 w 52387"/>
                <a:gd name="connsiteY1" fmla="*/ 52387 h 52387"/>
                <a:gd name="connsiteX2" fmla="*/ 0 w 52387"/>
                <a:gd name="connsiteY2" fmla="*/ 26194 h 52387"/>
                <a:gd name="connsiteX3" fmla="*/ 26194 w 52387"/>
                <a:gd name="connsiteY3" fmla="*/ 0 h 52387"/>
                <a:gd name="connsiteX4" fmla="*/ 52387 w 52387"/>
                <a:gd name="connsiteY4" fmla="*/ 26194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87" h="52387">
                  <a:moveTo>
                    <a:pt x="52387" y="26194"/>
                  </a:moveTo>
                  <a:cubicBezTo>
                    <a:pt x="52387" y="40660"/>
                    <a:pt x="40660" y="52387"/>
                    <a:pt x="26194" y="52387"/>
                  </a:cubicBezTo>
                  <a:cubicBezTo>
                    <a:pt x="11727" y="52387"/>
                    <a:pt x="0" y="40660"/>
                    <a:pt x="0" y="26194"/>
                  </a:cubicBezTo>
                  <a:cubicBezTo>
                    <a:pt x="0" y="11727"/>
                    <a:pt x="11727" y="0"/>
                    <a:pt x="26194" y="0"/>
                  </a:cubicBezTo>
                  <a:cubicBezTo>
                    <a:pt x="40660" y="0"/>
                    <a:pt x="52387" y="11727"/>
                    <a:pt x="52387" y="26194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450BAD97-0FEA-4D63-92E7-06BF762614A1}"/>
                </a:ext>
              </a:extLst>
            </p:cNvPr>
            <p:cNvSpPr/>
            <p:nvPr/>
          </p:nvSpPr>
          <p:spPr>
            <a:xfrm>
              <a:off x="7100982" y="3007804"/>
              <a:ext cx="69151" cy="69151"/>
            </a:xfrm>
            <a:custGeom>
              <a:avLst/>
              <a:gdLst>
                <a:gd name="connsiteX0" fmla="*/ 69151 w 69151"/>
                <a:gd name="connsiteY0" fmla="*/ 34576 h 69151"/>
                <a:gd name="connsiteX1" fmla="*/ 34576 w 69151"/>
                <a:gd name="connsiteY1" fmla="*/ 69152 h 69151"/>
                <a:gd name="connsiteX2" fmla="*/ 0 w 69151"/>
                <a:gd name="connsiteY2" fmla="*/ 34576 h 69151"/>
                <a:gd name="connsiteX3" fmla="*/ 34576 w 69151"/>
                <a:gd name="connsiteY3" fmla="*/ 0 h 69151"/>
                <a:gd name="connsiteX4" fmla="*/ 69151 w 69151"/>
                <a:gd name="connsiteY4" fmla="*/ 34576 h 6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51" h="69151">
                  <a:moveTo>
                    <a:pt x="69151" y="34576"/>
                  </a:moveTo>
                  <a:cubicBezTo>
                    <a:pt x="69151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1" y="15480"/>
                    <a:pt x="69151" y="34576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43F586D2-DA41-4ECF-A64B-0BDDC549FC9A}"/>
                </a:ext>
              </a:extLst>
            </p:cNvPr>
            <p:cNvSpPr/>
            <p:nvPr/>
          </p:nvSpPr>
          <p:spPr>
            <a:xfrm>
              <a:off x="6952106" y="2957036"/>
              <a:ext cx="69151" cy="69151"/>
            </a:xfrm>
            <a:custGeom>
              <a:avLst/>
              <a:gdLst>
                <a:gd name="connsiteX0" fmla="*/ 69152 w 69151"/>
                <a:gd name="connsiteY0" fmla="*/ 34576 h 69151"/>
                <a:gd name="connsiteX1" fmla="*/ 34576 w 69151"/>
                <a:gd name="connsiteY1" fmla="*/ 69152 h 69151"/>
                <a:gd name="connsiteX2" fmla="*/ 0 w 69151"/>
                <a:gd name="connsiteY2" fmla="*/ 34576 h 69151"/>
                <a:gd name="connsiteX3" fmla="*/ 34576 w 69151"/>
                <a:gd name="connsiteY3" fmla="*/ 0 h 69151"/>
                <a:gd name="connsiteX4" fmla="*/ 69152 w 69151"/>
                <a:gd name="connsiteY4" fmla="*/ 34576 h 6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51" h="69151">
                  <a:moveTo>
                    <a:pt x="69152" y="34576"/>
                  </a:moveTo>
                  <a:cubicBezTo>
                    <a:pt x="69152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2" y="15480"/>
                    <a:pt x="69152" y="34576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90" name="Graphic 15">
            <a:extLst>
              <a:ext uri="{FF2B5EF4-FFF2-40B4-BE49-F238E27FC236}">
                <a16:creationId xmlns:a16="http://schemas.microsoft.com/office/drawing/2014/main" id="{68FF1BBB-2EF4-4FCC-8704-B74171371143}"/>
              </a:ext>
            </a:extLst>
          </p:cNvPr>
          <p:cNvGrpSpPr/>
          <p:nvPr/>
        </p:nvGrpSpPr>
        <p:grpSpPr>
          <a:xfrm rot="20537283">
            <a:off x="7233556" y="2037895"/>
            <a:ext cx="1235738" cy="1060040"/>
            <a:chOff x="8203691" y="2074073"/>
            <a:chExt cx="976788" cy="876866"/>
          </a:xfrm>
        </p:grpSpPr>
        <p:sp>
          <p:nvSpPr>
            <p:cNvPr id="191" name="Freeform: Shape 1194">
              <a:extLst>
                <a:ext uri="{FF2B5EF4-FFF2-40B4-BE49-F238E27FC236}">
                  <a16:creationId xmlns:a16="http://schemas.microsoft.com/office/drawing/2014/main" id="{5304AF4E-63F6-4023-81BD-77C992F87AB3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2" name="Freeform: Shape 1195">
              <a:extLst>
                <a:ext uri="{FF2B5EF4-FFF2-40B4-BE49-F238E27FC236}">
                  <a16:creationId xmlns:a16="http://schemas.microsoft.com/office/drawing/2014/main" id="{1463CA19-9607-4E8E-BF50-985632B8AD0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3" name="Freeform: Shape 1196">
              <a:extLst>
                <a:ext uri="{FF2B5EF4-FFF2-40B4-BE49-F238E27FC236}">
                  <a16:creationId xmlns:a16="http://schemas.microsoft.com/office/drawing/2014/main" id="{14607FB5-D527-489B-891D-0F941284954D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4" name="Freeform: Shape 1197">
              <a:extLst>
                <a:ext uri="{FF2B5EF4-FFF2-40B4-BE49-F238E27FC236}">
                  <a16:creationId xmlns:a16="http://schemas.microsoft.com/office/drawing/2014/main" id="{ACA8F4B8-999C-4AA4-B7FB-7A10C55BCCD4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5" name="Freeform: Shape 1198">
              <a:extLst>
                <a:ext uri="{FF2B5EF4-FFF2-40B4-BE49-F238E27FC236}">
                  <a16:creationId xmlns:a16="http://schemas.microsoft.com/office/drawing/2014/main" id="{434D5523-76F7-46BD-8B1C-E2E3A167C4C7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6" name="Freeform: Shape 1199">
              <a:extLst>
                <a:ext uri="{FF2B5EF4-FFF2-40B4-BE49-F238E27FC236}">
                  <a16:creationId xmlns:a16="http://schemas.microsoft.com/office/drawing/2014/main" id="{F8B6EFE0-478D-4527-9B9F-8D6A81FCF5D9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7" name="Freeform: Shape 1200">
              <a:extLst>
                <a:ext uri="{FF2B5EF4-FFF2-40B4-BE49-F238E27FC236}">
                  <a16:creationId xmlns:a16="http://schemas.microsoft.com/office/drawing/2014/main" id="{D79EE86F-EBE9-499A-B560-EFDCBCF2C564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8" name="Freeform: Shape 1201">
              <a:extLst>
                <a:ext uri="{FF2B5EF4-FFF2-40B4-BE49-F238E27FC236}">
                  <a16:creationId xmlns:a16="http://schemas.microsoft.com/office/drawing/2014/main" id="{2ACBD826-6FEC-4F5A-B1AB-9F69EF8F6C00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9" name="Freeform: Shape 1202">
              <a:extLst>
                <a:ext uri="{FF2B5EF4-FFF2-40B4-BE49-F238E27FC236}">
                  <a16:creationId xmlns:a16="http://schemas.microsoft.com/office/drawing/2014/main" id="{EABFBFE2-76C3-42F4-9041-F95A32A22CF9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0" name="Freeform: Shape 1203">
              <a:extLst>
                <a:ext uri="{FF2B5EF4-FFF2-40B4-BE49-F238E27FC236}">
                  <a16:creationId xmlns:a16="http://schemas.microsoft.com/office/drawing/2014/main" id="{6AC90C2C-8E24-421E-A8E1-37C134AD2251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1" name="Freeform: Shape 1204">
              <a:extLst>
                <a:ext uri="{FF2B5EF4-FFF2-40B4-BE49-F238E27FC236}">
                  <a16:creationId xmlns:a16="http://schemas.microsoft.com/office/drawing/2014/main" id="{8B12DB17-5547-44FC-8B91-3C8D7587E9D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2" name="Freeform: Shape 1205">
              <a:extLst>
                <a:ext uri="{FF2B5EF4-FFF2-40B4-BE49-F238E27FC236}">
                  <a16:creationId xmlns:a16="http://schemas.microsoft.com/office/drawing/2014/main" id="{8114A9CB-D099-4B39-96D6-62F753919883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03" name="Graphic 828">
            <a:extLst>
              <a:ext uri="{FF2B5EF4-FFF2-40B4-BE49-F238E27FC236}">
                <a16:creationId xmlns:a16="http://schemas.microsoft.com/office/drawing/2014/main" id="{8CD1E81E-2AB6-4975-AEBF-97A1B4543755}"/>
              </a:ext>
            </a:extLst>
          </p:cNvPr>
          <p:cNvGrpSpPr/>
          <p:nvPr/>
        </p:nvGrpSpPr>
        <p:grpSpPr>
          <a:xfrm>
            <a:off x="990775" y="520527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204" name="Freeform: Shape 123">
              <a:extLst>
                <a:ext uri="{FF2B5EF4-FFF2-40B4-BE49-F238E27FC236}">
                  <a16:creationId xmlns:a16="http://schemas.microsoft.com/office/drawing/2014/main" id="{C2863571-7368-499E-AE74-60C404F449A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5" name="Freeform: Shape 124">
              <a:extLst>
                <a:ext uri="{FF2B5EF4-FFF2-40B4-BE49-F238E27FC236}">
                  <a16:creationId xmlns:a16="http://schemas.microsoft.com/office/drawing/2014/main" id="{F1A49C8D-4AC9-4335-971E-C9EF0136383B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6" name="Freeform: Shape 125">
              <a:extLst>
                <a:ext uri="{FF2B5EF4-FFF2-40B4-BE49-F238E27FC236}">
                  <a16:creationId xmlns:a16="http://schemas.microsoft.com/office/drawing/2014/main" id="{7F7BE90E-D8C3-469C-9BB2-79DEA726C381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07" name="Graphic 19325">
            <a:extLst>
              <a:ext uri="{FF2B5EF4-FFF2-40B4-BE49-F238E27FC236}">
                <a16:creationId xmlns:a16="http://schemas.microsoft.com/office/drawing/2014/main" id="{0F7346D2-0353-46C8-A93B-7683B492DD5A}"/>
              </a:ext>
            </a:extLst>
          </p:cNvPr>
          <p:cNvSpPr/>
          <p:nvPr/>
        </p:nvSpPr>
        <p:spPr>
          <a:xfrm>
            <a:off x="3817854" y="6053095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08" name="Graphic 19325">
            <a:extLst>
              <a:ext uri="{FF2B5EF4-FFF2-40B4-BE49-F238E27FC236}">
                <a16:creationId xmlns:a16="http://schemas.microsoft.com/office/drawing/2014/main" id="{B67ADEEA-5CDD-4906-BBDE-CDEED753755B}"/>
              </a:ext>
            </a:extLst>
          </p:cNvPr>
          <p:cNvSpPr/>
          <p:nvPr/>
        </p:nvSpPr>
        <p:spPr>
          <a:xfrm>
            <a:off x="9761067" y="2510737"/>
            <a:ext cx="368885" cy="32902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11" name="Graphic 19325">
            <a:extLst>
              <a:ext uri="{FF2B5EF4-FFF2-40B4-BE49-F238E27FC236}">
                <a16:creationId xmlns:a16="http://schemas.microsoft.com/office/drawing/2014/main" id="{2566B1F1-4C7D-48EC-84D2-862A047CF5C4}"/>
              </a:ext>
            </a:extLst>
          </p:cNvPr>
          <p:cNvSpPr/>
          <p:nvPr/>
        </p:nvSpPr>
        <p:spPr>
          <a:xfrm>
            <a:off x="5847389" y="6325347"/>
            <a:ext cx="445845" cy="39766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12" name="Graphic 19325">
            <a:extLst>
              <a:ext uri="{FF2B5EF4-FFF2-40B4-BE49-F238E27FC236}">
                <a16:creationId xmlns:a16="http://schemas.microsoft.com/office/drawing/2014/main" id="{B73959C6-E3E6-49C3-96C0-30C89483B6FB}"/>
              </a:ext>
            </a:extLst>
          </p:cNvPr>
          <p:cNvSpPr/>
          <p:nvPr/>
        </p:nvSpPr>
        <p:spPr>
          <a:xfrm>
            <a:off x="4513289" y="4879595"/>
            <a:ext cx="293284" cy="26159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14" name="Graphic 19325">
            <a:extLst>
              <a:ext uri="{FF2B5EF4-FFF2-40B4-BE49-F238E27FC236}">
                <a16:creationId xmlns:a16="http://schemas.microsoft.com/office/drawing/2014/main" id="{E2DE69C3-B2A5-4C15-AAC2-2A2A23F34E94}"/>
              </a:ext>
            </a:extLst>
          </p:cNvPr>
          <p:cNvSpPr/>
          <p:nvPr/>
        </p:nvSpPr>
        <p:spPr>
          <a:xfrm>
            <a:off x="2278821" y="3321033"/>
            <a:ext cx="368885" cy="32902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15" name="Freeform 140">
            <a:extLst>
              <a:ext uri="{FF2B5EF4-FFF2-40B4-BE49-F238E27FC236}">
                <a16:creationId xmlns:a16="http://schemas.microsoft.com/office/drawing/2014/main" id="{E7F7D3A5-8EAC-4BCB-B724-0809F3A240BF}"/>
              </a:ext>
            </a:extLst>
          </p:cNvPr>
          <p:cNvSpPr/>
          <p:nvPr/>
        </p:nvSpPr>
        <p:spPr>
          <a:xfrm flipH="1" flipV="1">
            <a:off x="355600" y="277813"/>
            <a:ext cx="11541125" cy="6302375"/>
          </a:xfrm>
          <a:custGeom>
            <a:avLst/>
            <a:gdLst>
              <a:gd name="connsiteX0" fmla="*/ 10942351 w 12199886"/>
              <a:gd name="connsiteY0" fmla="*/ 755990 h 6858000"/>
              <a:gd name="connsiteX1" fmla="*/ 9279451 w 12199886"/>
              <a:gd name="connsiteY1" fmla="*/ 874702 h 6858000"/>
              <a:gd name="connsiteX2" fmla="*/ 7678582 w 12199886"/>
              <a:gd name="connsiteY2" fmla="*/ 1389442 h 6858000"/>
              <a:gd name="connsiteX3" fmla="*/ 6042921 w 12199886"/>
              <a:gd name="connsiteY3" fmla="*/ 896112 h 6858000"/>
              <a:gd name="connsiteX4" fmla="*/ 4045515 w 12199886"/>
              <a:gd name="connsiteY4" fmla="*/ 1433155 h 6858000"/>
              <a:gd name="connsiteX5" fmla="*/ 2860809 w 12199886"/>
              <a:gd name="connsiteY5" fmla="*/ 987552 h 6858000"/>
              <a:gd name="connsiteX6" fmla="*/ 1818393 w 12199886"/>
              <a:gd name="connsiteY6" fmla="*/ 1335024 h 6858000"/>
              <a:gd name="connsiteX7" fmla="*/ 1111465 w 12199886"/>
              <a:gd name="connsiteY7" fmla="*/ 869727 h 6858000"/>
              <a:gd name="connsiteX8" fmla="*/ 1324618 w 12199886"/>
              <a:gd name="connsiteY8" fmla="*/ 2377441 h 6858000"/>
              <a:gd name="connsiteX9" fmla="*/ 922282 w 12199886"/>
              <a:gd name="connsiteY9" fmla="*/ 3529585 h 6858000"/>
              <a:gd name="connsiteX10" fmla="*/ 1452633 w 12199886"/>
              <a:gd name="connsiteY10" fmla="*/ 4773169 h 6858000"/>
              <a:gd name="connsiteX11" fmla="*/ 1111465 w 12199886"/>
              <a:gd name="connsiteY11" fmla="*/ 5709741 h 6858000"/>
              <a:gd name="connsiteX12" fmla="*/ 2129289 w 12199886"/>
              <a:gd name="connsiteY12" fmla="*/ 5907025 h 6858000"/>
              <a:gd name="connsiteX13" fmla="*/ 3647193 w 12199886"/>
              <a:gd name="connsiteY13" fmla="*/ 5285233 h 6858000"/>
              <a:gd name="connsiteX14" fmla="*/ 5823465 w 12199886"/>
              <a:gd name="connsiteY14" fmla="*/ 5966795 h 6858000"/>
              <a:gd name="connsiteX15" fmla="*/ 7549673 w 12199886"/>
              <a:gd name="connsiteY15" fmla="*/ 5323147 h 6858000"/>
              <a:gd name="connsiteX16" fmla="*/ 8822697 w 12199886"/>
              <a:gd name="connsiteY16" fmla="*/ 5797297 h 6858000"/>
              <a:gd name="connsiteX17" fmla="*/ 10614921 w 12199886"/>
              <a:gd name="connsiteY17" fmla="*/ 5358385 h 6858000"/>
              <a:gd name="connsiteX18" fmla="*/ 11236713 w 12199886"/>
              <a:gd name="connsiteY18" fmla="*/ 5709741 h 6858000"/>
              <a:gd name="connsiteX19" fmla="*/ 11456169 w 12199886"/>
              <a:gd name="connsiteY19" fmla="*/ 4846321 h 6858000"/>
              <a:gd name="connsiteX20" fmla="*/ 10717512 w 12199886"/>
              <a:gd name="connsiteY20" fmla="*/ 3726292 h 6858000"/>
              <a:gd name="connsiteX21" fmla="*/ 11303620 w 12199886"/>
              <a:gd name="connsiteY21" fmla="*/ 2582624 h 6858000"/>
              <a:gd name="connsiteX22" fmla="*/ 10793786 w 12199886"/>
              <a:gd name="connsiteY22" fmla="*/ 1788656 h 6858000"/>
              <a:gd name="connsiteX23" fmla="*/ 11236713 w 12199886"/>
              <a:gd name="connsiteY23" fmla="*/ 869727 h 6858000"/>
              <a:gd name="connsiteX24" fmla="*/ 10942351 w 12199886"/>
              <a:gd name="connsiteY24" fmla="*/ 755990 h 6858000"/>
              <a:gd name="connsiteX25" fmla="*/ 0 w 12199886"/>
              <a:gd name="connsiteY25" fmla="*/ 0 h 6858000"/>
              <a:gd name="connsiteX26" fmla="*/ 12199886 w 12199886"/>
              <a:gd name="connsiteY26" fmla="*/ 0 h 6858000"/>
              <a:gd name="connsiteX27" fmla="*/ 12199886 w 12199886"/>
              <a:gd name="connsiteY27" fmla="*/ 6858000 h 6858000"/>
              <a:gd name="connsiteX28" fmla="*/ 0 w 12199886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9886" h="6858000">
                <a:moveTo>
                  <a:pt x="10942351" y="755990"/>
                </a:moveTo>
                <a:cubicBezTo>
                  <a:pt x="10487431" y="751392"/>
                  <a:pt x="9909207" y="1317314"/>
                  <a:pt x="9279451" y="874702"/>
                </a:cubicBezTo>
                <a:cubicBezTo>
                  <a:pt x="8863436" y="639634"/>
                  <a:pt x="8273016" y="1234217"/>
                  <a:pt x="7678582" y="1389442"/>
                </a:cubicBezTo>
                <a:cubicBezTo>
                  <a:pt x="6689097" y="1523257"/>
                  <a:pt x="6530601" y="896112"/>
                  <a:pt x="6042921" y="896112"/>
                </a:cubicBezTo>
                <a:cubicBezTo>
                  <a:pt x="5415034" y="920496"/>
                  <a:pt x="4818369" y="1553737"/>
                  <a:pt x="4045515" y="1433155"/>
                </a:cubicBezTo>
                <a:cubicBezTo>
                  <a:pt x="3636042" y="1334876"/>
                  <a:pt x="3593667" y="873958"/>
                  <a:pt x="2860809" y="987552"/>
                </a:cubicBezTo>
                <a:cubicBezTo>
                  <a:pt x="2565078" y="1088954"/>
                  <a:pt x="2493265" y="1412042"/>
                  <a:pt x="1818393" y="1335024"/>
                </a:cubicBezTo>
                <a:cubicBezTo>
                  <a:pt x="1570558" y="1293816"/>
                  <a:pt x="1381602" y="665608"/>
                  <a:pt x="1111465" y="869727"/>
                </a:cubicBezTo>
                <a:cubicBezTo>
                  <a:pt x="825677" y="1227333"/>
                  <a:pt x="1376230" y="1852567"/>
                  <a:pt x="1324618" y="2377441"/>
                </a:cubicBezTo>
                <a:cubicBezTo>
                  <a:pt x="1288042" y="2791969"/>
                  <a:pt x="958858" y="3115057"/>
                  <a:pt x="922282" y="3529585"/>
                </a:cubicBezTo>
                <a:cubicBezTo>
                  <a:pt x="952762" y="3907537"/>
                  <a:pt x="1422153" y="4395217"/>
                  <a:pt x="1452633" y="4773169"/>
                </a:cubicBezTo>
                <a:cubicBezTo>
                  <a:pt x="1454734" y="5042688"/>
                  <a:pt x="1109364" y="5440222"/>
                  <a:pt x="1111465" y="5709741"/>
                </a:cubicBezTo>
                <a:cubicBezTo>
                  <a:pt x="1138506" y="5898166"/>
                  <a:pt x="1645048" y="6566094"/>
                  <a:pt x="2129289" y="5907025"/>
                </a:cubicBezTo>
                <a:cubicBezTo>
                  <a:pt x="2616969" y="5821681"/>
                  <a:pt x="2824976" y="5203308"/>
                  <a:pt x="3647193" y="5285233"/>
                </a:cubicBezTo>
                <a:cubicBezTo>
                  <a:pt x="4348382" y="5423211"/>
                  <a:pt x="5055369" y="5918027"/>
                  <a:pt x="5823465" y="5966795"/>
                </a:cubicBezTo>
                <a:cubicBezTo>
                  <a:pt x="6384297" y="5948507"/>
                  <a:pt x="6632002" y="5274528"/>
                  <a:pt x="7549673" y="5323147"/>
                </a:cubicBezTo>
                <a:cubicBezTo>
                  <a:pt x="7977285" y="5345450"/>
                  <a:pt x="8450841" y="5797297"/>
                  <a:pt x="8822697" y="5797297"/>
                </a:cubicBezTo>
                <a:cubicBezTo>
                  <a:pt x="9438393" y="5791201"/>
                  <a:pt x="9731596" y="5029944"/>
                  <a:pt x="10614921" y="5358385"/>
                </a:cubicBezTo>
                <a:cubicBezTo>
                  <a:pt x="10807912" y="5466137"/>
                  <a:pt x="11010269" y="5780409"/>
                  <a:pt x="11236713" y="5709741"/>
                </a:cubicBezTo>
                <a:cubicBezTo>
                  <a:pt x="11566343" y="5533446"/>
                  <a:pt x="11583739" y="5245641"/>
                  <a:pt x="11456169" y="4846321"/>
                </a:cubicBezTo>
                <a:cubicBezTo>
                  <a:pt x="11352537" y="4529329"/>
                  <a:pt x="10821144" y="4043284"/>
                  <a:pt x="10717512" y="3726292"/>
                </a:cubicBezTo>
                <a:cubicBezTo>
                  <a:pt x="10723608" y="3317860"/>
                  <a:pt x="11297524" y="2991056"/>
                  <a:pt x="11303620" y="2582624"/>
                </a:cubicBezTo>
                <a:cubicBezTo>
                  <a:pt x="11273140" y="2277824"/>
                  <a:pt x="10757358" y="2149212"/>
                  <a:pt x="10793786" y="1788656"/>
                </a:cubicBezTo>
                <a:cubicBezTo>
                  <a:pt x="10788731" y="1256199"/>
                  <a:pt x="11576305" y="1290671"/>
                  <a:pt x="11236713" y="869727"/>
                </a:cubicBezTo>
                <a:cubicBezTo>
                  <a:pt x="11145747" y="788495"/>
                  <a:pt x="11047332" y="757051"/>
                  <a:pt x="10942351" y="755990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266700" sx="98000" sy="98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16" name="Freeform: Shape 215">
            <a:extLst>
              <a:ext uri="{FF2B5EF4-FFF2-40B4-BE49-F238E27FC236}">
                <a16:creationId xmlns:a16="http://schemas.microsoft.com/office/drawing/2014/main" id="{1294BC90-76E1-4F53-8C89-4157735A075C}"/>
              </a:ext>
            </a:extLst>
          </p:cNvPr>
          <p:cNvSpPr/>
          <p:nvPr/>
        </p:nvSpPr>
        <p:spPr>
          <a:xfrm>
            <a:off x="-19510" y="-79494"/>
            <a:ext cx="12223658" cy="7022225"/>
          </a:xfrm>
          <a:custGeom>
            <a:avLst/>
            <a:gdLst>
              <a:gd name="connsiteX0" fmla="*/ 6111829 w 12223658"/>
              <a:gd name="connsiteY0" fmla="*/ 547452 h 7022225"/>
              <a:gd name="connsiteX1" fmla="*/ 968409 w 12223658"/>
              <a:gd name="connsiteY1" fmla="*/ 3511112 h 7022225"/>
              <a:gd name="connsiteX2" fmla="*/ 6111829 w 12223658"/>
              <a:gd name="connsiteY2" fmla="*/ 6474772 h 7022225"/>
              <a:gd name="connsiteX3" fmla="*/ 11255249 w 12223658"/>
              <a:gd name="connsiteY3" fmla="*/ 3511112 h 7022225"/>
              <a:gd name="connsiteX4" fmla="*/ 6111829 w 12223658"/>
              <a:gd name="connsiteY4" fmla="*/ 547452 h 7022225"/>
              <a:gd name="connsiteX5" fmla="*/ 0 w 12223658"/>
              <a:gd name="connsiteY5" fmla="*/ 0 h 7022225"/>
              <a:gd name="connsiteX6" fmla="*/ 12223658 w 12223658"/>
              <a:gd name="connsiteY6" fmla="*/ 0 h 7022225"/>
              <a:gd name="connsiteX7" fmla="*/ 12223658 w 12223658"/>
              <a:gd name="connsiteY7" fmla="*/ 7022225 h 7022225"/>
              <a:gd name="connsiteX8" fmla="*/ 0 w 12223658"/>
              <a:gd name="connsiteY8" fmla="*/ 7022225 h 702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23658" h="7022225">
                <a:moveTo>
                  <a:pt x="6111829" y="547452"/>
                </a:moveTo>
                <a:cubicBezTo>
                  <a:pt x="3271197" y="547452"/>
                  <a:pt x="968409" y="1874328"/>
                  <a:pt x="968409" y="3511112"/>
                </a:cubicBezTo>
                <a:cubicBezTo>
                  <a:pt x="968409" y="5147896"/>
                  <a:pt x="3271197" y="6474772"/>
                  <a:pt x="6111829" y="6474772"/>
                </a:cubicBezTo>
                <a:cubicBezTo>
                  <a:pt x="8952461" y="6474772"/>
                  <a:pt x="11255249" y="5147896"/>
                  <a:pt x="11255249" y="3511112"/>
                </a:cubicBezTo>
                <a:cubicBezTo>
                  <a:pt x="11255249" y="1874328"/>
                  <a:pt x="8952461" y="547452"/>
                  <a:pt x="6111829" y="547452"/>
                </a:cubicBezTo>
                <a:close/>
                <a:moveTo>
                  <a:pt x="0" y="0"/>
                </a:moveTo>
                <a:lnTo>
                  <a:pt x="12223658" y="0"/>
                </a:lnTo>
                <a:lnTo>
                  <a:pt x="12223658" y="7022225"/>
                </a:lnTo>
                <a:lnTo>
                  <a:pt x="0" y="70222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146" name="Graphic 44232">
            <a:extLst>
              <a:ext uri="{FF2B5EF4-FFF2-40B4-BE49-F238E27FC236}">
                <a16:creationId xmlns:a16="http://schemas.microsoft.com/office/drawing/2014/main" id="{DADD9091-F305-48AE-BF93-7A6B2C7AFA86}"/>
              </a:ext>
            </a:extLst>
          </p:cNvPr>
          <p:cNvGrpSpPr/>
          <p:nvPr/>
        </p:nvGrpSpPr>
        <p:grpSpPr>
          <a:xfrm rot="18507216">
            <a:off x="7622843" y="3729665"/>
            <a:ext cx="5030666" cy="4636789"/>
            <a:chOff x="696549" y="4578468"/>
            <a:chExt cx="854163" cy="810703"/>
          </a:xfrm>
        </p:grpSpPr>
        <p:grpSp>
          <p:nvGrpSpPr>
            <p:cNvPr id="147" name="Graphic 44232">
              <a:extLst>
                <a:ext uri="{FF2B5EF4-FFF2-40B4-BE49-F238E27FC236}">
                  <a16:creationId xmlns:a16="http://schemas.microsoft.com/office/drawing/2014/main" id="{438E943E-341D-47A0-A8EE-E55CB3C27623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161" name="Freeform: Shape 44235">
                <a:extLst>
                  <a:ext uri="{FF2B5EF4-FFF2-40B4-BE49-F238E27FC236}">
                    <a16:creationId xmlns:a16="http://schemas.microsoft.com/office/drawing/2014/main" id="{1BA27BEC-FA81-426A-BEF1-25453DB176A8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62" name="Freeform: Shape 44236">
                <a:extLst>
                  <a:ext uri="{FF2B5EF4-FFF2-40B4-BE49-F238E27FC236}">
                    <a16:creationId xmlns:a16="http://schemas.microsoft.com/office/drawing/2014/main" id="{CBBFFDF3-C08C-4756-9176-FE4F000ED881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3" name="Freeform: Shape 44237">
                <a:extLst>
                  <a:ext uri="{FF2B5EF4-FFF2-40B4-BE49-F238E27FC236}">
                    <a16:creationId xmlns:a16="http://schemas.microsoft.com/office/drawing/2014/main" id="{381B8446-3756-47DD-9B17-16D139074770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4" name="Freeform: Shape 44238">
                <a:extLst>
                  <a:ext uri="{FF2B5EF4-FFF2-40B4-BE49-F238E27FC236}">
                    <a16:creationId xmlns:a16="http://schemas.microsoft.com/office/drawing/2014/main" id="{EC3D85F5-774D-4A24-9724-E89B9B9BD1E9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5" name="Freeform: Shape 44239">
                <a:extLst>
                  <a:ext uri="{FF2B5EF4-FFF2-40B4-BE49-F238E27FC236}">
                    <a16:creationId xmlns:a16="http://schemas.microsoft.com/office/drawing/2014/main" id="{AD9D3A6A-5998-490A-933F-E51DB3C299D0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6" name="Freeform: Shape 44240">
                <a:extLst>
                  <a:ext uri="{FF2B5EF4-FFF2-40B4-BE49-F238E27FC236}">
                    <a16:creationId xmlns:a16="http://schemas.microsoft.com/office/drawing/2014/main" id="{56383C2E-D8FC-4BB3-ACBB-B758324C1A7E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7" name="Freeform: Shape 44241">
                <a:extLst>
                  <a:ext uri="{FF2B5EF4-FFF2-40B4-BE49-F238E27FC236}">
                    <a16:creationId xmlns:a16="http://schemas.microsoft.com/office/drawing/2014/main" id="{1BAE1B6C-1379-4FC1-A953-A52DDF9C7D37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8" name="Freeform: Shape 44242">
                <a:extLst>
                  <a:ext uri="{FF2B5EF4-FFF2-40B4-BE49-F238E27FC236}">
                    <a16:creationId xmlns:a16="http://schemas.microsoft.com/office/drawing/2014/main" id="{7BF55DBE-AB56-4A0A-B13D-2FA1D334C313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9" name="Freeform: Shape 44243">
                <a:extLst>
                  <a:ext uri="{FF2B5EF4-FFF2-40B4-BE49-F238E27FC236}">
                    <a16:creationId xmlns:a16="http://schemas.microsoft.com/office/drawing/2014/main" id="{975ED71F-78E8-4CF8-8041-860CE9B1E4A3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0" name="Freeform: Shape 44244">
                <a:extLst>
                  <a:ext uri="{FF2B5EF4-FFF2-40B4-BE49-F238E27FC236}">
                    <a16:creationId xmlns:a16="http://schemas.microsoft.com/office/drawing/2014/main" id="{12B4E500-DF95-41DB-9D2B-94683E9A7428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1" name="Freeform: Shape 44245">
                <a:extLst>
                  <a:ext uri="{FF2B5EF4-FFF2-40B4-BE49-F238E27FC236}">
                    <a16:creationId xmlns:a16="http://schemas.microsoft.com/office/drawing/2014/main" id="{6837382B-0A04-4509-8E41-A4097982C2EA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44246">
                <a:extLst>
                  <a:ext uri="{FF2B5EF4-FFF2-40B4-BE49-F238E27FC236}">
                    <a16:creationId xmlns:a16="http://schemas.microsoft.com/office/drawing/2014/main" id="{6A0A98EF-7994-4655-95AB-4FC241E191CD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8" name="Graphic 44232">
              <a:extLst>
                <a:ext uri="{FF2B5EF4-FFF2-40B4-BE49-F238E27FC236}">
                  <a16:creationId xmlns:a16="http://schemas.microsoft.com/office/drawing/2014/main" id="{F0BC3B90-248E-42DD-83DB-E1AD1A62A72D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149" name="Freeform: Shape 44248">
                <a:extLst>
                  <a:ext uri="{FF2B5EF4-FFF2-40B4-BE49-F238E27FC236}">
                    <a16:creationId xmlns:a16="http://schemas.microsoft.com/office/drawing/2014/main" id="{6F74EA7C-B723-41AD-82B1-8E3224C54C0B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0" name="Freeform: Shape 44249">
                <a:extLst>
                  <a:ext uri="{FF2B5EF4-FFF2-40B4-BE49-F238E27FC236}">
                    <a16:creationId xmlns:a16="http://schemas.microsoft.com/office/drawing/2014/main" id="{A5DE943F-0535-49AA-B2DE-3BE578292F68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1" name="Freeform: Shape 44250">
                <a:extLst>
                  <a:ext uri="{FF2B5EF4-FFF2-40B4-BE49-F238E27FC236}">
                    <a16:creationId xmlns:a16="http://schemas.microsoft.com/office/drawing/2014/main" id="{3C96D1F9-7F94-4D30-81F7-9BF1BA035BDB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2" name="Freeform: Shape 44251">
                <a:extLst>
                  <a:ext uri="{FF2B5EF4-FFF2-40B4-BE49-F238E27FC236}">
                    <a16:creationId xmlns:a16="http://schemas.microsoft.com/office/drawing/2014/main" id="{C6A31588-94EB-4BE4-A162-A63FCD5E6350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3" name="Freeform: Shape 44252">
                <a:extLst>
                  <a:ext uri="{FF2B5EF4-FFF2-40B4-BE49-F238E27FC236}">
                    <a16:creationId xmlns:a16="http://schemas.microsoft.com/office/drawing/2014/main" id="{EF858E3E-8FFF-4B2C-B252-FBDC924AF199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4" name="Freeform: Shape 44253">
                <a:extLst>
                  <a:ext uri="{FF2B5EF4-FFF2-40B4-BE49-F238E27FC236}">
                    <a16:creationId xmlns:a16="http://schemas.microsoft.com/office/drawing/2014/main" id="{C54AAC00-DD42-4CD9-9FE0-677715F1CE3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5" name="Freeform: Shape 44254">
                <a:extLst>
                  <a:ext uri="{FF2B5EF4-FFF2-40B4-BE49-F238E27FC236}">
                    <a16:creationId xmlns:a16="http://schemas.microsoft.com/office/drawing/2014/main" id="{8E148B74-BB50-4150-B078-B2E6D8745C59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6" name="Freeform: Shape 44255">
                <a:extLst>
                  <a:ext uri="{FF2B5EF4-FFF2-40B4-BE49-F238E27FC236}">
                    <a16:creationId xmlns:a16="http://schemas.microsoft.com/office/drawing/2014/main" id="{ED02F31D-094C-44D5-980B-FFE13143AACF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7" name="Freeform: Shape 44256">
                <a:extLst>
                  <a:ext uri="{FF2B5EF4-FFF2-40B4-BE49-F238E27FC236}">
                    <a16:creationId xmlns:a16="http://schemas.microsoft.com/office/drawing/2014/main" id="{DE0A428B-249B-4D43-BB5D-5C1B9C93F9A1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8" name="Freeform: Shape 44257">
                <a:extLst>
                  <a:ext uri="{FF2B5EF4-FFF2-40B4-BE49-F238E27FC236}">
                    <a16:creationId xmlns:a16="http://schemas.microsoft.com/office/drawing/2014/main" id="{37C9F163-2148-45D5-8B13-B037FF7755CE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59" name="Freeform: Shape 44258">
                <a:extLst>
                  <a:ext uri="{FF2B5EF4-FFF2-40B4-BE49-F238E27FC236}">
                    <a16:creationId xmlns:a16="http://schemas.microsoft.com/office/drawing/2014/main" id="{845229BA-1443-428A-AEE9-2F7AB4EEAEA5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0" name="Freeform: Shape 44259">
                <a:extLst>
                  <a:ext uri="{FF2B5EF4-FFF2-40B4-BE49-F238E27FC236}">
                    <a16:creationId xmlns:a16="http://schemas.microsoft.com/office/drawing/2014/main" id="{F22D2770-5A71-40E6-B759-A61B40E03100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17" name="Freeform: Shape 216">
            <a:extLst>
              <a:ext uri="{FF2B5EF4-FFF2-40B4-BE49-F238E27FC236}">
                <a16:creationId xmlns:a16="http://schemas.microsoft.com/office/drawing/2014/main" id="{B6F53EAD-93F5-4D9D-83D2-1A6011094FED}"/>
              </a:ext>
            </a:extLst>
          </p:cNvPr>
          <p:cNvSpPr/>
          <p:nvPr/>
        </p:nvSpPr>
        <p:spPr>
          <a:xfrm>
            <a:off x="-49550" y="-66977"/>
            <a:ext cx="12291101" cy="6966921"/>
          </a:xfrm>
          <a:custGeom>
            <a:avLst/>
            <a:gdLst>
              <a:gd name="connsiteX0" fmla="*/ 6138097 w 12291101"/>
              <a:gd name="connsiteY0" fmla="*/ 36178 h 6966921"/>
              <a:gd name="connsiteX1" fmla="*/ 6751 w 12291101"/>
              <a:gd name="connsiteY1" fmla="*/ 3483460 h 6966921"/>
              <a:gd name="connsiteX2" fmla="*/ 6138097 w 12291101"/>
              <a:gd name="connsiteY2" fmla="*/ 6930742 h 6966921"/>
              <a:gd name="connsiteX3" fmla="*/ 12269443 w 12291101"/>
              <a:gd name="connsiteY3" fmla="*/ 3483460 h 6966921"/>
              <a:gd name="connsiteX4" fmla="*/ 6138097 w 12291101"/>
              <a:gd name="connsiteY4" fmla="*/ 36178 h 6966921"/>
              <a:gd name="connsiteX5" fmla="*/ 0 w 12291101"/>
              <a:gd name="connsiteY5" fmla="*/ 0 h 6966921"/>
              <a:gd name="connsiteX6" fmla="*/ 12291101 w 12291101"/>
              <a:gd name="connsiteY6" fmla="*/ 0 h 6966921"/>
              <a:gd name="connsiteX7" fmla="*/ 12291101 w 12291101"/>
              <a:gd name="connsiteY7" fmla="*/ 6966921 h 6966921"/>
              <a:gd name="connsiteX8" fmla="*/ 0 w 12291101"/>
              <a:gd name="connsiteY8" fmla="*/ 6966921 h 696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91101" h="6966921">
                <a:moveTo>
                  <a:pt x="6138097" y="36178"/>
                </a:moveTo>
                <a:cubicBezTo>
                  <a:pt x="2751848" y="36178"/>
                  <a:pt x="6751" y="1579579"/>
                  <a:pt x="6751" y="3483460"/>
                </a:cubicBezTo>
                <a:cubicBezTo>
                  <a:pt x="6751" y="5387341"/>
                  <a:pt x="2751848" y="6930742"/>
                  <a:pt x="6138097" y="6930742"/>
                </a:cubicBezTo>
                <a:cubicBezTo>
                  <a:pt x="9524346" y="6930742"/>
                  <a:pt x="12269443" y="5387341"/>
                  <a:pt x="12269443" y="3483460"/>
                </a:cubicBezTo>
                <a:cubicBezTo>
                  <a:pt x="12269443" y="1579579"/>
                  <a:pt x="9524346" y="36178"/>
                  <a:pt x="6138097" y="36178"/>
                </a:cubicBezTo>
                <a:close/>
                <a:moveTo>
                  <a:pt x="0" y="0"/>
                </a:moveTo>
                <a:lnTo>
                  <a:pt x="12291101" y="0"/>
                </a:lnTo>
                <a:lnTo>
                  <a:pt x="12291101" y="6966921"/>
                </a:lnTo>
                <a:lnTo>
                  <a:pt x="0" y="6966921"/>
                </a:lnTo>
                <a:close/>
              </a:path>
            </a:pathLst>
          </a:custGeom>
          <a:solidFill>
            <a:srgbClr val="24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30802C8-5122-440B-893C-B8DC35DF67C8}"/>
              </a:ext>
            </a:extLst>
          </p:cNvPr>
          <p:cNvSpPr/>
          <p:nvPr/>
        </p:nvSpPr>
        <p:spPr>
          <a:xfrm rot="20537283">
            <a:off x="5615182" y="1345407"/>
            <a:ext cx="77838" cy="70569"/>
          </a:xfrm>
          <a:custGeom>
            <a:avLst/>
            <a:gdLst>
              <a:gd name="connsiteX0" fmla="*/ 9307 w 36586"/>
              <a:gd name="connsiteY0" fmla="*/ 33090 h 33089"/>
              <a:gd name="connsiteX1" fmla="*/ 1972 w 36586"/>
              <a:gd name="connsiteY1" fmla="*/ 29565 h 33089"/>
              <a:gd name="connsiteX2" fmla="*/ 3592 w 36586"/>
              <a:gd name="connsiteY2" fmla="*/ 16516 h 33089"/>
              <a:gd name="connsiteX3" fmla="*/ 21404 w 36586"/>
              <a:gd name="connsiteY3" fmla="*/ 2134 h 33089"/>
              <a:gd name="connsiteX4" fmla="*/ 34453 w 36586"/>
              <a:gd name="connsiteY4" fmla="*/ 3372 h 33089"/>
              <a:gd name="connsiteX5" fmla="*/ 33215 w 36586"/>
              <a:gd name="connsiteY5" fmla="*/ 16421 h 33089"/>
              <a:gd name="connsiteX6" fmla="*/ 14927 w 36586"/>
              <a:gd name="connsiteY6" fmla="*/ 31185 h 33089"/>
              <a:gd name="connsiteX7" fmla="*/ 9307 w 36586"/>
              <a:gd name="connsiteY7" fmla="*/ 33090 h 3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6" h="33089">
                <a:moveTo>
                  <a:pt x="9307" y="33090"/>
                </a:moveTo>
                <a:cubicBezTo>
                  <a:pt x="6545" y="33090"/>
                  <a:pt x="3877" y="31852"/>
                  <a:pt x="1972" y="29565"/>
                </a:cubicBezTo>
                <a:cubicBezTo>
                  <a:pt x="-1171" y="25565"/>
                  <a:pt x="-504" y="19755"/>
                  <a:pt x="3592" y="16516"/>
                </a:cubicBezTo>
                <a:cubicBezTo>
                  <a:pt x="9402" y="12040"/>
                  <a:pt x="15308" y="7182"/>
                  <a:pt x="21404" y="2134"/>
                </a:cubicBezTo>
                <a:cubicBezTo>
                  <a:pt x="25309" y="-1105"/>
                  <a:pt x="31214" y="-629"/>
                  <a:pt x="34453" y="3372"/>
                </a:cubicBezTo>
                <a:cubicBezTo>
                  <a:pt x="37691" y="7277"/>
                  <a:pt x="37215" y="13183"/>
                  <a:pt x="33215" y="16421"/>
                </a:cubicBezTo>
                <a:cubicBezTo>
                  <a:pt x="26928" y="21660"/>
                  <a:pt x="20832" y="26517"/>
                  <a:pt x="14927" y="31185"/>
                </a:cubicBezTo>
                <a:cubicBezTo>
                  <a:pt x="13307" y="32423"/>
                  <a:pt x="11307" y="33090"/>
                  <a:pt x="9307" y="3309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3" name="Graphic 15">
            <a:extLst>
              <a:ext uri="{FF2B5EF4-FFF2-40B4-BE49-F238E27FC236}">
                <a16:creationId xmlns:a16="http://schemas.microsoft.com/office/drawing/2014/main" id="{7A8CF335-6343-493C-8A88-88B8A6819A0C}"/>
              </a:ext>
            </a:extLst>
          </p:cNvPr>
          <p:cNvGrpSpPr/>
          <p:nvPr/>
        </p:nvGrpSpPr>
        <p:grpSpPr>
          <a:xfrm rot="21085495">
            <a:off x="5559583" y="502627"/>
            <a:ext cx="976788" cy="876866"/>
            <a:chOff x="8203691" y="2074073"/>
            <a:chExt cx="976788" cy="87686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E4D9203-0840-4CC1-B8B6-4C9B24EB7840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473F1AF-5EA4-49DF-A31E-8EB684A213A0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FD657D-7BD3-4526-8FFA-C2303440BFD7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7AC6791-16F0-43E2-8DB3-3DEC891C862B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8F19A86-A3E6-489D-A969-41EAE889BB34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F3B6A9E-BC6A-4F99-AFE3-45F07922C41F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596E2E0-326A-4F18-88BD-871C1C34FB79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A70A61D-280A-4570-AE35-8B0C009D796C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33C6A77-73C8-4057-8A37-4555C27FE711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B432B46-8D7B-44CE-9A12-285D590D9A4A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9FA3C35-B544-4DC5-9AF6-FE3F34E82C85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BBA234-9E1B-43E8-B010-CE069DEF6810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13" name="Graphic 53">
            <a:extLst>
              <a:ext uri="{FF2B5EF4-FFF2-40B4-BE49-F238E27FC236}">
                <a16:creationId xmlns:a16="http://schemas.microsoft.com/office/drawing/2014/main" id="{0A9733D0-5AC8-4378-A82C-F5B35B9EDB61}"/>
              </a:ext>
            </a:extLst>
          </p:cNvPr>
          <p:cNvGrpSpPr/>
          <p:nvPr/>
        </p:nvGrpSpPr>
        <p:grpSpPr>
          <a:xfrm rot="626658">
            <a:off x="341670" y="4858897"/>
            <a:ext cx="2243675" cy="1772132"/>
            <a:chOff x="5795949" y="3167093"/>
            <a:chExt cx="581631" cy="494681"/>
          </a:xfrm>
          <a:solidFill>
            <a:srgbClr val="E9684D"/>
          </a:solidFill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2A5771E9-577A-4699-A918-DFB758196F01}"/>
                </a:ext>
              </a:extLst>
            </p:cNvPr>
            <p:cNvSpPr/>
            <p:nvPr/>
          </p:nvSpPr>
          <p:spPr>
            <a:xfrm rot="2232065">
              <a:off x="5781448" y="3335663"/>
              <a:ext cx="610633" cy="157539"/>
            </a:xfrm>
            <a:custGeom>
              <a:avLst/>
              <a:gdLst>
                <a:gd name="connsiteX0" fmla="*/ 0 w 610633"/>
                <a:gd name="connsiteY0" fmla="*/ 0 h 157539"/>
                <a:gd name="connsiteX1" fmla="*/ 610634 w 610633"/>
                <a:gd name="connsiteY1" fmla="*/ 0 h 157539"/>
                <a:gd name="connsiteX2" fmla="*/ 610634 w 610633"/>
                <a:gd name="connsiteY2" fmla="*/ 157540 h 157539"/>
                <a:gd name="connsiteX3" fmla="*/ 0 w 610633"/>
                <a:gd name="connsiteY3" fmla="*/ 157540 h 15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633" h="157539">
                  <a:moveTo>
                    <a:pt x="0" y="0"/>
                  </a:moveTo>
                  <a:lnTo>
                    <a:pt x="610634" y="0"/>
                  </a:lnTo>
                  <a:lnTo>
                    <a:pt x="610634" y="157540"/>
                  </a:lnTo>
                  <a:lnTo>
                    <a:pt x="0" y="157540"/>
                  </a:ln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15" name="Graphic 53">
              <a:extLst>
                <a:ext uri="{FF2B5EF4-FFF2-40B4-BE49-F238E27FC236}">
                  <a16:creationId xmlns:a16="http://schemas.microsoft.com/office/drawing/2014/main" id="{179960B1-9408-4B7A-A4E2-9B0F8E65697C}"/>
                </a:ext>
              </a:extLst>
            </p:cNvPr>
            <p:cNvGrpSpPr/>
            <p:nvPr/>
          </p:nvGrpSpPr>
          <p:grpSpPr>
            <a:xfrm>
              <a:off x="5826346" y="3287553"/>
              <a:ext cx="448151" cy="351567"/>
              <a:chOff x="5826346" y="3287553"/>
              <a:chExt cx="448151" cy="351567"/>
            </a:xfrm>
          </p:grpSpPr>
          <p:grpSp>
            <p:nvGrpSpPr>
              <p:cNvPr id="116" name="Graphic 53">
                <a:extLst>
                  <a:ext uri="{FF2B5EF4-FFF2-40B4-BE49-F238E27FC236}">
                    <a16:creationId xmlns:a16="http://schemas.microsoft.com/office/drawing/2014/main" id="{34EDFB33-FEC2-4C4B-BBCE-DE09EEC96FA2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183260" cy="151542"/>
                <a:chOff x="5826346" y="3287553"/>
                <a:chExt cx="183260" cy="151542"/>
              </a:xfrm>
            </p:grpSpPr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79BCC540-89AA-4BEE-BF9A-B8E467C11D87}"/>
                    </a:ext>
                  </a:extLst>
                </p:cNvPr>
                <p:cNvSpPr/>
                <p:nvPr/>
              </p:nvSpPr>
              <p:spPr>
                <a:xfrm>
                  <a:off x="5826346" y="3287553"/>
                  <a:ext cx="18288" cy="24193"/>
                </a:xfrm>
                <a:custGeom>
                  <a:avLst/>
                  <a:gdLst>
                    <a:gd name="connsiteX0" fmla="*/ 18288 w 18288"/>
                    <a:gd name="connsiteY0" fmla="*/ 0 h 24193"/>
                    <a:gd name="connsiteX1" fmla="*/ 0 w 18288"/>
                    <a:gd name="connsiteY1" fmla="*/ 24193 h 24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24193">
                      <a:moveTo>
                        <a:pt x="18288" y="0"/>
                      </a:moveTo>
                      <a:lnTo>
                        <a:pt x="0" y="24193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E62AFDDA-94B2-41DD-98D8-820432D9EC3D}"/>
                    </a:ext>
                  </a:extLst>
                </p:cNvPr>
                <p:cNvSpPr/>
                <p:nvPr/>
              </p:nvSpPr>
              <p:spPr>
                <a:xfrm>
                  <a:off x="5850635" y="3310603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FF868DC0-A8BD-4144-A82B-16C9AEE91FF4}"/>
                    </a:ext>
                  </a:extLst>
                </p:cNvPr>
                <p:cNvSpPr/>
                <p:nvPr/>
              </p:nvSpPr>
              <p:spPr>
                <a:xfrm>
                  <a:off x="5899879" y="3347751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52C2D565-91E0-429A-8BFD-4FAE6AAF1883}"/>
                    </a:ext>
                  </a:extLst>
                </p:cNvPr>
                <p:cNvSpPr/>
                <p:nvPr/>
              </p:nvSpPr>
              <p:spPr>
                <a:xfrm>
                  <a:off x="5874924" y="3328891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A0E19BD6-A3FF-421B-B19A-7FBEFB92C7AB}"/>
                    </a:ext>
                  </a:extLst>
                </p:cNvPr>
                <p:cNvSpPr/>
                <p:nvPr/>
              </p:nvSpPr>
              <p:spPr>
                <a:xfrm>
                  <a:off x="5921406" y="3359276"/>
                  <a:ext cx="18288" cy="24288"/>
                </a:xfrm>
                <a:custGeom>
                  <a:avLst/>
                  <a:gdLst>
                    <a:gd name="connsiteX0" fmla="*/ 18288 w 18288"/>
                    <a:gd name="connsiteY0" fmla="*/ 0 h 24288"/>
                    <a:gd name="connsiteX1" fmla="*/ 0 w 18288"/>
                    <a:gd name="connsiteY1" fmla="*/ 24289 h 24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24288">
                      <a:moveTo>
                        <a:pt x="18288" y="0"/>
                      </a:moveTo>
                      <a:lnTo>
                        <a:pt x="0" y="24289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2403D8E5-1FB9-4E3C-AA24-80F4EDC54015}"/>
                    </a:ext>
                  </a:extLst>
                </p:cNvPr>
                <p:cNvSpPr/>
                <p:nvPr/>
              </p:nvSpPr>
              <p:spPr>
                <a:xfrm>
                  <a:off x="5945695" y="3382327"/>
                  <a:ext cx="14763" cy="19621"/>
                </a:xfrm>
                <a:custGeom>
                  <a:avLst/>
                  <a:gdLst>
                    <a:gd name="connsiteX0" fmla="*/ 14764 w 14763"/>
                    <a:gd name="connsiteY0" fmla="*/ 0 h 19621"/>
                    <a:gd name="connsiteX1" fmla="*/ 0 w 14763"/>
                    <a:gd name="connsiteY1" fmla="*/ 19621 h 1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621">
                      <a:moveTo>
                        <a:pt x="14764" y="0"/>
                      </a:moveTo>
                      <a:lnTo>
                        <a:pt x="0" y="19621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6A07CEE7-600D-4472-93F9-8536B8477425}"/>
                    </a:ext>
                  </a:extLst>
                </p:cNvPr>
                <p:cNvSpPr/>
                <p:nvPr/>
              </p:nvSpPr>
              <p:spPr>
                <a:xfrm>
                  <a:off x="5994844" y="3419474"/>
                  <a:ext cx="14763" cy="19621"/>
                </a:xfrm>
                <a:custGeom>
                  <a:avLst/>
                  <a:gdLst>
                    <a:gd name="connsiteX0" fmla="*/ 14764 w 14763"/>
                    <a:gd name="connsiteY0" fmla="*/ 0 h 19621"/>
                    <a:gd name="connsiteX1" fmla="*/ 0 w 14763"/>
                    <a:gd name="connsiteY1" fmla="*/ 19621 h 1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621">
                      <a:moveTo>
                        <a:pt x="14764" y="0"/>
                      </a:moveTo>
                      <a:lnTo>
                        <a:pt x="0" y="19621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B5574C7C-8780-448E-9611-006CCE4443DE}"/>
                    </a:ext>
                  </a:extLst>
                </p:cNvPr>
                <p:cNvSpPr/>
                <p:nvPr/>
              </p:nvSpPr>
              <p:spPr>
                <a:xfrm>
                  <a:off x="5969983" y="3400710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7" name="Graphic 53">
                <a:extLst>
                  <a:ext uri="{FF2B5EF4-FFF2-40B4-BE49-F238E27FC236}">
                    <a16:creationId xmlns:a16="http://schemas.microsoft.com/office/drawing/2014/main" id="{4C7ADE43-B2B5-4375-BB8E-A7D3D5E338CB}"/>
                  </a:ext>
                </a:extLst>
              </p:cNvPr>
              <p:cNvGrpSpPr/>
              <p:nvPr/>
            </p:nvGrpSpPr>
            <p:grpSpPr>
              <a:xfrm>
                <a:off x="6018466" y="3432619"/>
                <a:ext cx="256032" cy="206502"/>
                <a:chOff x="6018466" y="3432619"/>
                <a:chExt cx="256032" cy="206502"/>
              </a:xfrm>
            </p:grpSpPr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C85125CB-6930-49C4-8547-1A629878236F}"/>
                    </a:ext>
                  </a:extLst>
                </p:cNvPr>
                <p:cNvSpPr/>
                <p:nvPr/>
              </p:nvSpPr>
              <p:spPr>
                <a:xfrm>
                  <a:off x="6018466" y="3432619"/>
                  <a:ext cx="18288" cy="24193"/>
                </a:xfrm>
                <a:custGeom>
                  <a:avLst/>
                  <a:gdLst>
                    <a:gd name="connsiteX0" fmla="*/ 18288 w 18288"/>
                    <a:gd name="connsiteY0" fmla="*/ 0 h 24193"/>
                    <a:gd name="connsiteX1" fmla="*/ 0 w 18288"/>
                    <a:gd name="connsiteY1" fmla="*/ 24194 h 24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24193">
                      <a:moveTo>
                        <a:pt x="18288" y="0"/>
                      </a:moveTo>
                      <a:lnTo>
                        <a:pt x="0" y="24194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5EE4AC32-E4DA-4103-9B03-FD71409AC561}"/>
                    </a:ext>
                  </a:extLst>
                </p:cNvPr>
                <p:cNvSpPr/>
                <p:nvPr/>
              </p:nvSpPr>
              <p:spPr>
                <a:xfrm>
                  <a:off x="6042754" y="3455669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F61B0B4D-E183-45F1-A396-DD052ADE4D49}"/>
                    </a:ext>
                  </a:extLst>
                </p:cNvPr>
                <p:cNvSpPr/>
                <p:nvPr/>
              </p:nvSpPr>
              <p:spPr>
                <a:xfrm>
                  <a:off x="6091903" y="3492817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8DD95C94-F5DB-42C8-9BE9-B2EEEAC16F77}"/>
                    </a:ext>
                  </a:extLst>
                </p:cNvPr>
                <p:cNvSpPr/>
                <p:nvPr/>
              </p:nvSpPr>
              <p:spPr>
                <a:xfrm>
                  <a:off x="6066948" y="3473957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A5050065-9D4E-48D9-B911-2BB35F7CE428}"/>
                    </a:ext>
                  </a:extLst>
                </p:cNvPr>
                <p:cNvSpPr/>
                <p:nvPr/>
              </p:nvSpPr>
              <p:spPr>
                <a:xfrm>
                  <a:off x="6113430" y="3504342"/>
                  <a:ext cx="18383" cy="24288"/>
                </a:xfrm>
                <a:custGeom>
                  <a:avLst/>
                  <a:gdLst>
                    <a:gd name="connsiteX0" fmla="*/ 18383 w 18383"/>
                    <a:gd name="connsiteY0" fmla="*/ 0 h 24288"/>
                    <a:gd name="connsiteX1" fmla="*/ 0 w 18383"/>
                    <a:gd name="connsiteY1" fmla="*/ 24289 h 24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383" h="24288">
                      <a:moveTo>
                        <a:pt x="18383" y="0"/>
                      </a:moveTo>
                      <a:lnTo>
                        <a:pt x="0" y="24289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C10B9843-821B-46E2-9DAA-E044B82558A5}"/>
                    </a:ext>
                  </a:extLst>
                </p:cNvPr>
                <p:cNvSpPr/>
                <p:nvPr/>
              </p:nvSpPr>
              <p:spPr>
                <a:xfrm>
                  <a:off x="6137719" y="3527392"/>
                  <a:ext cx="14763" cy="19621"/>
                </a:xfrm>
                <a:custGeom>
                  <a:avLst/>
                  <a:gdLst>
                    <a:gd name="connsiteX0" fmla="*/ 14764 w 14763"/>
                    <a:gd name="connsiteY0" fmla="*/ 0 h 19621"/>
                    <a:gd name="connsiteX1" fmla="*/ 0 w 14763"/>
                    <a:gd name="connsiteY1" fmla="*/ 19621 h 1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621">
                      <a:moveTo>
                        <a:pt x="14764" y="0"/>
                      </a:moveTo>
                      <a:lnTo>
                        <a:pt x="0" y="19621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AC012BCF-D552-41D5-919C-20C860A51DC6}"/>
                    </a:ext>
                  </a:extLst>
                </p:cNvPr>
                <p:cNvSpPr/>
                <p:nvPr/>
              </p:nvSpPr>
              <p:spPr>
                <a:xfrm>
                  <a:off x="6186963" y="3564540"/>
                  <a:ext cx="14763" cy="19621"/>
                </a:xfrm>
                <a:custGeom>
                  <a:avLst/>
                  <a:gdLst>
                    <a:gd name="connsiteX0" fmla="*/ 14764 w 14763"/>
                    <a:gd name="connsiteY0" fmla="*/ 0 h 19621"/>
                    <a:gd name="connsiteX1" fmla="*/ 0 w 14763"/>
                    <a:gd name="connsiteY1" fmla="*/ 19622 h 1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621">
                      <a:moveTo>
                        <a:pt x="14764" y="0"/>
                      </a:moveTo>
                      <a:lnTo>
                        <a:pt x="0" y="19622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AD9ACFC1-D3F2-49EE-A71E-8578CF0D4F4F}"/>
                    </a:ext>
                  </a:extLst>
                </p:cNvPr>
                <p:cNvSpPr/>
                <p:nvPr/>
              </p:nvSpPr>
              <p:spPr>
                <a:xfrm>
                  <a:off x="6162007" y="3545776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FE97FE0F-A5C1-4CA1-8FAA-7C8840F33C2D}"/>
                    </a:ext>
                  </a:extLst>
                </p:cNvPr>
                <p:cNvSpPr/>
                <p:nvPr/>
              </p:nvSpPr>
              <p:spPr>
                <a:xfrm>
                  <a:off x="6211156" y="3578161"/>
                  <a:ext cx="18287" cy="24288"/>
                </a:xfrm>
                <a:custGeom>
                  <a:avLst/>
                  <a:gdLst>
                    <a:gd name="connsiteX0" fmla="*/ 18288 w 18287"/>
                    <a:gd name="connsiteY0" fmla="*/ 0 h 24288"/>
                    <a:gd name="connsiteX1" fmla="*/ 0 w 18287"/>
                    <a:gd name="connsiteY1" fmla="*/ 24289 h 24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7" h="24288">
                      <a:moveTo>
                        <a:pt x="18288" y="0"/>
                      </a:moveTo>
                      <a:lnTo>
                        <a:pt x="0" y="24289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AACAFDA5-710B-426D-8D06-B8B038BB7C78}"/>
                    </a:ext>
                  </a:extLst>
                </p:cNvPr>
                <p:cNvSpPr/>
                <p:nvPr/>
              </p:nvSpPr>
              <p:spPr>
                <a:xfrm>
                  <a:off x="6235445" y="3601211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9A154E72-87A2-45DB-845A-F8A35C12C023}"/>
                    </a:ext>
                  </a:extLst>
                </p:cNvPr>
                <p:cNvSpPr/>
                <p:nvPr/>
              </p:nvSpPr>
              <p:spPr>
                <a:xfrm>
                  <a:off x="6259734" y="3619594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105" name="Graphic 8843">
            <a:extLst>
              <a:ext uri="{FF2B5EF4-FFF2-40B4-BE49-F238E27FC236}">
                <a16:creationId xmlns:a16="http://schemas.microsoft.com/office/drawing/2014/main" id="{46245583-9BAE-4C81-9095-A5A44907CE70}"/>
              </a:ext>
            </a:extLst>
          </p:cNvPr>
          <p:cNvGrpSpPr/>
          <p:nvPr/>
        </p:nvGrpSpPr>
        <p:grpSpPr>
          <a:xfrm rot="6206622">
            <a:off x="-622445" y="1312470"/>
            <a:ext cx="824718" cy="2309677"/>
            <a:chOff x="5932323" y="2809504"/>
            <a:chExt cx="326743" cy="1171515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F475253-1278-4F11-B82D-BA99188E596F}"/>
                </a:ext>
              </a:extLst>
            </p:cNvPr>
            <p:cNvSpPr/>
            <p:nvPr/>
          </p:nvSpPr>
          <p:spPr>
            <a:xfrm>
              <a:off x="6116382" y="2809504"/>
              <a:ext cx="141351" cy="176593"/>
            </a:xfrm>
            <a:custGeom>
              <a:avLst/>
              <a:gdLst>
                <a:gd name="connsiteX0" fmla="*/ 0 w 141351"/>
                <a:gd name="connsiteY0" fmla="*/ 149733 h 176593"/>
                <a:gd name="connsiteX1" fmla="*/ 101727 w 141351"/>
                <a:gd name="connsiteY1" fmla="*/ 0 h 176593"/>
                <a:gd name="connsiteX2" fmla="*/ 141351 w 141351"/>
                <a:gd name="connsiteY2" fmla="*/ 176594 h 17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51" h="176593">
                  <a:moveTo>
                    <a:pt x="0" y="149733"/>
                  </a:moveTo>
                  <a:lnTo>
                    <a:pt x="101727" y="0"/>
                  </a:lnTo>
                  <a:lnTo>
                    <a:pt x="141351" y="176594"/>
                  </a:lnTo>
                  <a:close/>
                </a:path>
              </a:pathLst>
            </a:custGeom>
            <a:solidFill>
              <a:srgbClr val="FD8F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E4AC811-683E-4883-9497-1D8D37F165F6}"/>
                </a:ext>
              </a:extLst>
            </p:cNvPr>
            <p:cNvSpPr/>
            <p:nvPr/>
          </p:nvSpPr>
          <p:spPr>
            <a:xfrm>
              <a:off x="6182962" y="2809504"/>
              <a:ext cx="48768" cy="61055"/>
            </a:xfrm>
            <a:custGeom>
              <a:avLst/>
              <a:gdLst>
                <a:gd name="connsiteX0" fmla="*/ 0 w 48768"/>
                <a:gd name="connsiteY0" fmla="*/ 51721 h 61055"/>
                <a:gd name="connsiteX1" fmla="*/ 35147 w 48768"/>
                <a:gd name="connsiteY1" fmla="*/ 0 h 61055"/>
                <a:gd name="connsiteX2" fmla="*/ 48768 w 48768"/>
                <a:gd name="connsiteY2" fmla="*/ 61055 h 6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8" h="61055">
                  <a:moveTo>
                    <a:pt x="0" y="51721"/>
                  </a:moveTo>
                  <a:lnTo>
                    <a:pt x="35147" y="0"/>
                  </a:lnTo>
                  <a:lnTo>
                    <a:pt x="48768" y="61055"/>
                  </a:lnTo>
                  <a:close/>
                </a:path>
              </a:pathLst>
            </a:custGeom>
            <a:solidFill>
              <a:srgbClr val="1506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BFDE020-C586-44D9-A65D-08E8F084C28F}"/>
                </a:ext>
              </a:extLst>
            </p:cNvPr>
            <p:cNvSpPr/>
            <p:nvPr/>
          </p:nvSpPr>
          <p:spPr>
            <a:xfrm>
              <a:off x="5950838" y="2938248"/>
              <a:ext cx="308229" cy="913481"/>
            </a:xfrm>
            <a:custGeom>
              <a:avLst/>
              <a:gdLst>
                <a:gd name="connsiteX0" fmla="*/ 164592 w 308229"/>
                <a:gd name="connsiteY0" fmla="*/ 20132 h 913481"/>
                <a:gd name="connsiteX1" fmla="*/ 211074 w 308229"/>
                <a:gd name="connsiteY1" fmla="*/ 28990 h 913481"/>
                <a:gd name="connsiteX2" fmla="*/ 263081 w 308229"/>
                <a:gd name="connsiteY2" fmla="*/ 38896 h 913481"/>
                <a:gd name="connsiteX3" fmla="*/ 308229 w 308229"/>
                <a:gd name="connsiteY3" fmla="*/ 47468 h 913481"/>
                <a:gd name="connsiteX4" fmla="*/ 143542 w 308229"/>
                <a:gd name="connsiteY4" fmla="*/ 913481 h 913481"/>
                <a:gd name="connsiteX5" fmla="*/ 0 w 308229"/>
                <a:gd name="connsiteY5" fmla="*/ 886240 h 913481"/>
                <a:gd name="connsiteX6" fmla="*/ 164592 w 308229"/>
                <a:gd name="connsiteY6" fmla="*/ 20132 h 91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29" h="913481">
                  <a:moveTo>
                    <a:pt x="164592" y="20132"/>
                  </a:moveTo>
                  <a:cubicBezTo>
                    <a:pt x="189357" y="-11015"/>
                    <a:pt x="203835" y="-4443"/>
                    <a:pt x="211074" y="28990"/>
                  </a:cubicBezTo>
                  <a:cubicBezTo>
                    <a:pt x="228410" y="32228"/>
                    <a:pt x="245745" y="35562"/>
                    <a:pt x="263081" y="38896"/>
                  </a:cubicBezTo>
                  <a:cubicBezTo>
                    <a:pt x="286417" y="2415"/>
                    <a:pt x="298418" y="19751"/>
                    <a:pt x="308229" y="47468"/>
                  </a:cubicBezTo>
                  <a:lnTo>
                    <a:pt x="143542" y="913481"/>
                  </a:lnTo>
                  <a:lnTo>
                    <a:pt x="0" y="886240"/>
                  </a:lnTo>
                  <a:cubicBezTo>
                    <a:pt x="54864" y="597537"/>
                    <a:pt x="109728" y="308834"/>
                    <a:pt x="164592" y="20132"/>
                  </a:cubicBezTo>
                  <a:close/>
                </a:path>
              </a:pathLst>
            </a:custGeom>
            <a:solidFill>
              <a:srgbClr val="E899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3C516A4-144C-43A6-8885-0D91A2300E82}"/>
                </a:ext>
              </a:extLst>
            </p:cNvPr>
            <p:cNvSpPr/>
            <p:nvPr/>
          </p:nvSpPr>
          <p:spPr>
            <a:xfrm>
              <a:off x="5932323" y="3819725"/>
              <a:ext cx="162913" cy="161294"/>
            </a:xfrm>
            <a:custGeom>
              <a:avLst/>
              <a:gdLst>
                <a:gd name="connsiteX0" fmla="*/ 19372 w 162913"/>
                <a:gd name="connsiteY0" fmla="*/ 0 h 161294"/>
                <a:gd name="connsiteX1" fmla="*/ 162914 w 162913"/>
                <a:gd name="connsiteY1" fmla="*/ 27242 h 161294"/>
                <a:gd name="connsiteX2" fmla="*/ 144435 w 162913"/>
                <a:gd name="connsiteY2" fmla="*/ 124301 h 161294"/>
                <a:gd name="connsiteX3" fmla="*/ 91286 w 162913"/>
                <a:gd name="connsiteY3" fmla="*/ 160496 h 161294"/>
                <a:gd name="connsiteX4" fmla="*/ 36993 w 162913"/>
                <a:gd name="connsiteY4" fmla="*/ 150209 h 161294"/>
                <a:gd name="connsiteX5" fmla="*/ 798 w 162913"/>
                <a:gd name="connsiteY5" fmla="*/ 97060 h 161294"/>
                <a:gd name="connsiteX6" fmla="*/ 19372 w 162913"/>
                <a:gd name="connsiteY6" fmla="*/ 0 h 16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913" h="161294">
                  <a:moveTo>
                    <a:pt x="19372" y="0"/>
                  </a:moveTo>
                  <a:lnTo>
                    <a:pt x="162914" y="27242"/>
                  </a:lnTo>
                  <a:lnTo>
                    <a:pt x="144435" y="124301"/>
                  </a:lnTo>
                  <a:cubicBezTo>
                    <a:pt x="139768" y="148876"/>
                    <a:pt x="115860" y="165164"/>
                    <a:pt x="91286" y="160496"/>
                  </a:cubicBezTo>
                  <a:lnTo>
                    <a:pt x="36993" y="150209"/>
                  </a:lnTo>
                  <a:cubicBezTo>
                    <a:pt x="12419" y="145542"/>
                    <a:pt x="-3869" y="121634"/>
                    <a:pt x="798" y="97060"/>
                  </a:cubicBezTo>
                  <a:lnTo>
                    <a:pt x="19372" y="0"/>
                  </a:lnTo>
                  <a:close/>
                </a:path>
              </a:pathLst>
            </a:custGeom>
            <a:solidFill>
              <a:srgbClr val="FB30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295FB1E-35FF-4B28-B564-6BE411C5E01C}"/>
                </a:ext>
              </a:extLst>
            </p:cNvPr>
            <p:cNvSpPr/>
            <p:nvPr/>
          </p:nvSpPr>
          <p:spPr>
            <a:xfrm>
              <a:off x="5997701" y="2936641"/>
              <a:ext cx="216229" cy="901657"/>
            </a:xfrm>
            <a:custGeom>
              <a:avLst/>
              <a:gdLst>
                <a:gd name="connsiteX0" fmla="*/ 215170 w 216229"/>
                <a:gd name="connsiteY0" fmla="*/ 40788 h 901657"/>
                <a:gd name="connsiteX1" fmla="*/ 51626 w 216229"/>
                <a:gd name="connsiteY1" fmla="*/ 901658 h 901657"/>
                <a:gd name="connsiteX2" fmla="*/ 0 w 216229"/>
                <a:gd name="connsiteY2" fmla="*/ 891847 h 901657"/>
                <a:gd name="connsiteX3" fmla="*/ 163544 w 216229"/>
                <a:gd name="connsiteY3" fmla="*/ 30978 h 901657"/>
                <a:gd name="connsiteX4" fmla="*/ 215170 w 216229"/>
                <a:gd name="connsiteY4" fmla="*/ 40788 h 90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29" h="901657">
                  <a:moveTo>
                    <a:pt x="215170" y="40788"/>
                  </a:moveTo>
                  <a:lnTo>
                    <a:pt x="51626" y="901658"/>
                  </a:lnTo>
                  <a:lnTo>
                    <a:pt x="0" y="891847"/>
                  </a:lnTo>
                  <a:lnTo>
                    <a:pt x="163544" y="30978"/>
                  </a:lnTo>
                  <a:cubicBezTo>
                    <a:pt x="172593" y="-16362"/>
                    <a:pt x="224219" y="-6551"/>
                    <a:pt x="215170" y="40788"/>
                  </a:cubicBezTo>
                  <a:close/>
                </a:path>
              </a:pathLst>
            </a:custGeom>
            <a:solidFill>
              <a:srgbClr val="EFC3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2EFDD40-FB2B-4FF0-B0A0-62C775043630}"/>
                </a:ext>
              </a:extLst>
            </p:cNvPr>
            <p:cNvSpPr/>
            <p:nvPr/>
          </p:nvSpPr>
          <p:spPr>
            <a:xfrm>
              <a:off x="5952987" y="3842759"/>
              <a:ext cx="72733" cy="117571"/>
            </a:xfrm>
            <a:custGeom>
              <a:avLst/>
              <a:gdLst>
                <a:gd name="connsiteX0" fmla="*/ 67192 w 72733"/>
                <a:gd name="connsiteY0" fmla="*/ 104030 h 117571"/>
                <a:gd name="connsiteX1" fmla="*/ 72622 w 72733"/>
                <a:gd name="connsiteY1" fmla="*/ 112030 h 117571"/>
                <a:gd name="connsiteX2" fmla="*/ 64621 w 72733"/>
                <a:gd name="connsiteY2" fmla="*/ 117460 h 117571"/>
                <a:gd name="connsiteX3" fmla="*/ 29473 w 72733"/>
                <a:gd name="connsiteY3" fmla="*/ 110792 h 117571"/>
                <a:gd name="connsiteX4" fmla="*/ 6328 w 72733"/>
                <a:gd name="connsiteY4" fmla="*/ 95552 h 117571"/>
                <a:gd name="connsiteX5" fmla="*/ 613 w 72733"/>
                <a:gd name="connsiteY5" fmla="*/ 68406 h 117571"/>
                <a:gd name="connsiteX6" fmla="*/ 12519 w 72733"/>
                <a:gd name="connsiteY6" fmla="*/ 5541 h 117571"/>
                <a:gd name="connsiteX7" fmla="*/ 20520 w 72733"/>
                <a:gd name="connsiteY7" fmla="*/ 112 h 117571"/>
                <a:gd name="connsiteX8" fmla="*/ 25949 w 72733"/>
                <a:gd name="connsiteY8" fmla="*/ 8113 h 117571"/>
                <a:gd name="connsiteX9" fmla="*/ 14043 w 72733"/>
                <a:gd name="connsiteY9" fmla="*/ 70978 h 117571"/>
                <a:gd name="connsiteX10" fmla="*/ 17567 w 72733"/>
                <a:gd name="connsiteY10" fmla="*/ 87837 h 117571"/>
                <a:gd name="connsiteX11" fmla="*/ 32045 w 72733"/>
                <a:gd name="connsiteY11" fmla="*/ 97362 h 117571"/>
                <a:gd name="connsiteX12" fmla="*/ 67192 w 72733"/>
                <a:gd name="connsiteY12" fmla="*/ 104030 h 11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733" h="117571">
                  <a:moveTo>
                    <a:pt x="67192" y="104030"/>
                  </a:moveTo>
                  <a:cubicBezTo>
                    <a:pt x="70907" y="104696"/>
                    <a:pt x="73288" y="108316"/>
                    <a:pt x="72622" y="112030"/>
                  </a:cubicBezTo>
                  <a:cubicBezTo>
                    <a:pt x="71955" y="115745"/>
                    <a:pt x="68335" y="118126"/>
                    <a:pt x="64621" y="117460"/>
                  </a:cubicBezTo>
                  <a:lnTo>
                    <a:pt x="29473" y="110792"/>
                  </a:lnTo>
                  <a:cubicBezTo>
                    <a:pt x="19663" y="108887"/>
                    <a:pt x="11566" y="103268"/>
                    <a:pt x="6328" y="95552"/>
                  </a:cubicBezTo>
                  <a:cubicBezTo>
                    <a:pt x="1089" y="87837"/>
                    <a:pt x="-1197" y="78217"/>
                    <a:pt x="613" y="68406"/>
                  </a:cubicBezTo>
                  <a:lnTo>
                    <a:pt x="12519" y="5541"/>
                  </a:lnTo>
                  <a:cubicBezTo>
                    <a:pt x="13186" y="1826"/>
                    <a:pt x="16805" y="-555"/>
                    <a:pt x="20520" y="112"/>
                  </a:cubicBezTo>
                  <a:cubicBezTo>
                    <a:pt x="24235" y="778"/>
                    <a:pt x="26616" y="4398"/>
                    <a:pt x="25949" y="8113"/>
                  </a:cubicBezTo>
                  <a:lnTo>
                    <a:pt x="14043" y="70978"/>
                  </a:lnTo>
                  <a:cubicBezTo>
                    <a:pt x="12805" y="76978"/>
                    <a:pt x="14329" y="83074"/>
                    <a:pt x="17567" y="87837"/>
                  </a:cubicBezTo>
                  <a:cubicBezTo>
                    <a:pt x="20806" y="92599"/>
                    <a:pt x="25949" y="96219"/>
                    <a:pt x="32045" y="97362"/>
                  </a:cubicBezTo>
                  <a:lnTo>
                    <a:pt x="67192" y="104030"/>
                  </a:lnTo>
                  <a:close/>
                </a:path>
              </a:pathLst>
            </a:custGeom>
            <a:solidFill>
              <a:srgbClr val="FA51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33F192F-EE14-476C-A36A-AD1E2B96507D}"/>
              </a:ext>
            </a:extLst>
          </p:cNvPr>
          <p:cNvSpPr/>
          <p:nvPr/>
        </p:nvSpPr>
        <p:spPr>
          <a:xfrm>
            <a:off x="1090819" y="-70728"/>
            <a:ext cx="11595" cy="12699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noFill/>
          <a:ln w="9525" cap="flat">
            <a:solidFill>
              <a:srgbClr val="506B82"/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97" name="Graphic 876">
            <a:extLst>
              <a:ext uri="{FF2B5EF4-FFF2-40B4-BE49-F238E27FC236}">
                <a16:creationId xmlns:a16="http://schemas.microsoft.com/office/drawing/2014/main" id="{6EE2AE78-C095-4394-8C24-7D1C65EAB319}"/>
              </a:ext>
            </a:extLst>
          </p:cNvPr>
          <p:cNvGrpSpPr/>
          <p:nvPr/>
        </p:nvGrpSpPr>
        <p:grpSpPr>
          <a:xfrm rot="1656797">
            <a:off x="1347732" y="443935"/>
            <a:ext cx="1059547" cy="866816"/>
            <a:chOff x="-380835" y="371217"/>
            <a:chExt cx="1182052" cy="823912"/>
          </a:xfrm>
        </p:grpSpPr>
        <p:grpSp>
          <p:nvGrpSpPr>
            <p:cNvPr id="98" name="Graphic 876">
              <a:extLst>
                <a:ext uri="{FF2B5EF4-FFF2-40B4-BE49-F238E27FC236}">
                  <a16:creationId xmlns:a16="http://schemas.microsoft.com/office/drawing/2014/main" id="{A6E68FCE-BEA2-41B1-863E-C9D5AC80ABBC}"/>
                </a:ext>
              </a:extLst>
            </p:cNvPr>
            <p:cNvGrpSpPr/>
            <p:nvPr/>
          </p:nvGrpSpPr>
          <p:grpSpPr>
            <a:xfrm>
              <a:off x="-276917" y="371217"/>
              <a:ext cx="1078134" cy="565413"/>
              <a:chOff x="-276917" y="371217"/>
              <a:chExt cx="1078134" cy="565413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8641D81B-A90A-4FE1-9AF6-C27F65B0CB16}"/>
                  </a:ext>
                </a:extLst>
              </p:cNvPr>
              <p:cNvSpPr/>
              <p:nvPr/>
            </p:nvSpPr>
            <p:spPr>
              <a:xfrm>
                <a:off x="-3264" y="496851"/>
                <a:ext cx="599598" cy="439778"/>
              </a:xfrm>
              <a:custGeom>
                <a:avLst/>
                <a:gdLst>
                  <a:gd name="connsiteX0" fmla="*/ 510254 w 599598"/>
                  <a:gd name="connsiteY0" fmla="*/ 0 h 439778"/>
                  <a:gd name="connsiteX1" fmla="*/ 0 w 599598"/>
                  <a:gd name="connsiteY1" fmla="*/ 174403 h 439778"/>
                  <a:gd name="connsiteX2" fmla="*/ 90106 w 599598"/>
                  <a:gd name="connsiteY2" fmla="*/ 434054 h 439778"/>
                  <a:gd name="connsiteX3" fmla="*/ 599599 w 599598"/>
                  <a:gd name="connsiteY3" fmla="*/ 257270 h 439778"/>
                  <a:gd name="connsiteX4" fmla="*/ 510254 w 599598"/>
                  <a:gd name="connsiteY4" fmla="*/ 0 h 4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598" h="439778">
                    <a:moveTo>
                      <a:pt x="510254" y="0"/>
                    </a:moveTo>
                    <a:lnTo>
                      <a:pt x="0" y="174403"/>
                    </a:lnTo>
                    <a:lnTo>
                      <a:pt x="90106" y="434054"/>
                    </a:lnTo>
                    <a:cubicBezTo>
                      <a:pt x="278511" y="460439"/>
                      <a:pt x="468059" y="394621"/>
                      <a:pt x="599599" y="257270"/>
                    </a:cubicBezTo>
                    <a:lnTo>
                      <a:pt x="510254" y="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3E4CAC5D-E741-4F97-867E-8791DD19608B}"/>
                  </a:ext>
                </a:extLst>
              </p:cNvPr>
              <p:cNvSpPr/>
              <p:nvPr/>
            </p:nvSpPr>
            <p:spPr>
              <a:xfrm>
                <a:off x="-276917" y="371217"/>
                <a:ext cx="1078134" cy="458057"/>
              </a:xfrm>
              <a:custGeom>
                <a:avLst/>
                <a:gdLst>
                  <a:gd name="connsiteX0" fmla="*/ 1078135 w 1078134"/>
                  <a:gd name="connsiteY0" fmla="*/ 41910 h 458057"/>
                  <a:gd name="connsiteX1" fmla="*/ 618554 w 1078134"/>
                  <a:gd name="connsiteY1" fmla="*/ 458057 h 458057"/>
                  <a:gd name="connsiteX2" fmla="*/ 0 w 1078134"/>
                  <a:gd name="connsiteY2" fmla="*/ 416147 h 458057"/>
                  <a:gd name="connsiteX3" fmla="*/ 64294 w 1078134"/>
                  <a:gd name="connsiteY3" fmla="*/ 357950 h 458057"/>
                  <a:gd name="connsiteX4" fmla="*/ 98965 w 1078134"/>
                  <a:gd name="connsiteY4" fmla="*/ 326517 h 458057"/>
                  <a:gd name="connsiteX5" fmla="*/ 459581 w 1078134"/>
                  <a:gd name="connsiteY5" fmla="*/ 0 h 458057"/>
                  <a:gd name="connsiteX6" fmla="*/ 944975 w 1078134"/>
                  <a:gd name="connsiteY6" fmla="*/ 32957 h 458057"/>
                  <a:gd name="connsiteX7" fmla="*/ 991553 w 1078134"/>
                  <a:gd name="connsiteY7" fmla="*/ 3610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134" h="458057">
                    <a:moveTo>
                      <a:pt x="1078135" y="41910"/>
                    </a:moveTo>
                    <a:lnTo>
                      <a:pt x="618554" y="458057"/>
                    </a:lnTo>
                    <a:lnTo>
                      <a:pt x="0" y="416147"/>
                    </a:lnTo>
                    <a:lnTo>
                      <a:pt x="64294" y="357950"/>
                    </a:lnTo>
                    <a:lnTo>
                      <a:pt x="98965" y="326517"/>
                    </a:lnTo>
                    <a:lnTo>
                      <a:pt x="459581" y="0"/>
                    </a:lnTo>
                    <a:lnTo>
                      <a:pt x="944975" y="32957"/>
                    </a:lnTo>
                    <a:lnTo>
                      <a:pt x="991553" y="3610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2B9C99CD-94BD-410F-9B2B-F215CC19BFD6}"/>
                  </a:ext>
                </a:extLst>
              </p:cNvPr>
              <p:cNvSpPr/>
              <p:nvPr/>
            </p:nvSpPr>
            <p:spPr>
              <a:xfrm>
                <a:off x="-212623" y="371217"/>
                <a:ext cx="927258" cy="393954"/>
              </a:xfrm>
              <a:custGeom>
                <a:avLst/>
                <a:gdLst>
                  <a:gd name="connsiteX0" fmla="*/ 927259 w 927258"/>
                  <a:gd name="connsiteY0" fmla="*/ 36100 h 393954"/>
                  <a:gd name="connsiteX1" fmla="*/ 531971 w 927258"/>
                  <a:gd name="connsiteY1" fmla="*/ 393954 h 393954"/>
                  <a:gd name="connsiteX2" fmla="*/ 0 w 927258"/>
                  <a:gd name="connsiteY2" fmla="*/ 357950 h 393954"/>
                  <a:gd name="connsiteX3" fmla="*/ 34671 w 927258"/>
                  <a:gd name="connsiteY3" fmla="*/ 326517 h 393954"/>
                  <a:gd name="connsiteX4" fmla="*/ 395288 w 927258"/>
                  <a:gd name="connsiteY4" fmla="*/ 0 h 393954"/>
                  <a:gd name="connsiteX5" fmla="*/ 880682 w 927258"/>
                  <a:gd name="connsiteY5" fmla="*/ 32957 h 39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58" h="393954">
                    <a:moveTo>
                      <a:pt x="927259" y="36100"/>
                    </a:moveTo>
                    <a:lnTo>
                      <a:pt x="531971" y="393954"/>
                    </a:lnTo>
                    <a:lnTo>
                      <a:pt x="0" y="357950"/>
                    </a:lnTo>
                    <a:lnTo>
                      <a:pt x="34671" y="326517"/>
                    </a:lnTo>
                    <a:lnTo>
                      <a:pt x="395288" y="0"/>
                    </a:lnTo>
                    <a:lnTo>
                      <a:pt x="880682" y="32957"/>
                    </a:lnTo>
                    <a:close/>
                  </a:path>
                </a:pathLst>
              </a:custGeom>
              <a:solidFill>
                <a:srgbClr val="484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99" name="Graphic 876">
              <a:extLst>
                <a:ext uri="{FF2B5EF4-FFF2-40B4-BE49-F238E27FC236}">
                  <a16:creationId xmlns:a16="http://schemas.microsoft.com/office/drawing/2014/main" id="{49445C9D-C01F-48C3-88E5-1D9109328EF8}"/>
                </a:ext>
              </a:extLst>
            </p:cNvPr>
            <p:cNvGrpSpPr/>
            <p:nvPr/>
          </p:nvGrpSpPr>
          <p:grpSpPr>
            <a:xfrm>
              <a:off x="-380835" y="555811"/>
              <a:ext cx="644461" cy="639318"/>
              <a:chOff x="-380835" y="555811"/>
              <a:chExt cx="644461" cy="639318"/>
            </a:xfrm>
            <a:solidFill>
              <a:srgbClr val="FFD524"/>
            </a:solidFill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2AFDD5A-141D-4646-B7C4-46C6DFD34636}"/>
                  </a:ext>
                </a:extLst>
              </p:cNvPr>
              <p:cNvSpPr/>
              <p:nvPr/>
            </p:nvSpPr>
            <p:spPr>
              <a:xfrm>
                <a:off x="-321494" y="555811"/>
                <a:ext cx="585120" cy="588168"/>
              </a:xfrm>
              <a:custGeom>
                <a:avLst/>
                <a:gdLst>
                  <a:gd name="connsiteX0" fmla="*/ 24956 w 585120"/>
                  <a:gd name="connsiteY0" fmla="*/ 588169 h 588168"/>
                  <a:gd name="connsiteX1" fmla="*/ 0 w 585120"/>
                  <a:gd name="connsiteY1" fmla="*/ 585883 h 588168"/>
                  <a:gd name="connsiteX2" fmla="*/ 32766 w 585120"/>
                  <a:gd name="connsiteY2" fmla="*/ 222790 h 588168"/>
                  <a:gd name="connsiteX3" fmla="*/ 575596 w 585120"/>
                  <a:gd name="connsiteY3" fmla="*/ 0 h 588168"/>
                  <a:gd name="connsiteX4" fmla="*/ 585121 w 585120"/>
                  <a:gd name="connsiteY4" fmla="*/ 23241 h 588168"/>
                  <a:gd name="connsiteX5" fmla="*/ 56388 w 585120"/>
                  <a:gd name="connsiteY5" fmla="*/ 240221 h 5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120" h="588168">
                    <a:moveTo>
                      <a:pt x="24956" y="588169"/>
                    </a:moveTo>
                    <a:lnTo>
                      <a:pt x="0" y="585883"/>
                    </a:lnTo>
                    <a:lnTo>
                      <a:pt x="32766" y="222790"/>
                    </a:lnTo>
                    <a:lnTo>
                      <a:pt x="575596" y="0"/>
                    </a:lnTo>
                    <a:lnTo>
                      <a:pt x="585121" y="23241"/>
                    </a:lnTo>
                    <a:lnTo>
                      <a:pt x="56388" y="240221"/>
                    </a:ln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4F6415E-3AA1-4B9B-A482-062EAFEADBE0}"/>
                  </a:ext>
                </a:extLst>
              </p:cNvPr>
              <p:cNvSpPr/>
              <p:nvPr/>
            </p:nvSpPr>
            <p:spPr>
              <a:xfrm>
                <a:off x="-380835" y="1007010"/>
                <a:ext cx="121695" cy="188118"/>
              </a:xfrm>
              <a:custGeom>
                <a:avLst/>
                <a:gdLst>
                  <a:gd name="connsiteX0" fmla="*/ 85058 w 121695"/>
                  <a:gd name="connsiteY0" fmla="*/ 1619 h 188118"/>
                  <a:gd name="connsiteX1" fmla="*/ 79915 w 121695"/>
                  <a:gd name="connsiteY1" fmla="*/ 0 h 188118"/>
                  <a:gd name="connsiteX2" fmla="*/ 0 w 121695"/>
                  <a:gd name="connsiteY2" fmla="*/ 170783 h 188118"/>
                  <a:gd name="connsiteX3" fmla="*/ 111824 w 121695"/>
                  <a:gd name="connsiteY3" fmla="*/ 188119 h 188118"/>
                  <a:gd name="connsiteX4" fmla="*/ 85058 w 121695"/>
                  <a:gd name="connsiteY4" fmla="*/ 1619 h 18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95" h="188118">
                    <a:moveTo>
                      <a:pt x="85058" y="1619"/>
                    </a:moveTo>
                    <a:lnTo>
                      <a:pt x="79915" y="0"/>
                    </a:lnTo>
                    <a:cubicBezTo>
                      <a:pt x="64484" y="5810"/>
                      <a:pt x="10573" y="35814"/>
                      <a:pt x="0" y="170783"/>
                    </a:cubicBezTo>
                    <a:lnTo>
                      <a:pt x="111824" y="188119"/>
                    </a:lnTo>
                    <a:cubicBezTo>
                      <a:pt x="140684" y="56483"/>
                      <a:pt x="98393" y="12002"/>
                      <a:pt x="85058" y="1619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13" name="Graphic 19325">
            <a:extLst>
              <a:ext uri="{FF2B5EF4-FFF2-40B4-BE49-F238E27FC236}">
                <a16:creationId xmlns:a16="http://schemas.microsoft.com/office/drawing/2014/main" id="{D2F9F572-0CDB-4657-BD50-E92DDE91D843}"/>
              </a:ext>
            </a:extLst>
          </p:cNvPr>
          <p:cNvSpPr/>
          <p:nvPr/>
        </p:nvSpPr>
        <p:spPr>
          <a:xfrm>
            <a:off x="546345" y="1074858"/>
            <a:ext cx="368885" cy="32902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09" name="Graphic 19325">
            <a:extLst>
              <a:ext uri="{FF2B5EF4-FFF2-40B4-BE49-F238E27FC236}">
                <a16:creationId xmlns:a16="http://schemas.microsoft.com/office/drawing/2014/main" id="{0154187A-D0CF-4A42-B6B4-D8356FA81667}"/>
              </a:ext>
            </a:extLst>
          </p:cNvPr>
          <p:cNvSpPr/>
          <p:nvPr/>
        </p:nvSpPr>
        <p:spPr>
          <a:xfrm>
            <a:off x="1881050" y="963937"/>
            <a:ext cx="368885" cy="32902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10" name="Graphic 19325">
            <a:extLst>
              <a:ext uri="{FF2B5EF4-FFF2-40B4-BE49-F238E27FC236}">
                <a16:creationId xmlns:a16="http://schemas.microsoft.com/office/drawing/2014/main" id="{31C1DC3A-ACEE-415E-B6D4-6C4A81BDC6A8}"/>
              </a:ext>
            </a:extLst>
          </p:cNvPr>
          <p:cNvSpPr/>
          <p:nvPr/>
        </p:nvSpPr>
        <p:spPr>
          <a:xfrm>
            <a:off x="2865780" y="163862"/>
            <a:ext cx="368885" cy="32902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EAE783-7A5C-8712-D16F-688B53BA1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509" y="181656"/>
            <a:ext cx="1390169" cy="13717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42B4CD-86BC-46BB-3702-F52DB05D7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301" y="192386"/>
            <a:ext cx="1396792" cy="139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12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decel="28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34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" dur="3450" fill="hold"/>
                                        <p:tgtEl>
                                          <p:spTgt spid="10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" dur="3450" fill="hold"/>
                                        <p:tgtEl>
                                          <p:spTgt spid="14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325</Words>
  <Application>Microsoft Office PowerPoint</Application>
  <PresentationFormat>Widescreen</PresentationFormat>
  <Paragraphs>57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Matcha Dalgona</vt:lpstr>
      <vt:lpstr>Morning Breeze</vt:lpstr>
      <vt:lpstr>Arial</vt:lpstr>
      <vt:lpstr>Beachday</vt:lpstr>
      <vt:lpstr>Hello Almeida</vt:lpstr>
      <vt:lpstr>Calibri Light</vt:lpstr>
      <vt:lpstr>Patrick Hand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Flavia Nathania</dc:creator>
  <cp:lastModifiedBy>achwa camila</cp:lastModifiedBy>
  <cp:revision>7</cp:revision>
  <dcterms:created xsi:type="dcterms:W3CDTF">2022-09-04T02:28:19Z</dcterms:created>
  <dcterms:modified xsi:type="dcterms:W3CDTF">2023-07-14T00:29:28Z</dcterms:modified>
</cp:coreProperties>
</file>